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20"/>
  </p:notesMasterIdLst>
  <p:sldIdLst>
    <p:sldId id="934" r:id="rId5"/>
    <p:sldId id="938" r:id="rId6"/>
    <p:sldId id="935" r:id="rId7"/>
    <p:sldId id="937" r:id="rId8"/>
    <p:sldId id="270" r:id="rId9"/>
    <p:sldId id="948" r:id="rId10"/>
    <p:sldId id="940" r:id="rId11"/>
    <p:sldId id="959" r:id="rId12"/>
    <p:sldId id="947" r:id="rId13"/>
    <p:sldId id="957" r:id="rId14"/>
    <p:sldId id="958" r:id="rId15"/>
    <p:sldId id="946" r:id="rId16"/>
    <p:sldId id="951" r:id="rId17"/>
    <p:sldId id="953" r:id="rId18"/>
    <p:sldId id="297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579CEDA-0AA9-4CE4-971D-3AD97DFA66C0}">
          <p14:sldIdLst>
            <p14:sldId id="934"/>
            <p14:sldId id="938"/>
            <p14:sldId id="935"/>
          </p14:sldIdLst>
        </p14:section>
        <p14:section name="Core" id="{5FBEF957-E13A-4629-B33C-AC1DA89CF2E2}">
          <p14:sldIdLst>
            <p14:sldId id="937"/>
            <p14:sldId id="270"/>
            <p14:sldId id="948"/>
            <p14:sldId id="940"/>
            <p14:sldId id="959"/>
            <p14:sldId id="947"/>
            <p14:sldId id="957"/>
            <p14:sldId id="958"/>
            <p14:sldId id="946"/>
            <p14:sldId id="951"/>
            <p14:sldId id="953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1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B46C2E-4C41-4D18-7013-8E824DA67961}" name="DUHALDE Mélisande (Storengy)" initials="MD" userId="S::TB6560@engie.com::01ab2689-037a-47be-90a7-446118b080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B9E"/>
    <a:srgbClr val="6096E6"/>
    <a:srgbClr val="0066B3"/>
    <a:srgbClr val="5E5E5E"/>
    <a:srgbClr val="4088C3"/>
    <a:srgbClr val="445469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1EAB8-3B40-4AB9-AD23-262A317098F8}" v="611" dt="2024-04-11T04:59:13.562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>
        <p:guide orient="horz" pos="201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HALDE Mélisande (Storengy)" userId="01ab2689-037a-47be-90a7-446118b0804e" providerId="ADAL" clId="{03F66B11-0393-4B88-87DB-895E96204DE2}"/>
    <pc:docChg chg="delSld modSld delSection modSection">
      <pc:chgData name="DUHALDE Mélisande (Storengy)" userId="01ab2689-037a-47be-90a7-446118b0804e" providerId="ADAL" clId="{03F66B11-0393-4B88-87DB-895E96204DE2}" dt="2024-04-11T05:10:26.573" v="3" actId="115"/>
      <pc:docMkLst>
        <pc:docMk/>
      </pc:docMkLst>
      <pc:sldChg chg="modSp mod">
        <pc:chgData name="DUHALDE Mélisande (Storengy)" userId="01ab2689-037a-47be-90a7-446118b0804e" providerId="ADAL" clId="{03F66B11-0393-4B88-87DB-895E96204DE2}" dt="2024-04-11T05:10:26.573" v="3" actId="115"/>
        <pc:sldMkLst>
          <pc:docMk/>
          <pc:sldMk cId="3618569427" sldId="935"/>
        </pc:sldMkLst>
        <pc:spChg chg="mod">
          <ac:chgData name="DUHALDE Mélisande (Storengy)" userId="01ab2689-037a-47be-90a7-446118b0804e" providerId="ADAL" clId="{03F66B11-0393-4B88-87DB-895E96204DE2}" dt="2024-04-11T05:10:26.573" v="3" actId="115"/>
          <ac:spMkLst>
            <pc:docMk/>
            <pc:sldMk cId="3618569427" sldId="935"/>
            <ac:spMk id="6" creationId="{259A3F91-8B35-C0BC-2FCE-7731D3450B03}"/>
          </ac:spMkLst>
        </pc:spChg>
      </pc:sldChg>
      <pc:sldChg chg="del">
        <pc:chgData name="DUHALDE Mélisande (Storengy)" userId="01ab2689-037a-47be-90a7-446118b0804e" providerId="ADAL" clId="{03F66B11-0393-4B88-87DB-895E96204DE2}" dt="2024-04-11T05:03:35.722" v="0" actId="2696"/>
        <pc:sldMkLst>
          <pc:docMk/>
          <pc:sldMk cId="2910553684" sldId="945"/>
        </pc:sldMkLst>
      </pc:sldChg>
      <pc:sldChg chg="del">
        <pc:chgData name="DUHALDE Mélisande (Storengy)" userId="01ab2689-037a-47be-90a7-446118b0804e" providerId="ADAL" clId="{03F66B11-0393-4B88-87DB-895E96204DE2}" dt="2024-04-11T05:03:35.722" v="0" actId="2696"/>
        <pc:sldMkLst>
          <pc:docMk/>
          <pc:sldMk cId="2627573685" sldId="952"/>
        </pc:sldMkLst>
      </pc:sldChg>
      <pc:sldChg chg="del">
        <pc:chgData name="DUHALDE Mélisande (Storengy)" userId="01ab2689-037a-47be-90a7-446118b0804e" providerId="ADAL" clId="{03F66B11-0393-4B88-87DB-895E96204DE2}" dt="2024-04-11T05:03:35.722" v="0" actId="2696"/>
        <pc:sldMkLst>
          <pc:docMk/>
          <pc:sldMk cId="2118594241" sldId="954"/>
        </pc:sldMkLst>
      </pc:sldChg>
    </pc:docChg>
  </pc:docChgLst>
  <pc:docChgLst>
    <pc:chgData name="CHAPELOTTE Carole (Storengy)" userId="e9249e6f-dbfa-487a-9480-ade5982348f9" providerId="ADAL" clId="{81A02001-5D0B-4BC0-983D-76442E4223C1}"/>
    <pc:docChg chg="undo custSel addSld delSld modSld sldOrd modMainMaster addSection modSection">
      <pc:chgData name="CHAPELOTTE Carole (Storengy)" userId="e9249e6f-dbfa-487a-9480-ade5982348f9" providerId="ADAL" clId="{81A02001-5D0B-4BC0-983D-76442E4223C1}" dt="2024-04-07T21:15:50.328" v="2649" actId="47"/>
      <pc:docMkLst>
        <pc:docMk/>
      </pc:docMkLst>
      <pc:sldChg chg="addSp delSp modSp add del mod ord setBg modNotes">
        <pc:chgData name="CHAPELOTTE Carole (Storengy)" userId="e9249e6f-dbfa-487a-9480-ade5982348f9" providerId="ADAL" clId="{81A02001-5D0B-4BC0-983D-76442E4223C1}" dt="2024-04-07T15:12:46.977" v="445" actId="47"/>
        <pc:sldMkLst>
          <pc:docMk/>
          <pc:sldMk cId="0" sldId="256"/>
        </pc:sldMkLst>
        <pc:spChg chg="add del mod">
          <ac:chgData name="CHAPELOTTE Carole (Storengy)" userId="e9249e6f-dbfa-487a-9480-ade5982348f9" providerId="ADAL" clId="{81A02001-5D0B-4BC0-983D-76442E4223C1}" dt="2024-04-07T15:11:36.040" v="435" actId="478"/>
          <ac:spMkLst>
            <pc:docMk/>
            <pc:sldMk cId="0" sldId="256"/>
            <ac:spMk id="3" creationId="{4B2445D6-1DFB-DFED-5900-789A6946144B}"/>
          </ac:spMkLst>
        </pc:spChg>
        <pc:spChg chg="mod">
          <ac:chgData name="CHAPELOTTE Carole (Storengy)" userId="e9249e6f-dbfa-487a-9480-ade5982348f9" providerId="ADAL" clId="{81A02001-5D0B-4BC0-983D-76442E4223C1}" dt="2024-04-07T15:11:38.239" v="437"/>
          <ac:spMkLst>
            <pc:docMk/>
            <pc:sldMk cId="0" sldId="256"/>
            <ac:spMk id="572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11:38.239" v="437"/>
          <ac:spMkLst>
            <pc:docMk/>
            <pc:sldMk cId="0" sldId="256"/>
            <ac:spMk id="573" creationId="{00000000-0000-0000-0000-000000000000}"/>
          </ac:spMkLst>
        </pc:spChg>
        <pc:spChg chg="add del mod">
          <ac:chgData name="CHAPELOTTE Carole (Storengy)" userId="e9249e6f-dbfa-487a-9480-ade5982348f9" providerId="ADAL" clId="{81A02001-5D0B-4BC0-983D-76442E4223C1}" dt="2024-04-07T15:11:38.239" v="437"/>
          <ac:spMkLst>
            <pc:docMk/>
            <pc:sldMk cId="0" sldId="256"/>
            <ac:spMk id="574" creationId="{00000000-0000-0000-0000-000000000000}"/>
          </ac:spMkLst>
        </pc:spChg>
      </pc:sldChg>
      <pc:sldChg chg="addSp delSp modSp add mod ord">
        <pc:chgData name="CHAPELOTTE Carole (Storengy)" userId="e9249e6f-dbfa-487a-9480-ade5982348f9" providerId="ADAL" clId="{81A02001-5D0B-4BC0-983D-76442E4223C1}" dt="2024-04-07T15:52:27.818" v="1453" actId="20577"/>
        <pc:sldMkLst>
          <pc:docMk/>
          <pc:sldMk cId="0" sldId="264"/>
        </pc:sldMkLst>
        <pc:spChg chg="add del mod">
          <ac:chgData name="CHAPELOTTE Carole (Storengy)" userId="e9249e6f-dbfa-487a-9480-ade5982348f9" providerId="ADAL" clId="{81A02001-5D0B-4BC0-983D-76442E4223C1}" dt="2024-04-07T15:29:22.289" v="768" actId="478"/>
          <ac:spMkLst>
            <pc:docMk/>
            <pc:sldMk cId="0" sldId="264"/>
            <ac:spMk id="2" creationId="{E9FF60F6-DBCF-3897-51AE-86283CFF0092}"/>
          </ac:spMkLst>
        </pc:spChg>
        <pc:spChg chg="add del mod">
          <ac:chgData name="CHAPELOTTE Carole (Storengy)" userId="e9249e6f-dbfa-487a-9480-ade5982348f9" providerId="ADAL" clId="{81A02001-5D0B-4BC0-983D-76442E4223C1}" dt="2024-04-07T15:29:22.289" v="768" actId="478"/>
          <ac:spMkLst>
            <pc:docMk/>
            <pc:sldMk cId="0" sldId="264"/>
            <ac:spMk id="3" creationId="{FE6EEDC3-FF96-48D0-7A2C-D269C0065EB5}"/>
          </ac:spMkLst>
        </pc:spChg>
        <pc:spChg chg="add del mod">
          <ac:chgData name="CHAPELOTTE Carole (Storengy)" userId="e9249e6f-dbfa-487a-9480-ade5982348f9" providerId="ADAL" clId="{81A02001-5D0B-4BC0-983D-76442E4223C1}" dt="2024-04-07T15:29:22.289" v="768" actId="478"/>
          <ac:spMkLst>
            <pc:docMk/>
            <pc:sldMk cId="0" sldId="264"/>
            <ac:spMk id="4" creationId="{7A4BA78B-8555-582A-79FB-62AC67DFDBAD}"/>
          </ac:spMkLst>
        </pc:spChg>
        <pc:spChg chg="add del mod">
          <ac:chgData name="CHAPELOTTE Carole (Storengy)" userId="e9249e6f-dbfa-487a-9480-ade5982348f9" providerId="ADAL" clId="{81A02001-5D0B-4BC0-983D-76442E4223C1}" dt="2024-04-07T15:29:22.289" v="768" actId="478"/>
          <ac:spMkLst>
            <pc:docMk/>
            <pc:sldMk cId="0" sldId="264"/>
            <ac:spMk id="5" creationId="{A67505C7-450E-8C48-0681-3F6B5A909058}"/>
          </ac:spMkLst>
        </pc:spChg>
        <pc:spChg chg="mod">
          <ac:chgData name="CHAPELOTTE Carole (Storengy)" userId="e9249e6f-dbfa-487a-9480-ade5982348f9" providerId="ADAL" clId="{81A02001-5D0B-4BC0-983D-76442E4223C1}" dt="2024-04-07T15:29:01.667" v="765" actId="208"/>
          <ac:spMkLst>
            <pc:docMk/>
            <pc:sldMk cId="0" sldId="264"/>
            <ac:spMk id="7" creationId="{AB4FAE45-E7E6-59E6-81B4-313D24554A8F}"/>
          </ac:spMkLst>
        </pc:spChg>
        <pc:spChg chg="mod">
          <ac:chgData name="CHAPELOTTE Carole (Storengy)" userId="e9249e6f-dbfa-487a-9480-ade5982348f9" providerId="ADAL" clId="{81A02001-5D0B-4BC0-983D-76442E4223C1}" dt="2024-04-07T15:25:01.155" v="734" actId="207"/>
          <ac:spMkLst>
            <pc:docMk/>
            <pc:sldMk cId="0" sldId="264"/>
            <ac:spMk id="10" creationId="{3E35383A-A31F-9849-3053-842521ED7693}"/>
          </ac:spMkLst>
        </pc:spChg>
        <pc:spChg chg="mod">
          <ac:chgData name="CHAPELOTTE Carole (Storengy)" userId="e9249e6f-dbfa-487a-9480-ade5982348f9" providerId="ADAL" clId="{81A02001-5D0B-4BC0-983D-76442E4223C1}" dt="2024-04-07T15:24:56.604" v="733" actId="207"/>
          <ac:spMkLst>
            <pc:docMk/>
            <pc:sldMk cId="0" sldId="264"/>
            <ac:spMk id="13" creationId="{4B3A777F-57B1-7A9C-69D5-C7C73A2545DC}"/>
          </ac:spMkLst>
        </pc:spChg>
        <pc:spChg chg="add mod">
          <ac:chgData name="CHAPELOTTE Carole (Storengy)" userId="e9249e6f-dbfa-487a-9480-ade5982348f9" providerId="ADAL" clId="{81A02001-5D0B-4BC0-983D-76442E4223C1}" dt="2024-04-07T15:50:00.417" v="1327" actId="404"/>
          <ac:spMkLst>
            <pc:docMk/>
            <pc:sldMk cId="0" sldId="264"/>
            <ac:spMk id="15" creationId="{0A2C40ED-C4C1-1526-BB74-70A1890E9EB9}"/>
          </ac:spMkLst>
        </pc:spChg>
        <pc:spChg chg="add mod">
          <ac:chgData name="CHAPELOTTE Carole (Storengy)" userId="e9249e6f-dbfa-487a-9480-ade5982348f9" providerId="ADAL" clId="{81A02001-5D0B-4BC0-983D-76442E4223C1}" dt="2024-04-07T15:50:00.417" v="1327" actId="404"/>
          <ac:spMkLst>
            <pc:docMk/>
            <pc:sldMk cId="0" sldId="264"/>
            <ac:spMk id="16" creationId="{DA3FC7FE-18C2-C598-679A-0B30ECA31005}"/>
          </ac:spMkLst>
        </pc:spChg>
        <pc:spChg chg="add mod">
          <ac:chgData name="CHAPELOTTE Carole (Storengy)" userId="e9249e6f-dbfa-487a-9480-ade5982348f9" providerId="ADAL" clId="{81A02001-5D0B-4BC0-983D-76442E4223C1}" dt="2024-04-07T15:50:00.417" v="1327" actId="404"/>
          <ac:spMkLst>
            <pc:docMk/>
            <pc:sldMk cId="0" sldId="264"/>
            <ac:spMk id="17" creationId="{BD614252-31B9-E3A7-A427-94DE3004D43A}"/>
          </ac:spMkLst>
        </pc:spChg>
        <pc:spChg chg="add mod">
          <ac:chgData name="CHAPELOTTE Carole (Storengy)" userId="e9249e6f-dbfa-487a-9480-ade5982348f9" providerId="ADAL" clId="{81A02001-5D0B-4BC0-983D-76442E4223C1}" dt="2024-04-07T15:43:10.034" v="1190" actId="207"/>
          <ac:spMkLst>
            <pc:docMk/>
            <pc:sldMk cId="0" sldId="264"/>
            <ac:spMk id="18" creationId="{5FF13632-D848-83E2-C003-BC6B80EBD8A9}"/>
          </ac:spMkLst>
        </pc:spChg>
        <pc:spChg chg="add mod">
          <ac:chgData name="CHAPELOTTE Carole (Storengy)" userId="e9249e6f-dbfa-487a-9480-ade5982348f9" providerId="ADAL" clId="{81A02001-5D0B-4BC0-983D-76442E4223C1}" dt="2024-04-07T15:25:48.648" v="738"/>
          <ac:spMkLst>
            <pc:docMk/>
            <pc:sldMk cId="0" sldId="264"/>
            <ac:spMk id="19" creationId="{C1C2E34C-6778-5B0F-45F3-28669195F0DD}"/>
          </ac:spMkLst>
        </pc:spChg>
        <pc:spChg chg="add mod">
          <ac:chgData name="CHAPELOTTE Carole (Storengy)" userId="e9249e6f-dbfa-487a-9480-ade5982348f9" providerId="ADAL" clId="{81A02001-5D0B-4BC0-983D-76442E4223C1}" dt="2024-04-07T15:25:59.887" v="739" actId="1076"/>
          <ac:spMkLst>
            <pc:docMk/>
            <pc:sldMk cId="0" sldId="264"/>
            <ac:spMk id="20" creationId="{74B0ED52-C4D9-C9CB-EAD3-2AFB5128C86D}"/>
          </ac:spMkLst>
        </pc:spChg>
        <pc:spChg chg="add mod">
          <ac:chgData name="CHAPELOTTE Carole (Storengy)" userId="e9249e6f-dbfa-487a-9480-ade5982348f9" providerId="ADAL" clId="{81A02001-5D0B-4BC0-983D-76442E4223C1}" dt="2024-04-07T15:51:59.455" v="1439" actId="1037"/>
          <ac:spMkLst>
            <pc:docMk/>
            <pc:sldMk cId="0" sldId="264"/>
            <ac:spMk id="21" creationId="{2095EB6F-A7E1-91CE-5037-F4075E75EF5C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24" creationId="{767A331B-7FFD-15A4-349B-73C048BD1587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25" creationId="{29E3A2A9-C6B7-03BC-819E-09D66F9625D1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26" creationId="{D047D5BC-00EB-6E1F-43A9-C29CA84A32B5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27" creationId="{4735AFBA-6264-8573-9051-3A55AF427844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28" creationId="{49286E65-FDD8-F8CF-AF74-6CAE6EE19868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29" creationId="{BC15B512-C186-8FFC-18AD-D3A2B3718684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30" creationId="{4971A2DD-DAA8-4E74-D832-1A68D843DD14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32" creationId="{0276113D-FAD1-A49A-0CC1-2282AA920939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33" creationId="{1F2F9CA6-D79B-C984-10C2-7357D3632917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34" creationId="{84E97E36-FC96-0D3E-16EE-9857B2D223AF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35" creationId="{D2693F2F-820D-AFAD-CC8F-747E3E450FC2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36" creationId="{A796C174-6735-3736-6735-D155B536867A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38" creationId="{7BEA2CA8-F184-2237-AB03-846DBB7CB3FE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39" creationId="{FDABE700-D837-5C96-061F-E1D354B1F4C4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40" creationId="{A686F355-822E-4B46-5188-B51E8FAE681B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41" creationId="{80BD58CC-D083-3ABB-1866-99EBCCF0EE78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42" creationId="{754EAD97-F517-A0FC-8ABF-722B5B5720F2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43" creationId="{153A0C40-E3D6-38E6-1560-77B2628350F0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44" creationId="{201424E2-0BFF-F5F2-7BCC-EDC85297E54D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47" creationId="{579A94B6-E28C-7341-61F5-905B05363492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48" creationId="{CE1F52EB-BAAB-FE74-CFA1-E950CD91C7EE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49" creationId="{4D6EF13D-7F72-F467-BA68-95B3CDC3A968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50" creationId="{45206EE5-74C1-E6B6-118B-1DF6DC638A96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51" creationId="{655CF42D-5886-24ED-0A2B-1F787CEFEA54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52" creationId="{CF181EA9-A744-E542-F184-4F8FB50CE065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53" creationId="{D61A8B42-6613-4BA3-C92C-ADCCA111890F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54" creationId="{4872EA41-45B6-ACBF-5D55-C7FF93A254B2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57" creationId="{2A2D4218-63C5-C6BC-CA0C-E938BC44AFA3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58" creationId="{0CFCEDF2-4E10-E96B-78FD-2048B9532C24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59" creationId="{1F32ECB3-2112-0B6B-275E-0144E5F346EF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60" creationId="{796A81A6-3276-721A-2AC0-5EAFEB8B4EC4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61" creationId="{D23AA4E9-A088-8BF5-4364-AFF36F3FDC0A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62" creationId="{8482B16C-18AD-3D50-28DB-E916CEF763A3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896" creationId="{2759C27B-5236-B539-E0AE-424AC9226D51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897" creationId="{2608C96D-7520-091C-6BCE-4CD122B25EC8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898" creationId="{DFA7FB25-9FEE-B563-BE0B-24DF6369E1C9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899" creationId="{7211DA4C-6257-7AAC-0312-7CAAB0997244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900" creationId="{CD24A322-B19D-2C3F-3C25-B65B902C9A95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901" creationId="{296E93B8-27CA-0226-24CB-53C28D0E7453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902" creationId="{544F0252-E861-9AFA-4EC0-C27966EC2ED6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903" creationId="{F6B93BE0-5665-C19D-7ACE-DE4F043764D1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904" creationId="{4D2A5A50-7CCB-42A3-D53B-C2E68850675D}"/>
          </ac:spMkLst>
        </pc:spChg>
        <pc:spChg chg="mod">
          <ac:chgData name="CHAPELOTTE Carole (Storengy)" userId="e9249e6f-dbfa-487a-9480-ade5982348f9" providerId="ADAL" clId="{81A02001-5D0B-4BC0-983D-76442E4223C1}" dt="2024-04-07T15:26:18.596" v="741"/>
          <ac:spMkLst>
            <pc:docMk/>
            <pc:sldMk cId="0" sldId="264"/>
            <ac:spMk id="905" creationId="{183B6828-BEEE-C27E-0240-A1264E6CB6D1}"/>
          </ac:spMkLst>
        </pc:spChg>
        <pc:spChg chg="add del mod">
          <ac:chgData name="CHAPELOTTE Carole (Storengy)" userId="e9249e6f-dbfa-487a-9480-ade5982348f9" providerId="ADAL" clId="{81A02001-5D0B-4BC0-983D-76442E4223C1}" dt="2024-04-07T15:26:55.042" v="747" actId="478"/>
          <ac:spMkLst>
            <pc:docMk/>
            <pc:sldMk cId="0" sldId="264"/>
            <ac:spMk id="906" creationId="{AF3FB608-2348-593E-9425-CF7B9679FF83}"/>
          </ac:spMkLst>
        </pc:spChg>
        <pc:spChg chg="add del mod">
          <ac:chgData name="CHAPELOTTE Carole (Storengy)" userId="e9249e6f-dbfa-487a-9480-ade5982348f9" providerId="ADAL" clId="{81A02001-5D0B-4BC0-983D-76442E4223C1}" dt="2024-04-07T15:26:55.042" v="747" actId="478"/>
          <ac:spMkLst>
            <pc:docMk/>
            <pc:sldMk cId="0" sldId="264"/>
            <ac:spMk id="907" creationId="{1FA4F275-928C-9C6D-20F9-B2117CB1863B}"/>
          </ac:spMkLst>
        </pc:spChg>
        <pc:spChg chg="mod">
          <ac:chgData name="CHAPELOTTE Carole (Storengy)" userId="e9249e6f-dbfa-487a-9480-ade5982348f9" providerId="ADAL" clId="{81A02001-5D0B-4BC0-983D-76442E4223C1}" dt="2024-04-07T15:18:11.525" v="556" actId="17032"/>
          <ac:spMkLst>
            <pc:docMk/>
            <pc:sldMk cId="0" sldId="264"/>
            <ac:spMk id="913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9:13.665" v="767" actId="208"/>
          <ac:spMkLst>
            <pc:docMk/>
            <pc:sldMk cId="0" sldId="264"/>
            <ac:spMk id="915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8:58.058" v="764" actId="208"/>
          <ac:spMkLst>
            <pc:docMk/>
            <pc:sldMk cId="0" sldId="264"/>
            <ac:spMk id="921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4:20.694" v="722" actId="207"/>
          <ac:spMkLst>
            <pc:docMk/>
            <pc:sldMk cId="0" sldId="264"/>
            <ac:spMk id="925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4:23.728" v="723" actId="208"/>
          <ac:spMkLst>
            <pc:docMk/>
            <pc:sldMk cId="0" sldId="264"/>
            <ac:spMk id="927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4:16.327" v="720" actId="208"/>
          <ac:spMkLst>
            <pc:docMk/>
            <pc:sldMk cId="0" sldId="264"/>
            <ac:spMk id="928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4:04.159" v="714" actId="207"/>
          <ac:spMkLst>
            <pc:docMk/>
            <pc:sldMk cId="0" sldId="264"/>
            <ac:spMk id="929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4:00.929" v="712" actId="208"/>
          <ac:spMkLst>
            <pc:docMk/>
            <pc:sldMk cId="0" sldId="264"/>
            <ac:spMk id="930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4:06.883" v="715" actId="208"/>
          <ac:spMkLst>
            <pc:docMk/>
            <pc:sldMk cId="0" sldId="264"/>
            <ac:spMk id="931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4:43.444" v="729" actId="208"/>
          <ac:spMkLst>
            <pc:docMk/>
            <pc:sldMk cId="0" sldId="264"/>
            <ac:spMk id="932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3:36.247" v="705" actId="208"/>
          <ac:spMkLst>
            <pc:docMk/>
            <pc:sldMk cId="0" sldId="264"/>
            <ac:spMk id="933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4:46.818" v="732" actId="208"/>
          <ac:spMkLst>
            <pc:docMk/>
            <pc:sldMk cId="0" sldId="264"/>
            <ac:spMk id="934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3:19.094" v="701" actId="207"/>
          <ac:spMkLst>
            <pc:docMk/>
            <pc:sldMk cId="0" sldId="264"/>
            <ac:spMk id="935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4:39.133" v="727" actId="208"/>
          <ac:spMkLst>
            <pc:docMk/>
            <pc:sldMk cId="0" sldId="264"/>
            <ac:spMk id="936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4:32.252" v="725" actId="208"/>
          <ac:spMkLst>
            <pc:docMk/>
            <pc:sldMk cId="0" sldId="264"/>
            <ac:spMk id="937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24:35.288" v="726" actId="208"/>
          <ac:spMkLst>
            <pc:docMk/>
            <pc:sldMk cId="0" sldId="264"/>
            <ac:spMk id="938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51:09.746" v="1370" actId="207"/>
          <ac:spMkLst>
            <pc:docMk/>
            <pc:sldMk cId="0" sldId="264"/>
            <ac:spMk id="961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48:49.902" v="1293" actId="1076"/>
          <ac:spMkLst>
            <pc:docMk/>
            <pc:sldMk cId="0" sldId="264"/>
            <ac:spMk id="962" creationId="{00000000-0000-0000-0000-000000000000}"/>
          </ac:spMkLst>
        </pc:spChg>
        <pc:spChg chg="del mod">
          <ac:chgData name="CHAPELOTTE Carole (Storengy)" userId="e9249e6f-dbfa-487a-9480-ade5982348f9" providerId="ADAL" clId="{81A02001-5D0B-4BC0-983D-76442E4223C1}" dt="2024-04-07T14:48:34.183" v="407" actId="478"/>
          <ac:spMkLst>
            <pc:docMk/>
            <pc:sldMk cId="0" sldId="264"/>
            <ac:spMk id="963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50:00.417" v="1327" actId="404"/>
          <ac:spMkLst>
            <pc:docMk/>
            <pc:sldMk cId="0" sldId="264"/>
            <ac:spMk id="964" creationId="{00000000-0000-0000-0000-000000000000}"/>
          </ac:spMkLst>
        </pc:spChg>
        <pc:spChg chg="del">
          <ac:chgData name="CHAPELOTTE Carole (Storengy)" userId="e9249e6f-dbfa-487a-9480-ade5982348f9" providerId="ADAL" clId="{81A02001-5D0B-4BC0-983D-76442E4223C1}" dt="2024-04-07T14:48:36.119" v="408" actId="478"/>
          <ac:spMkLst>
            <pc:docMk/>
            <pc:sldMk cId="0" sldId="264"/>
            <ac:spMk id="965" creationId="{00000000-0000-0000-0000-000000000000}"/>
          </ac:spMkLst>
        </pc:spChg>
        <pc:spChg chg="mod">
          <ac:chgData name="CHAPELOTTE Carole (Storengy)" userId="e9249e6f-dbfa-487a-9480-ade5982348f9" providerId="ADAL" clId="{81A02001-5D0B-4BC0-983D-76442E4223C1}" dt="2024-04-07T15:50:00.417" v="1327" actId="404"/>
          <ac:spMkLst>
            <pc:docMk/>
            <pc:sldMk cId="0" sldId="264"/>
            <ac:spMk id="966" creationId="{00000000-0000-0000-0000-000000000000}"/>
          </ac:spMkLst>
        </pc:spChg>
        <pc:spChg chg="del">
          <ac:chgData name="CHAPELOTTE Carole (Storengy)" userId="e9249e6f-dbfa-487a-9480-ade5982348f9" providerId="ADAL" clId="{81A02001-5D0B-4BC0-983D-76442E4223C1}" dt="2024-04-07T14:48:38.902" v="409" actId="478"/>
          <ac:spMkLst>
            <pc:docMk/>
            <pc:sldMk cId="0" sldId="264"/>
            <ac:spMk id="967" creationId="{00000000-0000-0000-0000-000000000000}"/>
          </ac:spMkLst>
        </pc:spChg>
        <pc:spChg chg="del">
          <ac:chgData name="CHAPELOTTE Carole (Storengy)" userId="e9249e6f-dbfa-487a-9480-ade5982348f9" providerId="ADAL" clId="{81A02001-5D0B-4BC0-983D-76442E4223C1}" dt="2024-04-07T15:21:49.973" v="643" actId="478"/>
          <ac:spMkLst>
            <pc:docMk/>
            <pc:sldMk cId="0" sldId="264"/>
            <ac:spMk id="968" creationId="{00000000-0000-0000-0000-000000000000}"/>
          </ac:spMkLst>
        </pc:spChg>
        <pc:spChg chg="add mod">
          <ac:chgData name="CHAPELOTTE Carole (Storengy)" userId="e9249e6f-dbfa-487a-9480-ade5982348f9" providerId="ADAL" clId="{81A02001-5D0B-4BC0-983D-76442E4223C1}" dt="2024-04-07T15:50:32.325" v="1365" actId="404"/>
          <ac:spMkLst>
            <pc:docMk/>
            <pc:sldMk cId="0" sldId="264"/>
            <ac:spMk id="971" creationId="{F889A1DD-935F-DEAC-579B-3DCB73ADCA84}"/>
          </ac:spMkLst>
        </pc:spChg>
        <pc:spChg chg="add mod">
          <ac:chgData name="CHAPELOTTE Carole (Storengy)" userId="e9249e6f-dbfa-487a-9480-ade5982348f9" providerId="ADAL" clId="{81A02001-5D0B-4BC0-983D-76442E4223C1}" dt="2024-04-07T15:50:32.325" v="1365" actId="404"/>
          <ac:spMkLst>
            <pc:docMk/>
            <pc:sldMk cId="0" sldId="264"/>
            <ac:spMk id="973" creationId="{8245D742-8394-6394-6B99-2ED91359DA04}"/>
          </ac:spMkLst>
        </pc:spChg>
        <pc:spChg chg="add mod">
          <ac:chgData name="CHAPELOTTE Carole (Storengy)" userId="e9249e6f-dbfa-487a-9480-ade5982348f9" providerId="ADAL" clId="{81A02001-5D0B-4BC0-983D-76442E4223C1}" dt="2024-04-07T15:50:32.325" v="1365" actId="404"/>
          <ac:spMkLst>
            <pc:docMk/>
            <pc:sldMk cId="0" sldId="264"/>
            <ac:spMk id="974" creationId="{FEC6A033-CDCE-ADDE-7B2C-57772AE2EF38}"/>
          </ac:spMkLst>
        </pc:spChg>
        <pc:spChg chg="add mod">
          <ac:chgData name="CHAPELOTTE Carole (Storengy)" userId="e9249e6f-dbfa-487a-9480-ade5982348f9" providerId="ADAL" clId="{81A02001-5D0B-4BC0-983D-76442E4223C1}" dt="2024-04-07T15:50:42.943" v="1367" actId="14100"/>
          <ac:spMkLst>
            <pc:docMk/>
            <pc:sldMk cId="0" sldId="264"/>
            <ac:spMk id="975" creationId="{EFA12A7C-B58E-D798-0C17-25ECCCA0BB55}"/>
          </ac:spMkLst>
        </pc:spChg>
        <pc:spChg chg="add mod">
          <ac:chgData name="CHAPELOTTE Carole (Storengy)" userId="e9249e6f-dbfa-487a-9480-ade5982348f9" providerId="ADAL" clId="{81A02001-5D0B-4BC0-983D-76442E4223C1}" dt="2024-04-07T15:51:52.250" v="1403" actId="14100"/>
          <ac:spMkLst>
            <pc:docMk/>
            <pc:sldMk cId="0" sldId="264"/>
            <ac:spMk id="976" creationId="{897F4BD0-CB9E-ECF8-65E7-6589855ED713}"/>
          </ac:spMkLst>
        </pc:spChg>
        <pc:spChg chg="add mod">
          <ac:chgData name="CHAPELOTTE Carole (Storengy)" userId="e9249e6f-dbfa-487a-9480-ade5982348f9" providerId="ADAL" clId="{81A02001-5D0B-4BC0-983D-76442E4223C1}" dt="2024-04-07T15:52:27.818" v="1453" actId="20577"/>
          <ac:spMkLst>
            <pc:docMk/>
            <pc:sldMk cId="0" sldId="264"/>
            <ac:spMk id="977" creationId="{45D7724E-79BC-B552-76D2-C25CCC0F179A}"/>
          </ac:spMkLst>
        </pc:spChg>
        <pc:grpChg chg="add mod">
          <ac:chgData name="CHAPELOTTE Carole (Storengy)" userId="e9249e6f-dbfa-487a-9480-ade5982348f9" providerId="ADAL" clId="{81A02001-5D0B-4BC0-983D-76442E4223C1}" dt="2024-04-07T15:28:52.398" v="762" actId="207"/>
          <ac:grpSpMkLst>
            <pc:docMk/>
            <pc:sldMk cId="0" sldId="264"/>
            <ac:grpSpMk id="6" creationId="{42B40EA8-7A9C-7FBF-15C8-96B465F0A110}"/>
          </ac:grpSpMkLst>
        </pc:grpChg>
        <pc:grpChg chg="add mod">
          <ac:chgData name="CHAPELOTTE Carole (Storengy)" userId="e9249e6f-dbfa-487a-9480-ade5982348f9" providerId="ADAL" clId="{81A02001-5D0B-4BC0-983D-76442E4223C1}" dt="2024-04-07T15:44:44.579" v="1207" actId="1036"/>
          <ac:grpSpMkLst>
            <pc:docMk/>
            <pc:sldMk cId="0" sldId="264"/>
            <ac:grpSpMk id="9" creationId="{CC74EEDD-D94D-B7B7-3F1D-D4DE2FA83423}"/>
          </ac:grpSpMkLst>
        </pc:grpChg>
        <pc:grpChg chg="add mod">
          <ac:chgData name="CHAPELOTTE Carole (Storengy)" userId="e9249e6f-dbfa-487a-9480-ade5982348f9" providerId="ADAL" clId="{81A02001-5D0B-4BC0-983D-76442E4223C1}" dt="2024-04-07T15:27:47.465" v="754" actId="1076"/>
          <ac:grpSpMkLst>
            <pc:docMk/>
            <pc:sldMk cId="0" sldId="264"/>
            <ac:grpSpMk id="12" creationId="{7CDD46B1-2B5F-75AC-56DF-EB744B0214F5}"/>
          </ac:grpSpMkLst>
        </pc:grpChg>
        <pc:grpChg chg="add mod">
          <ac:chgData name="CHAPELOTTE Carole (Storengy)" userId="e9249e6f-dbfa-487a-9480-ade5982348f9" providerId="ADAL" clId="{81A02001-5D0B-4BC0-983D-76442E4223C1}" dt="2024-04-07T15:48:00.068" v="1288" actId="14100"/>
          <ac:grpSpMkLst>
            <pc:docMk/>
            <pc:sldMk cId="0" sldId="264"/>
            <ac:grpSpMk id="22" creationId="{F4A273C5-5201-B309-0ACF-D335EBE5AB02}"/>
          </ac:grpSpMkLst>
        </pc:grpChg>
        <pc:grpChg chg="mod">
          <ac:chgData name="CHAPELOTTE Carole (Storengy)" userId="e9249e6f-dbfa-487a-9480-ade5982348f9" providerId="ADAL" clId="{81A02001-5D0B-4BC0-983D-76442E4223C1}" dt="2024-04-07T15:26:18.596" v="741"/>
          <ac:grpSpMkLst>
            <pc:docMk/>
            <pc:sldMk cId="0" sldId="264"/>
            <ac:grpSpMk id="23" creationId="{DF53845A-6F04-8E78-E590-0A19CD3BCB53}"/>
          </ac:grpSpMkLst>
        </pc:grpChg>
        <pc:grpChg chg="mod">
          <ac:chgData name="CHAPELOTTE Carole (Storengy)" userId="e9249e6f-dbfa-487a-9480-ade5982348f9" providerId="ADAL" clId="{81A02001-5D0B-4BC0-983D-76442E4223C1}" dt="2024-04-07T15:26:18.596" v="741"/>
          <ac:grpSpMkLst>
            <pc:docMk/>
            <pc:sldMk cId="0" sldId="264"/>
            <ac:grpSpMk id="31" creationId="{F14F6B97-6485-4A4E-4DB2-1703FDDB39A2}"/>
          </ac:grpSpMkLst>
        </pc:grpChg>
        <pc:grpChg chg="mod">
          <ac:chgData name="CHAPELOTTE Carole (Storengy)" userId="e9249e6f-dbfa-487a-9480-ade5982348f9" providerId="ADAL" clId="{81A02001-5D0B-4BC0-983D-76442E4223C1}" dt="2024-04-07T15:26:18.596" v="741"/>
          <ac:grpSpMkLst>
            <pc:docMk/>
            <pc:sldMk cId="0" sldId="264"/>
            <ac:grpSpMk id="37" creationId="{98195705-20C8-3B5D-EDB6-DA2FFEBE3168}"/>
          </ac:grpSpMkLst>
        </pc:grpChg>
        <pc:grpChg chg="add mod">
          <ac:chgData name="CHAPELOTTE Carole (Storengy)" userId="e9249e6f-dbfa-487a-9480-ade5982348f9" providerId="ADAL" clId="{81A02001-5D0B-4BC0-983D-76442E4223C1}" dt="2024-04-07T15:26:39.501" v="745" actId="1076"/>
          <ac:grpSpMkLst>
            <pc:docMk/>
            <pc:sldMk cId="0" sldId="264"/>
            <ac:grpSpMk id="45" creationId="{9F9695BD-22AE-80AA-A775-4A8BC5A78F5A}"/>
          </ac:grpSpMkLst>
        </pc:grpChg>
        <pc:grpChg chg="mod">
          <ac:chgData name="CHAPELOTTE Carole (Storengy)" userId="e9249e6f-dbfa-487a-9480-ade5982348f9" providerId="ADAL" clId="{81A02001-5D0B-4BC0-983D-76442E4223C1}" dt="2024-04-07T15:26:18.596" v="741"/>
          <ac:grpSpMkLst>
            <pc:docMk/>
            <pc:sldMk cId="0" sldId="264"/>
            <ac:grpSpMk id="46" creationId="{EF7EF5E2-7503-50F7-1A6A-C8336D02EFB5}"/>
          </ac:grpSpMkLst>
        </pc:grpChg>
        <pc:grpChg chg="mod">
          <ac:chgData name="CHAPELOTTE Carole (Storengy)" userId="e9249e6f-dbfa-487a-9480-ade5982348f9" providerId="ADAL" clId="{81A02001-5D0B-4BC0-983D-76442E4223C1}" dt="2024-04-07T15:26:18.596" v="741"/>
          <ac:grpSpMkLst>
            <pc:docMk/>
            <pc:sldMk cId="0" sldId="264"/>
            <ac:grpSpMk id="55" creationId="{C34CF191-132E-C5A0-D457-AEDF85520245}"/>
          </ac:grpSpMkLst>
        </pc:grpChg>
        <pc:grpChg chg="mod">
          <ac:chgData name="CHAPELOTTE Carole (Storengy)" userId="e9249e6f-dbfa-487a-9480-ade5982348f9" providerId="ADAL" clId="{81A02001-5D0B-4BC0-983D-76442E4223C1}" dt="2024-04-07T15:26:18.596" v="741"/>
          <ac:grpSpMkLst>
            <pc:docMk/>
            <pc:sldMk cId="0" sldId="264"/>
            <ac:grpSpMk id="56" creationId="{693CB9B8-1275-5564-FA80-DEF46B9745CF}"/>
          </ac:grpSpMkLst>
        </pc:grpChg>
        <pc:grpChg chg="mod">
          <ac:chgData name="CHAPELOTTE Carole (Storengy)" userId="e9249e6f-dbfa-487a-9480-ade5982348f9" providerId="ADAL" clId="{81A02001-5D0B-4BC0-983D-76442E4223C1}" dt="2024-04-07T15:26:18.596" v="741"/>
          <ac:grpSpMkLst>
            <pc:docMk/>
            <pc:sldMk cId="0" sldId="264"/>
            <ac:grpSpMk id="63" creationId="{80EFD373-98B8-7C45-C850-47106045A44D}"/>
          </ac:grpSpMkLst>
        </pc:grpChg>
        <pc:grpChg chg="mod">
          <ac:chgData name="CHAPELOTTE Carole (Storengy)" userId="e9249e6f-dbfa-487a-9480-ade5982348f9" providerId="ADAL" clId="{81A02001-5D0B-4BC0-983D-76442E4223C1}" dt="2024-04-07T15:18:17.516" v="557" actId="207"/>
          <ac:grpSpMkLst>
            <pc:docMk/>
            <pc:sldMk cId="0" sldId="264"/>
            <ac:grpSpMk id="914" creationId="{00000000-0000-0000-0000-000000000000}"/>
          </ac:grpSpMkLst>
        </pc:grpChg>
        <pc:grpChg chg="del">
          <ac:chgData name="CHAPELOTTE Carole (Storengy)" userId="e9249e6f-dbfa-487a-9480-ade5982348f9" providerId="ADAL" clId="{81A02001-5D0B-4BC0-983D-76442E4223C1}" dt="2024-04-07T15:21:18.648" v="627" actId="478"/>
          <ac:grpSpMkLst>
            <pc:docMk/>
            <pc:sldMk cId="0" sldId="264"/>
            <ac:grpSpMk id="917" creationId="{00000000-0000-0000-0000-000000000000}"/>
          </ac:grpSpMkLst>
        </pc:grpChg>
        <pc:grpChg chg="mod">
          <ac:chgData name="CHAPELOTTE Carole (Storengy)" userId="e9249e6f-dbfa-487a-9480-ade5982348f9" providerId="ADAL" clId="{81A02001-5D0B-4BC0-983D-76442E4223C1}" dt="2024-04-07T15:28:54.745" v="763" actId="207"/>
          <ac:grpSpMkLst>
            <pc:docMk/>
            <pc:sldMk cId="0" sldId="264"/>
            <ac:grpSpMk id="920" creationId="{00000000-0000-0000-0000-000000000000}"/>
          </ac:grpSpMkLst>
        </pc:grpChg>
        <pc:cxnChg chg="mod">
          <ac:chgData name="CHAPELOTTE Carole (Storengy)" userId="e9249e6f-dbfa-487a-9480-ade5982348f9" providerId="ADAL" clId="{81A02001-5D0B-4BC0-983D-76442E4223C1}" dt="2024-04-07T15:29:01.667" v="765" actId="208"/>
          <ac:cxnSpMkLst>
            <pc:docMk/>
            <pc:sldMk cId="0" sldId="264"/>
            <ac:cxnSpMk id="8" creationId="{E3B3DA50-9CE8-C003-4722-0ECBF5041812}"/>
          </ac:cxnSpMkLst>
        </pc:cxnChg>
        <pc:cxnChg chg="mod">
          <ac:chgData name="CHAPELOTTE Carole (Storengy)" userId="e9249e6f-dbfa-487a-9480-ade5982348f9" providerId="ADAL" clId="{81A02001-5D0B-4BC0-983D-76442E4223C1}" dt="2024-04-07T15:44:13.130" v="1199" actId="14100"/>
          <ac:cxnSpMkLst>
            <pc:docMk/>
            <pc:sldMk cId="0" sldId="264"/>
            <ac:cxnSpMk id="11" creationId="{B5031E6F-9B9F-F60B-2C2E-541F4FAC3381}"/>
          </ac:cxnSpMkLst>
        </pc:cxnChg>
        <pc:cxnChg chg="mod">
          <ac:chgData name="CHAPELOTTE Carole (Storengy)" userId="e9249e6f-dbfa-487a-9480-ade5982348f9" providerId="ADAL" clId="{81A02001-5D0B-4BC0-983D-76442E4223C1}" dt="2024-04-07T15:43:46.927" v="1194" actId="14100"/>
          <ac:cxnSpMkLst>
            <pc:docMk/>
            <pc:sldMk cId="0" sldId="264"/>
            <ac:cxnSpMk id="14" creationId="{4B113A28-1477-5563-5FBA-FC8DC7971862}"/>
          </ac:cxnSpMkLst>
        </pc:cxnChg>
        <pc:cxnChg chg="add del">
          <ac:chgData name="CHAPELOTTE Carole (Storengy)" userId="e9249e6f-dbfa-487a-9480-ade5982348f9" providerId="ADAL" clId="{81A02001-5D0B-4BC0-983D-76442E4223C1}" dt="2024-04-07T15:44:03.452" v="1198" actId="478"/>
          <ac:cxnSpMkLst>
            <pc:docMk/>
            <pc:sldMk cId="0" sldId="264"/>
            <ac:cxnSpMk id="911" creationId="{AAEA77FB-8E57-F234-18FE-8408237E9308}"/>
          </ac:cxnSpMkLst>
        </pc:cxnChg>
        <pc:cxnChg chg="mod">
          <ac:chgData name="CHAPELOTTE Carole (Storengy)" userId="e9249e6f-dbfa-487a-9480-ade5982348f9" providerId="ADAL" clId="{81A02001-5D0B-4BC0-983D-76442E4223C1}" dt="2024-04-07T15:29:13.665" v="767" actId="208"/>
          <ac:cxnSpMkLst>
            <pc:docMk/>
            <pc:sldMk cId="0" sldId="264"/>
            <ac:cxnSpMk id="916" creationId="{00000000-0000-0000-0000-000000000000}"/>
          </ac:cxnSpMkLst>
        </pc:cxnChg>
        <pc:cxnChg chg="mod">
          <ac:chgData name="CHAPELOTTE Carole (Storengy)" userId="e9249e6f-dbfa-487a-9480-ade5982348f9" providerId="ADAL" clId="{81A02001-5D0B-4BC0-983D-76442E4223C1}" dt="2024-04-07T15:21:18.648" v="627" actId="478"/>
          <ac:cxnSpMkLst>
            <pc:docMk/>
            <pc:sldMk cId="0" sldId="264"/>
            <ac:cxnSpMk id="919" creationId="{00000000-0000-0000-0000-000000000000}"/>
          </ac:cxnSpMkLst>
        </pc:cxnChg>
        <pc:cxnChg chg="mod">
          <ac:chgData name="CHAPELOTTE Carole (Storengy)" userId="e9249e6f-dbfa-487a-9480-ade5982348f9" providerId="ADAL" clId="{81A02001-5D0B-4BC0-983D-76442E4223C1}" dt="2024-04-07T15:43:55.976" v="1196" actId="14100"/>
          <ac:cxnSpMkLst>
            <pc:docMk/>
            <pc:sldMk cId="0" sldId="264"/>
            <ac:cxnSpMk id="922" creationId="{00000000-0000-0000-0000-000000000000}"/>
          </ac:cxnSpMkLst>
        </pc:cxnChg>
      </pc:sldChg>
      <pc:sldChg chg="modSp add del ord">
        <pc:chgData name="CHAPELOTTE Carole (Storengy)" userId="e9249e6f-dbfa-487a-9480-ade5982348f9" providerId="ADAL" clId="{81A02001-5D0B-4BC0-983D-76442E4223C1}" dt="2024-04-07T21:15:49.556" v="2648" actId="47"/>
        <pc:sldMkLst>
          <pc:docMk/>
          <pc:sldMk cId="0" sldId="274"/>
        </pc:sldMkLst>
        <pc:spChg chg="mod">
          <ac:chgData name="CHAPELOTTE Carole (Storengy)" userId="e9249e6f-dbfa-487a-9480-ade5982348f9" providerId="ADAL" clId="{81A02001-5D0B-4BC0-983D-76442E4223C1}" dt="2024-04-07T15:11:38.239" v="437"/>
          <ac:spMkLst>
            <pc:docMk/>
            <pc:sldMk cId="0" sldId="274"/>
            <ac:spMk id="1345" creationId="{00000000-0000-0000-0000-000000000000}"/>
          </ac:spMkLst>
        </pc:spChg>
      </pc:sldChg>
      <pc:sldChg chg="modSp add del ord">
        <pc:chgData name="CHAPELOTTE Carole (Storengy)" userId="e9249e6f-dbfa-487a-9480-ade5982348f9" providerId="ADAL" clId="{81A02001-5D0B-4BC0-983D-76442E4223C1}" dt="2024-04-07T21:15:50.328" v="2649" actId="47"/>
        <pc:sldMkLst>
          <pc:docMk/>
          <pc:sldMk cId="0" sldId="280"/>
        </pc:sldMkLst>
        <pc:spChg chg="mod">
          <ac:chgData name="CHAPELOTTE Carole (Storengy)" userId="e9249e6f-dbfa-487a-9480-ade5982348f9" providerId="ADAL" clId="{81A02001-5D0B-4BC0-983D-76442E4223C1}" dt="2024-04-07T15:11:38.239" v="437"/>
          <ac:spMkLst>
            <pc:docMk/>
            <pc:sldMk cId="0" sldId="280"/>
            <ac:spMk id="1715" creationId="{00000000-0000-0000-0000-000000000000}"/>
          </ac:spMkLst>
        </pc:spChg>
      </pc:sldChg>
      <pc:sldChg chg="add del">
        <pc:chgData name="CHAPELOTTE Carole (Storengy)" userId="e9249e6f-dbfa-487a-9480-ade5982348f9" providerId="ADAL" clId="{81A02001-5D0B-4BC0-983D-76442E4223C1}" dt="2024-04-07T14:52:04.790" v="416" actId="47"/>
        <pc:sldMkLst>
          <pc:docMk/>
          <pc:sldMk cId="0" sldId="286"/>
        </pc:sldMkLst>
      </pc:sldChg>
      <pc:sldChg chg="del">
        <pc:chgData name="CHAPELOTTE Carole (Storengy)" userId="e9249e6f-dbfa-487a-9480-ade5982348f9" providerId="ADAL" clId="{81A02001-5D0B-4BC0-983D-76442E4223C1}" dt="2024-04-07T13:10:49.303" v="110" actId="47"/>
        <pc:sldMkLst>
          <pc:docMk/>
          <pc:sldMk cId="3568654274" sldId="381"/>
        </pc:sldMkLst>
      </pc:sldChg>
      <pc:sldChg chg="del">
        <pc:chgData name="CHAPELOTTE Carole (Storengy)" userId="e9249e6f-dbfa-487a-9480-ade5982348f9" providerId="ADAL" clId="{81A02001-5D0B-4BC0-983D-76442E4223C1}" dt="2024-04-07T13:10:49.936" v="111" actId="47"/>
        <pc:sldMkLst>
          <pc:docMk/>
          <pc:sldMk cId="3930808728" sldId="383"/>
        </pc:sldMkLst>
      </pc:sldChg>
      <pc:sldChg chg="del">
        <pc:chgData name="CHAPELOTTE Carole (Storengy)" userId="e9249e6f-dbfa-487a-9480-ade5982348f9" providerId="ADAL" clId="{81A02001-5D0B-4BC0-983D-76442E4223C1}" dt="2024-04-07T13:10:51.222" v="113" actId="47"/>
        <pc:sldMkLst>
          <pc:docMk/>
          <pc:sldMk cId="1919977357" sldId="384"/>
        </pc:sldMkLst>
      </pc:sldChg>
      <pc:sldChg chg="del">
        <pc:chgData name="CHAPELOTTE Carole (Storengy)" userId="e9249e6f-dbfa-487a-9480-ade5982348f9" providerId="ADAL" clId="{81A02001-5D0B-4BC0-983D-76442E4223C1}" dt="2024-04-07T13:10:50.358" v="112" actId="47"/>
        <pc:sldMkLst>
          <pc:docMk/>
          <pc:sldMk cId="1839836631" sldId="930"/>
        </pc:sldMkLst>
      </pc:sldChg>
      <pc:sldChg chg="del">
        <pc:chgData name="CHAPELOTTE Carole (Storengy)" userId="e9249e6f-dbfa-487a-9480-ade5982348f9" providerId="ADAL" clId="{81A02001-5D0B-4BC0-983D-76442E4223C1}" dt="2024-04-07T13:10:52.293" v="114" actId="47"/>
        <pc:sldMkLst>
          <pc:docMk/>
          <pc:sldMk cId="327569033" sldId="931"/>
        </pc:sldMkLst>
      </pc:sldChg>
      <pc:sldChg chg="del">
        <pc:chgData name="CHAPELOTTE Carole (Storengy)" userId="e9249e6f-dbfa-487a-9480-ade5982348f9" providerId="ADAL" clId="{81A02001-5D0B-4BC0-983D-76442E4223C1}" dt="2024-04-07T13:10:53.681" v="115" actId="47"/>
        <pc:sldMkLst>
          <pc:docMk/>
          <pc:sldMk cId="758916725" sldId="932"/>
        </pc:sldMkLst>
      </pc:sldChg>
      <pc:sldChg chg="del">
        <pc:chgData name="CHAPELOTTE Carole (Storengy)" userId="e9249e6f-dbfa-487a-9480-ade5982348f9" providerId="ADAL" clId="{81A02001-5D0B-4BC0-983D-76442E4223C1}" dt="2024-04-07T13:10:48.354" v="109" actId="47"/>
        <pc:sldMkLst>
          <pc:docMk/>
          <pc:sldMk cId="4274873729" sldId="933"/>
        </pc:sldMkLst>
      </pc:sldChg>
      <pc:sldChg chg="addSp modSp mod">
        <pc:chgData name="CHAPELOTTE Carole (Storengy)" userId="e9249e6f-dbfa-487a-9480-ade5982348f9" providerId="ADAL" clId="{81A02001-5D0B-4BC0-983D-76442E4223C1}" dt="2024-04-07T15:55:26.428" v="1482" actId="14100"/>
        <pc:sldMkLst>
          <pc:docMk/>
          <pc:sldMk cId="4112302875" sldId="934"/>
        </pc:sldMkLst>
        <pc:spChg chg="mod">
          <ac:chgData name="CHAPELOTTE Carole (Storengy)" userId="e9249e6f-dbfa-487a-9480-ade5982348f9" providerId="ADAL" clId="{81A02001-5D0B-4BC0-983D-76442E4223C1}" dt="2024-04-07T15:30:45.098" v="773" actId="20577"/>
          <ac:spMkLst>
            <pc:docMk/>
            <pc:sldMk cId="4112302875" sldId="934"/>
            <ac:spMk id="2" creationId="{18DC27D8-5601-B8A5-51AA-B79736E14916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4" creationId="{5E9A5A9D-751A-2975-C7CC-F6DD7CDF046C}"/>
          </ac:spMkLst>
        </pc:spChg>
        <pc:spChg chg="mod">
          <ac:chgData name="CHAPELOTTE Carole (Storengy)" userId="e9249e6f-dbfa-487a-9480-ade5982348f9" providerId="ADAL" clId="{81A02001-5D0B-4BC0-983D-76442E4223C1}" dt="2024-04-07T15:55:26.428" v="1482" actId="14100"/>
          <ac:spMkLst>
            <pc:docMk/>
            <pc:sldMk cId="4112302875" sldId="934"/>
            <ac:spMk id="5" creationId="{7AFFC1E6-63DB-5E01-B6F9-DA46B8A7DE3E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6" creationId="{BCA487DF-FCCB-BDE2-F933-24D5DE4D8736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7" creationId="{E3CC3D49-26CD-968A-91AC-1580EE43D8CF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9" creationId="{42FB3919-B6AD-8515-F9D0-45778BFAFD83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10" creationId="{CCED8580-A59B-BE1B-3BFF-4168185CAD9D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11" creationId="{07C47115-5480-4807-89E7-057AC25C8187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12" creationId="{AD37FD50-054B-32A3-DA39-7035082E7307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13" creationId="{C38A82E2-4852-9C97-57AA-EF0CC41C6292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14" creationId="{D1D95EC2-E7CA-0887-D00B-68900BBC986A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15" creationId="{CF76D4C5-82C3-486E-047D-1E2BA7162CB6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16" creationId="{F306F899-3048-DD3C-53F1-5F9C8401845B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17" creationId="{EB765050-B660-D7C9-7AA9-3792AAF48C26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18" creationId="{05C44989-13FC-71BB-E304-9C0AA79FA287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19" creationId="{091F60D8-DD60-B5A1-0C13-566C7D323480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20" creationId="{C08E1CDA-36CD-74A4-4FC1-F86E4A402E5F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21" creationId="{1B33BA57-71CF-F2A4-0C00-DBB98EF77668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22" creationId="{568AD79D-D67D-4C16-4772-8BFE9FD95D46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23" creationId="{5D0E5B64-AFB9-4B55-4D56-14FCEE98C5A8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24" creationId="{3B2325A2-AB72-513F-4B06-B18ED02CCCC1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25" creationId="{4BB1EF74-9C28-8CE5-49FB-B3F90A8732A0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26" creationId="{67C391C2-EBEB-E1FF-F145-0205A141FE1A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27" creationId="{5CCE0143-65DA-B877-5403-35C47BDC5610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28" creationId="{4A4514B1-1B2F-657E-FBC1-290B119D7BF1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29" creationId="{E3BF3A15-FB8F-E292-475A-5D173AB3D6AF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30" creationId="{4C19C823-EF58-5251-6900-4504ECECD164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31" creationId="{F401A14E-D6E4-5D51-B7AC-84372095AEDE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32" creationId="{EB86C8E8-AF7D-674E-159E-84B55004822C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33" creationId="{B0EA0AB1-AD23-A575-3801-433539154950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34" creationId="{AEB2C25D-22C2-04D8-DF8A-856E62549693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35" creationId="{E5DBAF15-7E30-715F-B2CC-EEF0A64998B2}"/>
          </ac:spMkLst>
        </pc:spChg>
        <pc:spChg chg="mod">
          <ac:chgData name="CHAPELOTTE Carole (Storengy)" userId="e9249e6f-dbfa-487a-9480-ade5982348f9" providerId="ADAL" clId="{81A02001-5D0B-4BC0-983D-76442E4223C1}" dt="2024-04-07T15:09:54.916" v="424"/>
          <ac:spMkLst>
            <pc:docMk/>
            <pc:sldMk cId="4112302875" sldId="934"/>
            <ac:spMk id="36" creationId="{DDD5BA17-5835-2704-F805-C2FD3228781E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44" creationId="{B32BDC4C-D52C-188B-05F0-D7222A490323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45" creationId="{F6842CB0-16DF-8C52-1DF4-558BE27F9C7F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46" creationId="{0AB63AB9-75BB-1694-329C-250E39EEBDA2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47" creationId="{82F7497C-6620-B04E-E588-E5FB22764352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48" creationId="{B89315FB-CD3B-70E2-DCBA-17C2A0013185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49" creationId="{1E15660A-62F1-6B99-534D-4CB0E8275E9B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50" creationId="{E86BC68C-A3EB-C4FE-C6A1-F7DE88C5BD79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51" creationId="{A432A096-E4AD-F70A-4316-8E94814F4F93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54" creationId="{80D2FB24-6D02-E0A5-B0A0-ED7D58B40A9F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56" creationId="{7BE462FE-5CE0-DCFA-956B-D0162DEC343F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57" creationId="{863A0B41-A610-CD5F-425C-98136F82DD11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58" creationId="{07B667F0-E972-358E-D399-A7866E32F278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59" creationId="{7B26C3AD-7F9F-F125-5DBD-DC0808D8C2CB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60" creationId="{AF3C642E-DB0A-0039-EA8C-003C933DCB5B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61" creationId="{3163DFF5-B9FA-770D-46C7-44D9B03AB5C6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62" creationId="{9001FCEA-5194-7E24-D3A5-10782613D63C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63" creationId="{394695A7-C8B7-A6BD-0118-31371BD24C32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64" creationId="{5A45C911-8ED0-91A7-CAFE-9854A96D10BC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65" creationId="{58369839-9564-90D3-67A5-847C635DB72E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66" creationId="{D260323E-95B3-553E-61CD-847CEF1F3D9A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67" creationId="{D0A34788-7F12-77BA-11BF-68577C8CF157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68" creationId="{C36D9ED3-A068-EC0D-A738-AEBD39835E72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69" creationId="{4B033601-3CAB-9FB2-9B30-5C13C81DCCD4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70" creationId="{2E402713-D8BF-785B-B874-C3A82ABA107C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71" creationId="{AE4B3EA6-0AB6-C86C-AE52-D0C5E1D592F3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72" creationId="{57A7732E-7544-3C38-CC04-6B2B895AD068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73" creationId="{2F3632B5-BD85-A546-A3F2-14F6D64BCAD8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74" creationId="{60194557-556A-C988-6B14-61F9D39623A1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75" creationId="{96962843-3B71-2DF9-5937-95FDE52BE138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76" creationId="{466E51DE-C287-DAC5-BFA6-E534C80C0ACC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77" creationId="{EEA21EB1-10D9-918F-9C3F-E1E427184A21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78" creationId="{95EB3141-93BC-0AAD-1AE4-F0E33579832E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79" creationId="{23AD19D7-456A-6B34-E8CC-6947FFEE6A60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80" creationId="{F50D8AA2-D414-2B4F-6A08-D7DA6F256E49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81" creationId="{BA16BDE9-901D-C90C-9445-F832B3360422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82" creationId="{957E201E-D5C4-58B7-2D0F-EB46DFF0F6D2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83" creationId="{09908329-7E8A-234D-DD8C-C2DD7E57EEFE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84" creationId="{24BE84EE-49D9-8DF7-33F5-92DD3083768E}"/>
          </ac:spMkLst>
        </pc:spChg>
        <pc:spChg chg="mod">
          <ac:chgData name="CHAPELOTTE Carole (Storengy)" userId="e9249e6f-dbfa-487a-9480-ade5982348f9" providerId="ADAL" clId="{81A02001-5D0B-4BC0-983D-76442E4223C1}" dt="2024-04-07T15:10:09.083" v="426"/>
          <ac:spMkLst>
            <pc:docMk/>
            <pc:sldMk cId="4112302875" sldId="934"/>
            <ac:spMk id="85" creationId="{5D1DD5B3-C1FB-64D1-86D2-9710D3676A6E}"/>
          </ac:spMkLst>
        </pc:spChg>
        <pc:grpChg chg="add mod ord">
          <ac:chgData name="CHAPELOTTE Carole (Storengy)" userId="e9249e6f-dbfa-487a-9480-ade5982348f9" providerId="ADAL" clId="{81A02001-5D0B-4BC0-983D-76442E4223C1}" dt="2024-04-07T15:11:32.305" v="433" actId="167"/>
          <ac:grpSpMkLst>
            <pc:docMk/>
            <pc:sldMk cId="4112302875" sldId="934"/>
            <ac:grpSpMk id="3" creationId="{970744E8-06B8-AB3A-3842-65395954F8AE}"/>
          </ac:grpSpMkLst>
        </pc:grpChg>
        <pc:grpChg chg="mod">
          <ac:chgData name="CHAPELOTTE Carole (Storengy)" userId="e9249e6f-dbfa-487a-9480-ade5982348f9" providerId="ADAL" clId="{81A02001-5D0B-4BC0-983D-76442E4223C1}" dt="2024-04-07T15:09:54.916" v="424"/>
          <ac:grpSpMkLst>
            <pc:docMk/>
            <pc:sldMk cId="4112302875" sldId="934"/>
            <ac:grpSpMk id="8" creationId="{39531885-CB6F-0493-4AA7-BF6493300953}"/>
          </ac:grpSpMkLst>
        </pc:grpChg>
        <pc:grpChg chg="add mod">
          <ac:chgData name="CHAPELOTTE Carole (Storengy)" userId="e9249e6f-dbfa-487a-9480-ade5982348f9" providerId="ADAL" clId="{81A02001-5D0B-4BC0-983D-76442E4223C1}" dt="2024-04-07T15:10:09.083" v="426"/>
          <ac:grpSpMkLst>
            <pc:docMk/>
            <pc:sldMk cId="4112302875" sldId="934"/>
            <ac:grpSpMk id="37" creationId="{6B78FB2A-3497-76B8-7B8E-343F525C4785}"/>
          </ac:grpSpMkLst>
        </pc:grpChg>
        <pc:grpChg chg="mod">
          <ac:chgData name="CHAPELOTTE Carole (Storengy)" userId="e9249e6f-dbfa-487a-9480-ade5982348f9" providerId="ADAL" clId="{81A02001-5D0B-4BC0-983D-76442E4223C1}" dt="2024-04-07T15:10:09.083" v="426"/>
          <ac:grpSpMkLst>
            <pc:docMk/>
            <pc:sldMk cId="4112302875" sldId="934"/>
            <ac:grpSpMk id="38" creationId="{B9552648-2527-E88C-E09C-29EB162A4B19}"/>
          </ac:grpSpMkLst>
        </pc:grpChg>
        <pc:grpChg chg="mod">
          <ac:chgData name="CHAPELOTTE Carole (Storengy)" userId="e9249e6f-dbfa-487a-9480-ade5982348f9" providerId="ADAL" clId="{81A02001-5D0B-4BC0-983D-76442E4223C1}" dt="2024-04-07T15:10:09.083" v="426"/>
          <ac:grpSpMkLst>
            <pc:docMk/>
            <pc:sldMk cId="4112302875" sldId="934"/>
            <ac:grpSpMk id="39" creationId="{F2285170-0F78-B542-D34A-F665A65B2E2D}"/>
          </ac:grpSpMkLst>
        </pc:grpChg>
        <pc:grpChg chg="mod">
          <ac:chgData name="CHAPELOTTE Carole (Storengy)" userId="e9249e6f-dbfa-487a-9480-ade5982348f9" providerId="ADAL" clId="{81A02001-5D0B-4BC0-983D-76442E4223C1}" dt="2024-04-07T15:10:09.083" v="426"/>
          <ac:grpSpMkLst>
            <pc:docMk/>
            <pc:sldMk cId="4112302875" sldId="934"/>
            <ac:grpSpMk id="40" creationId="{E5C4D242-4C58-20ED-D01C-2BCD03FD563A}"/>
          </ac:grpSpMkLst>
        </pc:grpChg>
        <pc:grpChg chg="mod">
          <ac:chgData name="CHAPELOTTE Carole (Storengy)" userId="e9249e6f-dbfa-487a-9480-ade5982348f9" providerId="ADAL" clId="{81A02001-5D0B-4BC0-983D-76442E4223C1}" dt="2024-04-07T15:10:09.083" v="426"/>
          <ac:grpSpMkLst>
            <pc:docMk/>
            <pc:sldMk cId="4112302875" sldId="934"/>
            <ac:grpSpMk id="41" creationId="{8AA45791-C321-525D-1C47-0A9B4B5B8398}"/>
          </ac:grpSpMkLst>
        </pc:grpChg>
        <pc:grpChg chg="mod">
          <ac:chgData name="CHAPELOTTE Carole (Storengy)" userId="e9249e6f-dbfa-487a-9480-ade5982348f9" providerId="ADAL" clId="{81A02001-5D0B-4BC0-983D-76442E4223C1}" dt="2024-04-07T15:10:09.083" v="426"/>
          <ac:grpSpMkLst>
            <pc:docMk/>
            <pc:sldMk cId="4112302875" sldId="934"/>
            <ac:grpSpMk id="42" creationId="{23236857-97AF-605D-D9D5-BA529C29F180}"/>
          </ac:grpSpMkLst>
        </pc:grpChg>
        <pc:grpChg chg="mod">
          <ac:chgData name="CHAPELOTTE Carole (Storengy)" userId="e9249e6f-dbfa-487a-9480-ade5982348f9" providerId="ADAL" clId="{81A02001-5D0B-4BC0-983D-76442E4223C1}" dt="2024-04-07T15:10:09.083" v="426"/>
          <ac:grpSpMkLst>
            <pc:docMk/>
            <pc:sldMk cId="4112302875" sldId="934"/>
            <ac:grpSpMk id="43" creationId="{9CE4C9B2-FD73-ACB2-5887-7491D0A4F31E}"/>
          </ac:grpSpMkLst>
        </pc:grpChg>
        <pc:grpChg chg="mod">
          <ac:chgData name="CHAPELOTTE Carole (Storengy)" userId="e9249e6f-dbfa-487a-9480-ade5982348f9" providerId="ADAL" clId="{81A02001-5D0B-4BC0-983D-76442E4223C1}" dt="2024-04-07T15:10:09.083" v="426"/>
          <ac:grpSpMkLst>
            <pc:docMk/>
            <pc:sldMk cId="4112302875" sldId="934"/>
            <ac:grpSpMk id="52" creationId="{D28A3D8A-5C74-BF6D-FF6E-3E4576240146}"/>
          </ac:grpSpMkLst>
        </pc:grpChg>
        <pc:grpChg chg="mod">
          <ac:chgData name="CHAPELOTTE Carole (Storengy)" userId="e9249e6f-dbfa-487a-9480-ade5982348f9" providerId="ADAL" clId="{81A02001-5D0B-4BC0-983D-76442E4223C1}" dt="2024-04-07T15:10:09.083" v="426"/>
          <ac:grpSpMkLst>
            <pc:docMk/>
            <pc:sldMk cId="4112302875" sldId="934"/>
            <ac:grpSpMk id="53" creationId="{F3960A94-C70F-00D9-DB70-A2D739791AD6}"/>
          </ac:grpSpMkLst>
        </pc:grpChg>
        <pc:grpChg chg="mod">
          <ac:chgData name="CHAPELOTTE Carole (Storengy)" userId="e9249e6f-dbfa-487a-9480-ade5982348f9" providerId="ADAL" clId="{81A02001-5D0B-4BC0-983D-76442E4223C1}" dt="2024-04-07T15:10:09.083" v="426"/>
          <ac:grpSpMkLst>
            <pc:docMk/>
            <pc:sldMk cId="4112302875" sldId="934"/>
            <ac:grpSpMk id="55" creationId="{AAB48025-88AC-4D2B-2061-EC6C40DA6587}"/>
          </ac:grpSpMkLst>
        </pc:grpChg>
        <pc:cxnChg chg="mod">
          <ac:chgData name="CHAPELOTTE Carole (Storengy)" userId="e9249e6f-dbfa-487a-9480-ade5982348f9" providerId="ADAL" clId="{81A02001-5D0B-4BC0-983D-76442E4223C1}" dt="2024-04-07T15:10:09.083" v="426"/>
          <ac:cxnSpMkLst>
            <pc:docMk/>
            <pc:sldMk cId="4112302875" sldId="934"/>
            <ac:cxnSpMk id="86" creationId="{DDDDA2C8-BEAE-9970-9B15-37669678EB87}"/>
          </ac:cxnSpMkLst>
        </pc:cxnChg>
        <pc:cxnChg chg="mod">
          <ac:chgData name="CHAPELOTTE Carole (Storengy)" userId="e9249e6f-dbfa-487a-9480-ade5982348f9" providerId="ADAL" clId="{81A02001-5D0B-4BC0-983D-76442E4223C1}" dt="2024-04-07T15:10:09.083" v="426"/>
          <ac:cxnSpMkLst>
            <pc:docMk/>
            <pc:sldMk cId="4112302875" sldId="934"/>
            <ac:cxnSpMk id="87" creationId="{CB8CA1AF-C34C-B2EE-2406-3D45D5663C28}"/>
          </ac:cxnSpMkLst>
        </pc:cxnChg>
        <pc:cxnChg chg="mod">
          <ac:chgData name="CHAPELOTTE Carole (Storengy)" userId="e9249e6f-dbfa-487a-9480-ade5982348f9" providerId="ADAL" clId="{81A02001-5D0B-4BC0-983D-76442E4223C1}" dt="2024-04-07T15:10:09.083" v="426"/>
          <ac:cxnSpMkLst>
            <pc:docMk/>
            <pc:sldMk cId="4112302875" sldId="934"/>
            <ac:cxnSpMk id="88" creationId="{2D6EA89A-DC49-5656-645C-94EC5DB0FA53}"/>
          </ac:cxnSpMkLst>
        </pc:cxnChg>
        <pc:cxnChg chg="mod">
          <ac:chgData name="CHAPELOTTE Carole (Storengy)" userId="e9249e6f-dbfa-487a-9480-ade5982348f9" providerId="ADAL" clId="{81A02001-5D0B-4BC0-983D-76442E4223C1}" dt="2024-04-07T15:10:09.083" v="426"/>
          <ac:cxnSpMkLst>
            <pc:docMk/>
            <pc:sldMk cId="4112302875" sldId="934"/>
            <ac:cxnSpMk id="89" creationId="{EADF725C-263A-0D76-4A53-A35524626690}"/>
          </ac:cxnSpMkLst>
        </pc:cxnChg>
        <pc:cxnChg chg="mod">
          <ac:chgData name="CHAPELOTTE Carole (Storengy)" userId="e9249e6f-dbfa-487a-9480-ade5982348f9" providerId="ADAL" clId="{81A02001-5D0B-4BC0-983D-76442E4223C1}" dt="2024-04-07T15:10:09.083" v="426"/>
          <ac:cxnSpMkLst>
            <pc:docMk/>
            <pc:sldMk cId="4112302875" sldId="934"/>
            <ac:cxnSpMk id="90" creationId="{79A14D42-9181-C7AF-304A-2B9E7DDBBFBD}"/>
          </ac:cxnSpMkLst>
        </pc:cxnChg>
        <pc:cxnChg chg="mod">
          <ac:chgData name="CHAPELOTTE Carole (Storengy)" userId="e9249e6f-dbfa-487a-9480-ade5982348f9" providerId="ADAL" clId="{81A02001-5D0B-4BC0-983D-76442E4223C1}" dt="2024-04-07T15:10:09.083" v="426"/>
          <ac:cxnSpMkLst>
            <pc:docMk/>
            <pc:sldMk cId="4112302875" sldId="934"/>
            <ac:cxnSpMk id="91" creationId="{BFEA12BA-CA92-C02A-A2E1-CC6136FFCAFF}"/>
          </ac:cxnSpMkLst>
        </pc:cxnChg>
      </pc:sldChg>
      <pc:sldChg chg="addSp delSp modSp mod ord chgLayout">
        <pc:chgData name="CHAPELOTTE Carole (Storengy)" userId="e9249e6f-dbfa-487a-9480-ade5982348f9" providerId="ADAL" clId="{81A02001-5D0B-4BC0-983D-76442E4223C1}" dt="2024-04-07T20:29:12.818" v="1944" actId="2165"/>
        <pc:sldMkLst>
          <pc:docMk/>
          <pc:sldMk cId="3618569427" sldId="935"/>
        </pc:sldMkLst>
        <pc:spChg chg="mod ord">
          <ac:chgData name="CHAPELOTTE Carole (Storengy)" userId="e9249e6f-dbfa-487a-9480-ade5982348f9" providerId="ADAL" clId="{81A02001-5D0B-4BC0-983D-76442E4223C1}" dt="2024-04-07T16:09:38.288" v="1688" actId="6264"/>
          <ac:spMkLst>
            <pc:docMk/>
            <pc:sldMk cId="3618569427" sldId="935"/>
            <ac:spMk id="2" creationId="{7E4F153C-A92F-67E3-4E08-4CC266F56461}"/>
          </ac:spMkLst>
        </pc:spChg>
        <pc:spChg chg="del mod">
          <ac:chgData name="CHAPELOTTE Carole (Storengy)" userId="e9249e6f-dbfa-487a-9480-ade5982348f9" providerId="ADAL" clId="{81A02001-5D0B-4BC0-983D-76442E4223C1}" dt="2024-04-07T13:09:58.538" v="102"/>
          <ac:spMkLst>
            <pc:docMk/>
            <pc:sldMk cId="3618569427" sldId="935"/>
            <ac:spMk id="3" creationId="{5F3C8B2C-CEAE-D3EE-4BE4-080FDA4AD0C8}"/>
          </ac:spMkLst>
        </pc:spChg>
        <pc:spChg chg="add del mod">
          <ac:chgData name="CHAPELOTTE Carole (Storengy)" userId="e9249e6f-dbfa-487a-9480-ade5982348f9" providerId="ADAL" clId="{81A02001-5D0B-4BC0-983D-76442E4223C1}" dt="2024-04-07T13:09:58.538" v="100"/>
          <ac:spMkLst>
            <pc:docMk/>
            <pc:sldMk cId="3618569427" sldId="935"/>
            <ac:spMk id="4" creationId="{AA97945F-8AE6-C598-8D55-9EDEBAC89B57}"/>
          </ac:spMkLst>
        </pc:spChg>
        <pc:spChg chg="add del mod">
          <ac:chgData name="CHAPELOTTE Carole (Storengy)" userId="e9249e6f-dbfa-487a-9480-ade5982348f9" providerId="ADAL" clId="{81A02001-5D0B-4BC0-983D-76442E4223C1}" dt="2024-04-07T15:14:25.403" v="462"/>
          <ac:spMkLst>
            <pc:docMk/>
            <pc:sldMk cId="3618569427" sldId="935"/>
            <ac:spMk id="6" creationId="{A286F849-0F3B-7032-8276-A98C749C071A}"/>
          </ac:spMkLst>
        </pc:spChg>
        <pc:spChg chg="add mod">
          <ac:chgData name="CHAPELOTTE Carole (Storengy)" userId="e9249e6f-dbfa-487a-9480-ade5982348f9" providerId="ADAL" clId="{81A02001-5D0B-4BC0-983D-76442E4223C1}" dt="2024-04-07T15:14:25.403" v="462"/>
          <ac:spMkLst>
            <pc:docMk/>
            <pc:sldMk cId="3618569427" sldId="935"/>
            <ac:spMk id="7" creationId="{1190B2E0-E835-B822-D307-3FE3637C9D94}"/>
          </ac:spMkLst>
        </pc:spChg>
        <pc:spChg chg="add mod">
          <ac:chgData name="CHAPELOTTE Carole (Storengy)" userId="e9249e6f-dbfa-487a-9480-ade5982348f9" providerId="ADAL" clId="{81A02001-5D0B-4BC0-983D-76442E4223C1}" dt="2024-04-07T15:14:25.403" v="462"/>
          <ac:spMkLst>
            <pc:docMk/>
            <pc:sldMk cId="3618569427" sldId="935"/>
            <ac:spMk id="8" creationId="{544949B6-3894-4173-FC79-7FB7A810A5C6}"/>
          </ac:spMkLst>
        </pc:spChg>
        <pc:spChg chg="add del mod">
          <ac:chgData name="CHAPELOTTE Carole (Storengy)" userId="e9249e6f-dbfa-487a-9480-ade5982348f9" providerId="ADAL" clId="{81A02001-5D0B-4BC0-983D-76442E4223C1}" dt="2024-04-07T15:14:25.403" v="462"/>
          <ac:spMkLst>
            <pc:docMk/>
            <pc:sldMk cId="3618569427" sldId="935"/>
            <ac:spMk id="9" creationId="{3F4145C4-3060-14C0-8290-AC1287A71680}"/>
          </ac:spMkLst>
        </pc:spChg>
        <pc:spChg chg="add mod">
          <ac:chgData name="CHAPELOTTE Carole (Storengy)" userId="e9249e6f-dbfa-487a-9480-ade5982348f9" providerId="ADAL" clId="{81A02001-5D0B-4BC0-983D-76442E4223C1}" dt="2024-04-07T15:14:25.403" v="462"/>
          <ac:spMkLst>
            <pc:docMk/>
            <pc:sldMk cId="3618569427" sldId="935"/>
            <ac:spMk id="10" creationId="{446CA468-61DC-C483-AF85-97F9DDD95FE5}"/>
          </ac:spMkLst>
        </pc:spChg>
        <pc:spChg chg="add mod">
          <ac:chgData name="CHAPELOTTE Carole (Storengy)" userId="e9249e6f-dbfa-487a-9480-ade5982348f9" providerId="ADAL" clId="{81A02001-5D0B-4BC0-983D-76442E4223C1}" dt="2024-04-07T15:14:25.403" v="462"/>
          <ac:spMkLst>
            <pc:docMk/>
            <pc:sldMk cId="3618569427" sldId="935"/>
            <ac:spMk id="11" creationId="{9E5C8566-6FFC-6070-2937-2D85A16D7C8A}"/>
          </ac:spMkLst>
        </pc:spChg>
        <pc:spChg chg="add mod">
          <ac:chgData name="CHAPELOTTE Carole (Storengy)" userId="e9249e6f-dbfa-487a-9480-ade5982348f9" providerId="ADAL" clId="{81A02001-5D0B-4BC0-983D-76442E4223C1}" dt="2024-04-07T15:14:25.403" v="462"/>
          <ac:spMkLst>
            <pc:docMk/>
            <pc:sldMk cId="3618569427" sldId="935"/>
            <ac:spMk id="12" creationId="{652F01A8-80BC-2F5B-9FD9-66922173D0F7}"/>
          </ac:spMkLst>
        </pc:spChg>
        <pc:spChg chg="add mod">
          <ac:chgData name="CHAPELOTTE Carole (Storengy)" userId="e9249e6f-dbfa-487a-9480-ade5982348f9" providerId="ADAL" clId="{81A02001-5D0B-4BC0-983D-76442E4223C1}" dt="2024-04-07T15:14:25.403" v="462"/>
          <ac:spMkLst>
            <pc:docMk/>
            <pc:sldMk cId="3618569427" sldId="935"/>
            <ac:spMk id="13" creationId="{003A6074-7277-388B-05C8-E5C5AEAFC106}"/>
          </ac:spMkLst>
        </pc:spChg>
        <pc:spChg chg="add del mod">
          <ac:chgData name="CHAPELOTTE Carole (Storengy)" userId="e9249e6f-dbfa-487a-9480-ade5982348f9" providerId="ADAL" clId="{81A02001-5D0B-4BC0-983D-76442E4223C1}" dt="2024-04-07T15:14:25.403" v="462"/>
          <ac:spMkLst>
            <pc:docMk/>
            <pc:sldMk cId="3618569427" sldId="935"/>
            <ac:spMk id="14" creationId="{75BFF468-5E0A-9FD9-32EB-8E4E390C8694}"/>
          </ac:spMkLst>
        </pc:spChg>
        <pc:spChg chg="add mod">
          <ac:chgData name="CHAPELOTTE Carole (Storengy)" userId="e9249e6f-dbfa-487a-9480-ade5982348f9" providerId="ADAL" clId="{81A02001-5D0B-4BC0-983D-76442E4223C1}" dt="2024-04-07T15:14:25.403" v="462"/>
          <ac:spMkLst>
            <pc:docMk/>
            <pc:sldMk cId="3618569427" sldId="935"/>
            <ac:spMk id="15" creationId="{B194189A-10C3-7097-4E99-D509182762FD}"/>
          </ac:spMkLst>
        </pc:spChg>
        <pc:spChg chg="add mod">
          <ac:chgData name="CHAPELOTTE Carole (Storengy)" userId="e9249e6f-dbfa-487a-9480-ade5982348f9" providerId="ADAL" clId="{81A02001-5D0B-4BC0-983D-76442E4223C1}" dt="2024-04-07T15:14:25.403" v="462"/>
          <ac:spMkLst>
            <pc:docMk/>
            <pc:sldMk cId="3618569427" sldId="935"/>
            <ac:spMk id="16" creationId="{29DE4E81-BB84-0D28-390C-248557266041}"/>
          </ac:spMkLst>
        </pc:spChg>
        <pc:spChg chg="add mod">
          <ac:chgData name="CHAPELOTTE Carole (Storengy)" userId="e9249e6f-dbfa-487a-9480-ade5982348f9" providerId="ADAL" clId="{81A02001-5D0B-4BC0-983D-76442E4223C1}" dt="2024-04-07T15:14:25.403" v="462"/>
          <ac:spMkLst>
            <pc:docMk/>
            <pc:sldMk cId="3618569427" sldId="935"/>
            <ac:spMk id="17" creationId="{F1314106-6057-6028-3762-1AB9D869FCE2}"/>
          </ac:spMkLst>
        </pc:spChg>
        <pc:spChg chg="add del mod">
          <ac:chgData name="CHAPELOTTE Carole (Storengy)" userId="e9249e6f-dbfa-487a-9480-ade5982348f9" providerId="ADAL" clId="{81A02001-5D0B-4BC0-983D-76442E4223C1}" dt="2024-04-07T16:09:36.268" v="1687" actId="478"/>
          <ac:spMkLst>
            <pc:docMk/>
            <pc:sldMk cId="3618569427" sldId="935"/>
            <ac:spMk id="18" creationId="{BBED805D-0236-8118-0BE4-CD0B7A284122}"/>
          </ac:spMkLst>
        </pc:spChg>
        <pc:spChg chg="add del mod">
          <ac:chgData name="CHAPELOTTE Carole (Storengy)" userId="e9249e6f-dbfa-487a-9480-ade5982348f9" providerId="ADAL" clId="{81A02001-5D0B-4BC0-983D-76442E4223C1}" dt="2024-04-07T16:09:36.268" v="1687" actId="478"/>
          <ac:spMkLst>
            <pc:docMk/>
            <pc:sldMk cId="3618569427" sldId="935"/>
            <ac:spMk id="19" creationId="{9600C1AB-ECC2-4798-D726-8873642F9547}"/>
          </ac:spMkLst>
        </pc:spChg>
        <pc:spChg chg="add del mod">
          <ac:chgData name="CHAPELOTTE Carole (Storengy)" userId="e9249e6f-dbfa-487a-9480-ade5982348f9" providerId="ADAL" clId="{81A02001-5D0B-4BC0-983D-76442E4223C1}" dt="2024-04-07T16:09:36.268" v="1687" actId="478"/>
          <ac:spMkLst>
            <pc:docMk/>
            <pc:sldMk cId="3618569427" sldId="935"/>
            <ac:spMk id="20" creationId="{73229BCB-0F14-9EE5-D1ED-BE16429F0E25}"/>
          </ac:spMkLst>
        </pc:spChg>
        <pc:spChg chg="add del mod">
          <ac:chgData name="CHAPELOTTE Carole (Storengy)" userId="e9249e6f-dbfa-487a-9480-ade5982348f9" providerId="ADAL" clId="{81A02001-5D0B-4BC0-983D-76442E4223C1}" dt="2024-04-07T16:09:36.268" v="1687" actId="478"/>
          <ac:spMkLst>
            <pc:docMk/>
            <pc:sldMk cId="3618569427" sldId="935"/>
            <ac:spMk id="21" creationId="{7E24E74A-735C-45C9-23B4-F40472B990B4}"/>
          </ac:spMkLst>
        </pc:spChg>
        <pc:spChg chg="add del mod">
          <ac:chgData name="CHAPELOTTE Carole (Storengy)" userId="e9249e6f-dbfa-487a-9480-ade5982348f9" providerId="ADAL" clId="{81A02001-5D0B-4BC0-983D-76442E4223C1}" dt="2024-04-07T16:09:36.268" v="1687" actId="478"/>
          <ac:spMkLst>
            <pc:docMk/>
            <pc:sldMk cId="3618569427" sldId="935"/>
            <ac:spMk id="22" creationId="{5E94CFA6-872C-B0A9-92D2-E8C100AD9F1C}"/>
          </ac:spMkLst>
        </pc:spChg>
        <pc:spChg chg="add del mod">
          <ac:chgData name="CHAPELOTTE Carole (Storengy)" userId="e9249e6f-dbfa-487a-9480-ade5982348f9" providerId="ADAL" clId="{81A02001-5D0B-4BC0-983D-76442E4223C1}" dt="2024-04-07T16:09:38.288" v="1688" actId="6264"/>
          <ac:spMkLst>
            <pc:docMk/>
            <pc:sldMk cId="3618569427" sldId="935"/>
            <ac:spMk id="23" creationId="{638ABE53-7CAF-32DE-2626-04047994F722}"/>
          </ac:spMkLst>
        </pc:spChg>
        <pc:graphicFrameChg chg="add del mod modGraphic">
          <ac:chgData name="CHAPELOTTE Carole (Storengy)" userId="e9249e6f-dbfa-487a-9480-ade5982348f9" providerId="ADAL" clId="{81A02001-5D0B-4BC0-983D-76442E4223C1}" dt="2024-04-07T20:29:12.818" v="1944" actId="2165"/>
          <ac:graphicFrameMkLst>
            <pc:docMk/>
            <pc:sldMk cId="3618569427" sldId="935"/>
            <ac:graphicFrameMk id="5" creationId="{29FAEEE3-D936-EAFE-63A3-D21A0FD91A52}"/>
          </ac:graphicFrameMkLst>
        </pc:graphicFrameChg>
      </pc:sldChg>
      <pc:sldChg chg="del">
        <pc:chgData name="CHAPELOTTE Carole (Storengy)" userId="e9249e6f-dbfa-487a-9480-ade5982348f9" providerId="ADAL" clId="{81A02001-5D0B-4BC0-983D-76442E4223C1}" dt="2024-04-07T13:10:46.731" v="108" actId="47"/>
        <pc:sldMkLst>
          <pc:docMk/>
          <pc:sldMk cId="3554914066" sldId="936"/>
        </pc:sldMkLst>
      </pc:sldChg>
      <pc:sldChg chg="addSp delSp modSp new del mod ord setBg modClrScheme chgLayout">
        <pc:chgData name="CHAPELOTTE Carole (Storengy)" userId="e9249e6f-dbfa-487a-9480-ade5982348f9" providerId="ADAL" clId="{81A02001-5D0B-4BC0-983D-76442E4223C1}" dt="2024-04-07T21:14:33.119" v="2637" actId="47"/>
        <pc:sldMkLst>
          <pc:docMk/>
          <pc:sldMk cId="4019187854" sldId="936"/>
        </pc:sldMkLst>
        <pc:spChg chg="mod ord">
          <ac:chgData name="CHAPELOTTE Carole (Storengy)" userId="e9249e6f-dbfa-487a-9480-ade5982348f9" providerId="ADAL" clId="{81A02001-5D0B-4BC0-983D-76442E4223C1}" dt="2024-04-07T15:11:38.239" v="437"/>
          <ac:spMkLst>
            <pc:docMk/>
            <pc:sldMk cId="4019187854" sldId="936"/>
            <ac:spMk id="2" creationId="{237037F4-7B6C-21EB-D8B8-FFB241E4C187}"/>
          </ac:spMkLst>
        </pc:spChg>
        <pc:spChg chg="add mod">
          <ac:chgData name="CHAPELOTTE Carole (Storengy)" userId="e9249e6f-dbfa-487a-9480-ade5982348f9" providerId="ADAL" clId="{81A02001-5D0B-4BC0-983D-76442E4223C1}" dt="2024-04-07T14:35:35.718" v="337" actId="1076"/>
          <ac:spMkLst>
            <pc:docMk/>
            <pc:sldMk cId="4019187854" sldId="936"/>
            <ac:spMk id="3" creationId="{A6E9A24E-9958-EF25-2C89-E79FA3FF1736}"/>
          </ac:spMkLst>
        </pc:spChg>
        <pc:spChg chg="add mod">
          <ac:chgData name="CHAPELOTTE Carole (Storengy)" userId="e9249e6f-dbfa-487a-9480-ade5982348f9" providerId="ADAL" clId="{81A02001-5D0B-4BC0-983D-76442E4223C1}" dt="2024-04-07T14:36:54.683" v="384" actId="14100"/>
          <ac:spMkLst>
            <pc:docMk/>
            <pc:sldMk cId="4019187854" sldId="936"/>
            <ac:spMk id="5" creationId="{234E4443-B6C3-E197-7C88-5A9FBA1E44BD}"/>
          </ac:spMkLst>
        </pc:spChg>
        <pc:spChg chg="add mod">
          <ac:chgData name="CHAPELOTTE Carole (Storengy)" userId="e9249e6f-dbfa-487a-9480-ade5982348f9" providerId="ADAL" clId="{81A02001-5D0B-4BC0-983D-76442E4223C1}" dt="2024-04-07T15:16:50.779" v="541" actId="1076"/>
          <ac:spMkLst>
            <pc:docMk/>
            <pc:sldMk cId="4019187854" sldId="936"/>
            <ac:spMk id="6" creationId="{29E6F752-2CF7-7432-7D97-3B5FA6D5179A}"/>
          </ac:spMkLst>
        </pc:spChg>
        <pc:spChg chg="add del mod">
          <ac:chgData name="CHAPELOTTE Carole (Storengy)" userId="e9249e6f-dbfa-487a-9480-ade5982348f9" providerId="ADAL" clId="{81A02001-5D0B-4BC0-983D-76442E4223C1}" dt="2024-04-07T14:33:54.554" v="322" actId="478"/>
          <ac:spMkLst>
            <pc:docMk/>
            <pc:sldMk cId="4019187854" sldId="936"/>
            <ac:spMk id="7" creationId="{95F01A0D-9609-05B4-989C-0A29E8D50A83}"/>
          </ac:spMkLst>
        </pc:spChg>
        <pc:spChg chg="add del">
          <ac:chgData name="CHAPELOTTE Carole (Storengy)" userId="e9249e6f-dbfa-487a-9480-ade5982348f9" providerId="ADAL" clId="{81A02001-5D0B-4BC0-983D-76442E4223C1}" dt="2024-04-07T13:11:30.187" v="119" actId="26606"/>
          <ac:spMkLst>
            <pc:docMk/>
            <pc:sldMk cId="4019187854" sldId="936"/>
            <ac:spMk id="8" creationId="{8B089790-F4B6-46A7-BB28-7B74A9A9EFDC}"/>
          </ac:spMkLst>
        </pc:spChg>
        <pc:spChg chg="add mod">
          <ac:chgData name="CHAPELOTTE Carole (Storengy)" userId="e9249e6f-dbfa-487a-9480-ade5982348f9" providerId="ADAL" clId="{81A02001-5D0B-4BC0-983D-76442E4223C1}" dt="2024-04-07T14:31:11.964" v="292" actId="20577"/>
          <ac:spMkLst>
            <pc:docMk/>
            <pc:sldMk cId="4019187854" sldId="936"/>
            <ac:spMk id="16" creationId="{3CC984CF-5712-6255-4537-B08811ADB8D2}"/>
          </ac:spMkLst>
        </pc:spChg>
        <pc:spChg chg="add mod">
          <ac:chgData name="CHAPELOTTE Carole (Storengy)" userId="e9249e6f-dbfa-487a-9480-ade5982348f9" providerId="ADAL" clId="{81A02001-5D0B-4BC0-983D-76442E4223C1}" dt="2024-04-07T14:31:39.487" v="297" actId="14100"/>
          <ac:spMkLst>
            <pc:docMk/>
            <pc:sldMk cId="4019187854" sldId="936"/>
            <ac:spMk id="19" creationId="{4DB06B75-B8E8-0B58-BDC3-4BD1CE0B528B}"/>
          </ac:spMkLst>
        </pc:spChg>
        <pc:spChg chg="del mod">
          <ac:chgData name="CHAPELOTTE Carole (Storengy)" userId="e9249e6f-dbfa-487a-9480-ade5982348f9" providerId="ADAL" clId="{81A02001-5D0B-4BC0-983D-76442E4223C1}" dt="2024-04-07T14:35:31.448" v="335" actId="21"/>
          <ac:spMkLst>
            <pc:docMk/>
            <pc:sldMk cId="4019187854" sldId="936"/>
            <ac:spMk id="26" creationId="{BB7607BB-540C-7D57-CBCB-80A3122CB387}"/>
          </ac:spMkLst>
        </pc:spChg>
        <pc:spChg chg="del mod">
          <ac:chgData name="CHAPELOTTE Carole (Storengy)" userId="e9249e6f-dbfa-487a-9480-ade5982348f9" providerId="ADAL" clId="{81A02001-5D0B-4BC0-983D-76442E4223C1}" dt="2024-04-07T14:35:31.448" v="335" actId="21"/>
          <ac:spMkLst>
            <pc:docMk/>
            <pc:sldMk cId="4019187854" sldId="936"/>
            <ac:spMk id="27" creationId="{16F25F48-8FF9-18BF-1CBB-ADC96522AE7D}"/>
          </ac:spMkLst>
        </pc:spChg>
        <pc:spChg chg="del mod">
          <ac:chgData name="CHAPELOTTE Carole (Storengy)" userId="e9249e6f-dbfa-487a-9480-ade5982348f9" providerId="ADAL" clId="{81A02001-5D0B-4BC0-983D-76442E4223C1}" dt="2024-04-07T14:35:31.448" v="335" actId="21"/>
          <ac:spMkLst>
            <pc:docMk/>
            <pc:sldMk cId="4019187854" sldId="936"/>
            <ac:spMk id="28" creationId="{DED167C7-F69F-4542-B709-72F76B81841F}"/>
          </ac:spMkLst>
        </pc:spChg>
        <pc:spChg chg="del mod topLvl">
          <ac:chgData name="CHAPELOTTE Carole (Storengy)" userId="e9249e6f-dbfa-487a-9480-ade5982348f9" providerId="ADAL" clId="{81A02001-5D0B-4BC0-983D-76442E4223C1}" dt="2024-04-07T14:35:31.448" v="335" actId="21"/>
          <ac:spMkLst>
            <pc:docMk/>
            <pc:sldMk cId="4019187854" sldId="936"/>
            <ac:spMk id="29" creationId="{FD9742A1-BE2D-6888-28C2-C00C61CEEE05}"/>
          </ac:spMkLst>
        </pc:spChg>
        <pc:spChg chg="del mod">
          <ac:chgData name="CHAPELOTTE Carole (Storengy)" userId="e9249e6f-dbfa-487a-9480-ade5982348f9" providerId="ADAL" clId="{81A02001-5D0B-4BC0-983D-76442E4223C1}" dt="2024-04-07T14:35:31.448" v="335" actId="21"/>
          <ac:spMkLst>
            <pc:docMk/>
            <pc:sldMk cId="4019187854" sldId="936"/>
            <ac:spMk id="30" creationId="{7FD13870-2843-69FC-B9D4-5B2FEC0EA894}"/>
          </ac:spMkLst>
        </pc:spChg>
        <pc:spChg chg="add mod">
          <ac:chgData name="CHAPELOTTE Carole (Storengy)" userId="e9249e6f-dbfa-487a-9480-ade5982348f9" providerId="ADAL" clId="{81A02001-5D0B-4BC0-983D-76442E4223C1}" dt="2024-04-07T13:12:21.131" v="120"/>
          <ac:spMkLst>
            <pc:docMk/>
            <pc:sldMk cId="4019187854" sldId="936"/>
            <ac:spMk id="31" creationId="{D57FAA3C-1416-668B-5DD3-95A13E2448CF}"/>
          </ac:spMkLst>
        </pc:spChg>
        <pc:spChg chg="add mod ord">
          <ac:chgData name="CHAPELOTTE Carole (Storengy)" userId="e9249e6f-dbfa-487a-9480-ade5982348f9" providerId="ADAL" clId="{81A02001-5D0B-4BC0-983D-76442E4223C1}" dt="2024-04-07T16:04:12.261" v="1600" actId="27636"/>
          <ac:spMkLst>
            <pc:docMk/>
            <pc:sldMk cId="4019187854" sldId="936"/>
            <ac:spMk id="32" creationId="{51981807-FB9B-6875-C2A6-35164897BEA8}"/>
          </ac:spMkLst>
        </pc:spChg>
        <pc:spChg chg="add mod ord">
          <ac:chgData name="CHAPELOTTE Carole (Storengy)" userId="e9249e6f-dbfa-487a-9480-ade5982348f9" providerId="ADAL" clId="{81A02001-5D0B-4BC0-983D-76442E4223C1}" dt="2024-04-07T15:11:38.239" v="437"/>
          <ac:spMkLst>
            <pc:docMk/>
            <pc:sldMk cId="4019187854" sldId="936"/>
            <ac:spMk id="33" creationId="{9A5B0696-D41F-6E05-44C9-648D4AE012B2}"/>
          </ac:spMkLst>
        </pc:spChg>
        <pc:spChg chg="del mod">
          <ac:chgData name="CHAPELOTTE Carole (Storengy)" userId="e9249e6f-dbfa-487a-9480-ade5982348f9" providerId="ADAL" clId="{81A02001-5D0B-4BC0-983D-76442E4223C1}" dt="2024-04-07T13:19:15.108" v="199" actId="478"/>
          <ac:spMkLst>
            <pc:docMk/>
            <pc:sldMk cId="4019187854" sldId="936"/>
            <ac:spMk id="37" creationId="{51C21280-9792-455B-446D-3606F8734DE5}"/>
          </ac:spMkLst>
        </pc:spChg>
        <pc:spChg chg="add del mod">
          <ac:chgData name="CHAPELOTTE Carole (Storengy)" userId="e9249e6f-dbfa-487a-9480-ade5982348f9" providerId="ADAL" clId="{81A02001-5D0B-4BC0-983D-76442E4223C1}" dt="2024-04-07T13:20:07.988" v="212" actId="478"/>
          <ac:spMkLst>
            <pc:docMk/>
            <pc:sldMk cId="4019187854" sldId="936"/>
            <ac:spMk id="38" creationId="{B822F5E3-9E2C-DF91-F7EE-CF8E4922C5D0}"/>
          </ac:spMkLst>
        </pc:spChg>
        <pc:spChg chg="add mod">
          <ac:chgData name="CHAPELOTTE Carole (Storengy)" userId="e9249e6f-dbfa-487a-9480-ade5982348f9" providerId="ADAL" clId="{81A02001-5D0B-4BC0-983D-76442E4223C1}" dt="2024-04-07T13:20:51.013" v="224" actId="1076"/>
          <ac:spMkLst>
            <pc:docMk/>
            <pc:sldMk cId="4019187854" sldId="936"/>
            <ac:spMk id="39" creationId="{A4FF5A8F-FCF5-4D2D-D188-58F2E5AFB2B4}"/>
          </ac:spMkLst>
        </pc:spChg>
        <pc:spChg chg="add mod">
          <ac:chgData name="CHAPELOTTE Carole (Storengy)" userId="e9249e6f-dbfa-487a-9480-ade5982348f9" providerId="ADAL" clId="{81A02001-5D0B-4BC0-983D-76442E4223C1}" dt="2024-04-07T13:20:43.352" v="222" actId="1076"/>
          <ac:spMkLst>
            <pc:docMk/>
            <pc:sldMk cId="4019187854" sldId="936"/>
            <ac:spMk id="40" creationId="{D947339F-D3B3-5D9B-C135-3D81E6C86475}"/>
          </ac:spMkLst>
        </pc:spChg>
        <pc:spChg chg="add mod">
          <ac:chgData name="CHAPELOTTE Carole (Storengy)" userId="e9249e6f-dbfa-487a-9480-ade5982348f9" providerId="ADAL" clId="{81A02001-5D0B-4BC0-983D-76442E4223C1}" dt="2024-04-07T13:20:54.591" v="225" actId="1076"/>
          <ac:spMkLst>
            <pc:docMk/>
            <pc:sldMk cId="4019187854" sldId="936"/>
            <ac:spMk id="41" creationId="{4F175733-87FB-12C3-1148-0A8F90AE87A5}"/>
          </ac:spMkLst>
        </pc:spChg>
        <pc:spChg chg="add mod">
          <ac:chgData name="CHAPELOTTE Carole (Storengy)" userId="e9249e6f-dbfa-487a-9480-ade5982348f9" providerId="ADAL" clId="{81A02001-5D0B-4BC0-983D-76442E4223C1}" dt="2024-04-07T13:20:47.048" v="223" actId="1076"/>
          <ac:spMkLst>
            <pc:docMk/>
            <pc:sldMk cId="4019187854" sldId="936"/>
            <ac:spMk id="42" creationId="{4783B713-04C6-761B-F6FE-B90D3C5716D2}"/>
          </ac:spMkLst>
        </pc:spChg>
        <pc:spChg chg="add mod">
          <ac:chgData name="CHAPELOTTE Carole (Storengy)" userId="e9249e6f-dbfa-487a-9480-ade5982348f9" providerId="ADAL" clId="{81A02001-5D0B-4BC0-983D-76442E4223C1}" dt="2024-04-07T13:20:59.689" v="228" actId="20577"/>
          <ac:spMkLst>
            <pc:docMk/>
            <pc:sldMk cId="4019187854" sldId="936"/>
            <ac:spMk id="43" creationId="{E8550D05-EE09-F466-4907-8CD0DD23C07C}"/>
          </ac:spMkLst>
        </pc:spChg>
        <pc:spChg chg="add mod">
          <ac:chgData name="CHAPELOTTE Carole (Storengy)" userId="e9249e6f-dbfa-487a-9480-ade5982348f9" providerId="ADAL" clId="{81A02001-5D0B-4BC0-983D-76442E4223C1}" dt="2024-04-07T14:38:00.672" v="400" actId="207"/>
          <ac:spMkLst>
            <pc:docMk/>
            <pc:sldMk cId="4019187854" sldId="936"/>
            <ac:spMk id="44" creationId="{460A7947-3EDB-42FE-BE79-3D7667D0777B}"/>
          </ac:spMkLst>
        </pc:spChg>
        <pc:spChg chg="add mod">
          <ac:chgData name="CHAPELOTTE Carole (Storengy)" userId="e9249e6f-dbfa-487a-9480-ade5982348f9" providerId="ADAL" clId="{81A02001-5D0B-4BC0-983D-76442E4223C1}" dt="2024-04-07T14:34:58.546" v="331" actId="1076"/>
          <ac:spMkLst>
            <pc:docMk/>
            <pc:sldMk cId="4019187854" sldId="936"/>
            <ac:spMk id="45" creationId="{8F460279-4F1C-7A81-282D-016138C94E1E}"/>
          </ac:spMkLst>
        </pc:spChg>
        <pc:spChg chg="add mod">
          <ac:chgData name="CHAPELOTTE Carole (Storengy)" userId="e9249e6f-dbfa-487a-9480-ade5982348f9" providerId="ADAL" clId="{81A02001-5D0B-4BC0-983D-76442E4223C1}" dt="2024-04-07T14:35:33.215" v="336"/>
          <ac:spMkLst>
            <pc:docMk/>
            <pc:sldMk cId="4019187854" sldId="936"/>
            <ac:spMk id="46" creationId="{BB7607BB-540C-7D57-CBCB-80A3122CB387}"/>
          </ac:spMkLst>
        </pc:spChg>
        <pc:spChg chg="add mod">
          <ac:chgData name="CHAPELOTTE Carole (Storengy)" userId="e9249e6f-dbfa-487a-9480-ade5982348f9" providerId="ADAL" clId="{81A02001-5D0B-4BC0-983D-76442E4223C1}" dt="2024-04-07T14:35:33.215" v="336"/>
          <ac:spMkLst>
            <pc:docMk/>
            <pc:sldMk cId="4019187854" sldId="936"/>
            <ac:spMk id="47" creationId="{16F25F48-8FF9-18BF-1CBB-ADC96522AE7D}"/>
          </ac:spMkLst>
        </pc:spChg>
        <pc:spChg chg="add mod">
          <ac:chgData name="CHAPELOTTE Carole (Storengy)" userId="e9249e6f-dbfa-487a-9480-ade5982348f9" providerId="ADAL" clId="{81A02001-5D0B-4BC0-983D-76442E4223C1}" dt="2024-04-07T14:35:33.215" v="336"/>
          <ac:spMkLst>
            <pc:docMk/>
            <pc:sldMk cId="4019187854" sldId="936"/>
            <ac:spMk id="48" creationId="{DED167C7-F69F-4542-B709-72F76B81841F}"/>
          </ac:spMkLst>
        </pc:spChg>
        <pc:spChg chg="add mod">
          <ac:chgData name="CHAPELOTTE Carole (Storengy)" userId="e9249e6f-dbfa-487a-9480-ade5982348f9" providerId="ADAL" clId="{81A02001-5D0B-4BC0-983D-76442E4223C1}" dt="2024-04-07T14:35:33.215" v="336"/>
          <ac:spMkLst>
            <pc:docMk/>
            <pc:sldMk cId="4019187854" sldId="936"/>
            <ac:spMk id="49" creationId="{FD9742A1-BE2D-6888-28C2-C00C61CEEE05}"/>
          </ac:spMkLst>
        </pc:spChg>
        <pc:spChg chg="add mod">
          <ac:chgData name="CHAPELOTTE Carole (Storengy)" userId="e9249e6f-dbfa-487a-9480-ade5982348f9" providerId="ADAL" clId="{81A02001-5D0B-4BC0-983D-76442E4223C1}" dt="2024-04-07T14:35:33.215" v="336"/>
          <ac:spMkLst>
            <pc:docMk/>
            <pc:sldMk cId="4019187854" sldId="936"/>
            <ac:spMk id="50" creationId="{7FD13870-2843-69FC-B9D4-5B2FEC0EA894}"/>
          </ac:spMkLst>
        </pc:spChg>
        <pc:spChg chg="add mod">
          <ac:chgData name="CHAPELOTTE Carole (Storengy)" userId="e9249e6f-dbfa-487a-9480-ade5982348f9" providerId="ADAL" clId="{81A02001-5D0B-4BC0-983D-76442E4223C1}" dt="2024-04-07T14:36:24.323" v="346" actId="1076"/>
          <ac:spMkLst>
            <pc:docMk/>
            <pc:sldMk cId="4019187854" sldId="936"/>
            <ac:spMk id="51" creationId="{5C9A140A-162F-A11B-5C5C-FA02561AD8A2}"/>
          </ac:spMkLst>
        </pc:spChg>
        <pc:spChg chg="add mod">
          <ac:chgData name="CHAPELOTTE Carole (Storengy)" userId="e9249e6f-dbfa-487a-9480-ade5982348f9" providerId="ADAL" clId="{81A02001-5D0B-4BC0-983D-76442E4223C1}" dt="2024-04-07T14:36:27.564" v="347" actId="1076"/>
          <ac:spMkLst>
            <pc:docMk/>
            <pc:sldMk cId="4019187854" sldId="936"/>
            <ac:spMk id="52" creationId="{E105B6EC-C6CC-E37E-3E72-5360D251B0D2}"/>
          </ac:spMkLst>
        </pc:spChg>
        <pc:spChg chg="add mod">
          <ac:chgData name="CHAPELOTTE Carole (Storengy)" userId="e9249e6f-dbfa-487a-9480-ade5982348f9" providerId="ADAL" clId="{81A02001-5D0B-4BC0-983D-76442E4223C1}" dt="2024-04-07T14:36:20.472" v="345" actId="1076"/>
          <ac:spMkLst>
            <pc:docMk/>
            <pc:sldMk cId="4019187854" sldId="936"/>
            <ac:spMk id="53" creationId="{DF12AF55-694E-8E04-6921-1915FD9B0028}"/>
          </ac:spMkLst>
        </pc:spChg>
        <pc:spChg chg="add mod">
          <ac:chgData name="CHAPELOTTE Carole (Storengy)" userId="e9249e6f-dbfa-487a-9480-ade5982348f9" providerId="ADAL" clId="{81A02001-5D0B-4BC0-983D-76442E4223C1}" dt="2024-04-07T14:36:07.337" v="343" actId="1076"/>
          <ac:spMkLst>
            <pc:docMk/>
            <pc:sldMk cId="4019187854" sldId="936"/>
            <ac:spMk id="54" creationId="{36BF4CB3-369A-63F3-75F8-4E3A26D27240}"/>
          </ac:spMkLst>
        </pc:spChg>
        <pc:grpChg chg="add del">
          <ac:chgData name="CHAPELOTTE Carole (Storengy)" userId="e9249e6f-dbfa-487a-9480-ade5982348f9" providerId="ADAL" clId="{81A02001-5D0B-4BC0-983D-76442E4223C1}" dt="2024-04-07T13:11:30.187" v="119" actId="26606"/>
          <ac:grpSpMkLst>
            <pc:docMk/>
            <pc:sldMk cId="4019187854" sldId="936"/>
            <ac:grpSpMk id="10" creationId="{9DE3F54D-33BC-4382-A2AB-5E002F0F1166}"/>
          </ac:grpSpMkLst>
        </pc:grpChg>
        <pc:grpChg chg="add del mod">
          <ac:chgData name="CHAPELOTTE Carole (Storengy)" userId="e9249e6f-dbfa-487a-9480-ade5982348f9" providerId="ADAL" clId="{81A02001-5D0B-4BC0-983D-76442E4223C1}" dt="2024-04-07T14:35:31.448" v="335" actId="21"/>
          <ac:grpSpMkLst>
            <pc:docMk/>
            <pc:sldMk cId="4019187854" sldId="936"/>
            <ac:grpSpMk id="23" creationId="{90439FB9-C1B0-FDFA-C3D9-C2987A1AB944}"/>
          </ac:grpSpMkLst>
        </pc:grpChg>
        <pc:grpChg chg="del mod">
          <ac:chgData name="CHAPELOTTE Carole (Storengy)" userId="e9249e6f-dbfa-487a-9480-ade5982348f9" providerId="ADAL" clId="{81A02001-5D0B-4BC0-983D-76442E4223C1}" dt="2024-04-07T14:35:31.448" v="335" actId="21"/>
          <ac:grpSpMkLst>
            <pc:docMk/>
            <pc:sldMk cId="4019187854" sldId="936"/>
            <ac:grpSpMk id="25" creationId="{211098D6-41DA-D5F3-82AD-ABF2C29EAECF}"/>
          </ac:grpSpMkLst>
        </pc:grpChg>
        <pc:picChg chg="add del">
          <ac:chgData name="CHAPELOTTE Carole (Storengy)" userId="e9249e6f-dbfa-487a-9480-ade5982348f9" providerId="ADAL" clId="{81A02001-5D0B-4BC0-983D-76442E4223C1}" dt="2024-04-07T13:11:30.187" v="119" actId="26606"/>
          <ac:picMkLst>
            <pc:docMk/>
            <pc:sldMk cId="4019187854" sldId="936"/>
            <ac:picMk id="4" creationId="{4D6F6DD6-0601-56FE-2146-AD499097DC88}"/>
          </ac:picMkLst>
        </pc:picChg>
        <pc:picChg chg="add mod">
          <ac:chgData name="CHAPELOTTE Carole (Storengy)" userId="e9249e6f-dbfa-487a-9480-ade5982348f9" providerId="ADAL" clId="{81A02001-5D0B-4BC0-983D-76442E4223C1}" dt="2024-04-07T13:12:21.131" v="120"/>
          <ac:picMkLst>
            <pc:docMk/>
            <pc:sldMk cId="4019187854" sldId="936"/>
            <ac:picMk id="9" creationId="{6DD84910-A0EB-06EB-A4F7-82316B5A87E3}"/>
          </ac:picMkLst>
        </pc:picChg>
        <pc:picChg chg="add mod">
          <ac:chgData name="CHAPELOTTE Carole (Storengy)" userId="e9249e6f-dbfa-487a-9480-ade5982348f9" providerId="ADAL" clId="{81A02001-5D0B-4BC0-983D-76442E4223C1}" dt="2024-04-07T14:32:44.884" v="307" actId="14100"/>
          <ac:picMkLst>
            <pc:docMk/>
            <pc:sldMk cId="4019187854" sldId="936"/>
            <ac:picMk id="15" creationId="{6ECC73E0-C62C-4CAD-F709-DC941A384DF1}"/>
          </ac:picMkLst>
        </pc:picChg>
        <pc:picChg chg="add mod">
          <ac:chgData name="CHAPELOTTE Carole (Storengy)" userId="e9249e6f-dbfa-487a-9480-ade5982348f9" providerId="ADAL" clId="{81A02001-5D0B-4BC0-983D-76442E4223C1}" dt="2024-04-07T13:12:21.131" v="120"/>
          <ac:picMkLst>
            <pc:docMk/>
            <pc:sldMk cId="4019187854" sldId="936"/>
            <ac:picMk id="17" creationId="{5FE35564-1060-9FDA-44E4-B3650EEABFFB}"/>
          </ac:picMkLst>
        </pc:picChg>
        <pc:picChg chg="add mod">
          <ac:chgData name="CHAPELOTTE Carole (Storengy)" userId="e9249e6f-dbfa-487a-9480-ade5982348f9" providerId="ADAL" clId="{81A02001-5D0B-4BC0-983D-76442E4223C1}" dt="2024-04-07T14:32:33.268" v="306" actId="207"/>
          <ac:picMkLst>
            <pc:docMk/>
            <pc:sldMk cId="4019187854" sldId="936"/>
            <ac:picMk id="18" creationId="{0458C5CE-50B4-2AB7-5407-7B8BA6EB7D0E}"/>
          </ac:picMkLst>
        </pc:picChg>
        <pc:picChg chg="add del mod">
          <ac:chgData name="CHAPELOTTE Carole (Storengy)" userId="e9249e6f-dbfa-487a-9480-ade5982348f9" providerId="ADAL" clId="{81A02001-5D0B-4BC0-983D-76442E4223C1}" dt="2024-04-07T13:19:48.290" v="204" actId="478"/>
          <ac:picMkLst>
            <pc:docMk/>
            <pc:sldMk cId="4019187854" sldId="936"/>
            <ac:picMk id="21" creationId="{6FD495B7-A086-A07C-DA8D-515923B541BC}"/>
          </ac:picMkLst>
        </pc:picChg>
        <pc:picChg chg="add del mod">
          <ac:chgData name="CHAPELOTTE Carole (Storengy)" userId="e9249e6f-dbfa-487a-9480-ade5982348f9" providerId="ADAL" clId="{81A02001-5D0B-4BC0-983D-76442E4223C1}" dt="2024-04-07T13:19:47.286" v="203" actId="478"/>
          <ac:picMkLst>
            <pc:docMk/>
            <pc:sldMk cId="4019187854" sldId="936"/>
            <ac:picMk id="22" creationId="{2CBF1180-9501-B6EA-6C5E-59D43CB1BA54}"/>
          </ac:picMkLst>
        </pc:picChg>
        <pc:picChg chg="mod topLvl">
          <ac:chgData name="CHAPELOTTE Carole (Storengy)" userId="e9249e6f-dbfa-487a-9480-ade5982348f9" providerId="ADAL" clId="{81A02001-5D0B-4BC0-983D-76442E4223C1}" dt="2024-04-07T14:35:31.448" v="335" actId="21"/>
          <ac:picMkLst>
            <pc:docMk/>
            <pc:sldMk cId="4019187854" sldId="936"/>
            <ac:picMk id="24" creationId="{F9A0F79A-54EA-4FFC-D1C9-B81E217CFB10}"/>
          </ac:picMkLst>
        </pc:picChg>
        <pc:picChg chg="add del mod">
          <ac:chgData name="CHAPELOTTE Carole (Storengy)" userId="e9249e6f-dbfa-487a-9480-ade5982348f9" providerId="ADAL" clId="{81A02001-5D0B-4BC0-983D-76442E4223C1}" dt="2024-04-07T13:19:49.408" v="205" actId="478"/>
          <ac:picMkLst>
            <pc:docMk/>
            <pc:sldMk cId="4019187854" sldId="936"/>
            <ac:picMk id="35" creationId="{A1D520C5-B455-7924-E410-43C1AD4CF8DA}"/>
          </ac:picMkLst>
        </pc:picChg>
        <pc:picChg chg="add del mod">
          <ac:chgData name="CHAPELOTTE Carole (Storengy)" userId="e9249e6f-dbfa-487a-9480-ade5982348f9" providerId="ADAL" clId="{81A02001-5D0B-4BC0-983D-76442E4223C1}" dt="2024-04-07T13:19:06.770" v="194" actId="27803"/>
          <ac:picMkLst>
            <pc:docMk/>
            <pc:sldMk cId="4019187854" sldId="936"/>
            <ac:picMk id="36" creationId="{51C21280-9792-455B-446D-3606F8734DE5}"/>
          </ac:picMkLst>
        </pc:picChg>
        <pc:picChg chg="add del mod">
          <ac:chgData name="CHAPELOTTE Carole (Storengy)" userId="e9249e6f-dbfa-487a-9480-ade5982348f9" providerId="ADAL" clId="{81A02001-5D0B-4BC0-983D-76442E4223C1}" dt="2024-04-07T14:38:13.049" v="403" actId="478"/>
          <ac:picMkLst>
            <pc:docMk/>
            <pc:sldMk cId="4019187854" sldId="936"/>
            <ac:picMk id="55" creationId="{1DBC3512-6EE6-C6A4-FFA9-F9FB601A9477}"/>
          </ac:picMkLst>
        </pc:picChg>
        <pc:cxnChg chg="add del mod">
          <ac:chgData name="CHAPELOTTE Carole (Storengy)" userId="e9249e6f-dbfa-487a-9480-ade5982348f9" providerId="ADAL" clId="{81A02001-5D0B-4BC0-983D-76442E4223C1}" dt="2024-04-07T14:32:55.462" v="309" actId="478"/>
          <ac:cxnSpMkLst>
            <pc:docMk/>
            <pc:sldMk cId="4019187854" sldId="936"/>
            <ac:cxnSpMk id="20" creationId="{FAD5946A-3320-B74D-346F-8A45CAB5E213}"/>
          </ac:cxnSpMkLst>
        </pc:cxnChg>
      </pc:sldChg>
      <pc:sldChg chg="addSp delSp modSp new mod chgLayout">
        <pc:chgData name="CHAPELOTTE Carole (Storengy)" userId="e9249e6f-dbfa-487a-9480-ade5982348f9" providerId="ADAL" clId="{81A02001-5D0B-4BC0-983D-76442E4223C1}" dt="2024-04-07T20:30:40.234" v="1963" actId="478"/>
        <pc:sldMkLst>
          <pc:docMk/>
          <pc:sldMk cId="301716878" sldId="937"/>
        </pc:sldMkLst>
        <pc:spChg chg="del mod">
          <ac:chgData name="CHAPELOTTE Carole (Storengy)" userId="e9249e6f-dbfa-487a-9480-ade5982348f9" providerId="ADAL" clId="{81A02001-5D0B-4BC0-983D-76442E4223C1}" dt="2024-04-07T15:59:42.787" v="1532" actId="478"/>
          <ac:spMkLst>
            <pc:docMk/>
            <pc:sldMk cId="301716878" sldId="937"/>
            <ac:spMk id="2" creationId="{C0061463-C020-BDEB-7423-AB098B44DB48}"/>
          </ac:spMkLst>
        </pc:spChg>
        <pc:spChg chg="mod ord">
          <ac:chgData name="CHAPELOTTE Carole (Storengy)" userId="e9249e6f-dbfa-487a-9480-ade5982348f9" providerId="ADAL" clId="{81A02001-5D0B-4BC0-983D-76442E4223C1}" dt="2024-04-07T20:30:21.650" v="1958" actId="6264"/>
          <ac:spMkLst>
            <pc:docMk/>
            <pc:sldMk cId="301716878" sldId="937"/>
            <ac:spMk id="3" creationId="{8895F3B2-C8ED-1797-1361-5EC89B20EA61}"/>
          </ac:spMkLst>
        </pc:spChg>
        <pc:spChg chg="mod ord">
          <ac:chgData name="CHAPELOTTE Carole (Storengy)" userId="e9249e6f-dbfa-487a-9480-ade5982348f9" providerId="ADAL" clId="{81A02001-5D0B-4BC0-983D-76442E4223C1}" dt="2024-04-07T20:30:21.650" v="1958" actId="6264"/>
          <ac:spMkLst>
            <pc:docMk/>
            <pc:sldMk cId="301716878" sldId="937"/>
            <ac:spMk id="4" creationId="{D878836B-E073-7ED2-9A62-8596DA1BFEDF}"/>
          </ac:spMkLst>
        </pc:spChg>
        <pc:spChg chg="add del mod">
          <ac:chgData name="CHAPELOTTE Carole (Storengy)" userId="e9249e6f-dbfa-487a-9480-ade5982348f9" providerId="ADAL" clId="{81A02001-5D0B-4BC0-983D-76442E4223C1}" dt="2024-04-07T16:00:11.565" v="1537" actId="21"/>
          <ac:spMkLst>
            <pc:docMk/>
            <pc:sldMk cId="301716878" sldId="937"/>
            <ac:spMk id="5" creationId="{318FC877-596E-1191-6CE3-51630419C655}"/>
          </ac:spMkLst>
        </pc:spChg>
        <pc:spChg chg="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7" creationId="{143B8585-5A71-6F48-800E-EB3A49553A0B}"/>
          </ac:spMkLst>
        </pc:spChg>
        <pc:spChg chg="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8" creationId="{F1726F2D-4C50-82AB-2BE4-5A3EF152F381}"/>
          </ac:spMkLst>
        </pc:spChg>
        <pc:spChg chg="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9" creationId="{863E7D7A-5498-AC62-3ECF-30CE75A358AB}"/>
          </ac:spMkLst>
        </pc:spChg>
        <pc:spChg chg="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10" creationId="{F51D2D1D-48AC-F47D-E1E8-CCA5D2883367}"/>
          </ac:spMkLst>
        </pc:spChg>
        <pc:spChg chg="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11" creationId="{2066D9BF-1CAA-1AA3-932E-BE0BEE43538B}"/>
          </ac:spMkLst>
        </pc:spChg>
        <pc:spChg chg="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12" creationId="{7254891A-1854-87C8-4F51-8E602D0B6DF7}"/>
          </ac:spMkLst>
        </pc:spChg>
        <pc:spChg chg="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13" creationId="{0F1DBB33-EA9F-8F71-E1D1-BC4D69617311}"/>
          </ac:spMkLst>
        </pc:spChg>
        <pc:spChg chg="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14" creationId="{5239AE3B-8C63-CCD9-505E-B4FC0FAA50A6}"/>
          </ac:spMkLst>
        </pc:spChg>
        <pc:spChg chg="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15" creationId="{307C414A-16BE-776E-250A-C6E39124BB78}"/>
          </ac:spMkLst>
        </pc:spChg>
        <pc:spChg chg="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16" creationId="{5EC0182C-494F-DBEA-BE75-D864B8F54A0B}"/>
          </ac:spMkLst>
        </pc:spChg>
        <pc:spChg chg="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17" creationId="{B2766BF7-F2F6-3F33-3DC4-B1E472DD8D0B}"/>
          </ac:spMkLst>
        </pc:spChg>
        <pc:spChg chg="add del mod">
          <ac:chgData name="CHAPELOTTE Carole (Storengy)" userId="e9249e6f-dbfa-487a-9480-ade5982348f9" providerId="ADAL" clId="{81A02001-5D0B-4BC0-983D-76442E4223C1}" dt="2024-04-07T16:00:02.105" v="1535" actId="21"/>
          <ac:spMkLst>
            <pc:docMk/>
            <pc:sldMk cId="301716878" sldId="937"/>
            <ac:spMk id="18" creationId="{9B1AF674-0BA4-A7C7-1709-CE80373515A0}"/>
          </ac:spMkLst>
        </pc:spChg>
        <pc:spChg chg="add 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19" creationId="{B6BF677E-1F71-CE84-4968-D0A87E56030F}"/>
          </ac:spMkLst>
        </pc:spChg>
        <pc:spChg chg="add mod">
          <ac:chgData name="CHAPELOTTE Carole (Storengy)" userId="e9249e6f-dbfa-487a-9480-ade5982348f9" providerId="ADAL" clId="{81A02001-5D0B-4BC0-983D-76442E4223C1}" dt="2024-04-07T15:58:54.908" v="1527"/>
          <ac:spMkLst>
            <pc:docMk/>
            <pc:sldMk cId="301716878" sldId="937"/>
            <ac:spMk id="20" creationId="{E121A9BD-D73D-EA2C-4FFA-5BD96C4322A7}"/>
          </ac:spMkLst>
        </pc:spChg>
        <pc:spChg chg="add del mod">
          <ac:chgData name="CHAPELOTTE Carole (Storengy)" userId="e9249e6f-dbfa-487a-9480-ade5982348f9" providerId="ADAL" clId="{81A02001-5D0B-4BC0-983D-76442E4223C1}" dt="2024-04-07T16:00:02.105" v="1535" actId="21"/>
          <ac:spMkLst>
            <pc:docMk/>
            <pc:sldMk cId="301716878" sldId="937"/>
            <ac:spMk id="21" creationId="{35D85443-CDA1-ED7A-951B-21F91D6C7EF8}"/>
          </ac:spMkLst>
        </pc:spChg>
        <pc:spChg chg="add del mod">
          <ac:chgData name="CHAPELOTTE Carole (Storengy)" userId="e9249e6f-dbfa-487a-9480-ade5982348f9" providerId="ADAL" clId="{81A02001-5D0B-4BC0-983D-76442E4223C1}" dt="2024-04-07T16:00:33.659" v="1543" actId="6264"/>
          <ac:spMkLst>
            <pc:docMk/>
            <pc:sldMk cId="301716878" sldId="937"/>
            <ac:spMk id="22" creationId="{A8848CE8-0907-3E0D-787B-D5C453372724}"/>
          </ac:spMkLst>
        </pc:spChg>
        <pc:spChg chg="add del mod">
          <ac:chgData name="CHAPELOTTE Carole (Storengy)" userId="e9249e6f-dbfa-487a-9480-ade5982348f9" providerId="ADAL" clId="{81A02001-5D0B-4BC0-983D-76442E4223C1}" dt="2024-04-07T16:00:33.659" v="1543" actId="6264"/>
          <ac:spMkLst>
            <pc:docMk/>
            <pc:sldMk cId="301716878" sldId="937"/>
            <ac:spMk id="23" creationId="{193CD997-507C-62A7-B308-3AB63CD35AB4}"/>
          </ac:spMkLst>
        </pc:spChg>
        <pc:spChg chg="add del mod">
          <ac:chgData name="CHAPELOTTE Carole (Storengy)" userId="e9249e6f-dbfa-487a-9480-ade5982348f9" providerId="ADAL" clId="{81A02001-5D0B-4BC0-983D-76442E4223C1}" dt="2024-04-07T16:03:52.464" v="1596"/>
          <ac:spMkLst>
            <pc:docMk/>
            <pc:sldMk cId="301716878" sldId="937"/>
            <ac:spMk id="25" creationId="{942102EB-312F-4628-4298-D9A6351A15C1}"/>
          </ac:spMkLst>
        </pc:spChg>
        <pc:spChg chg="add del mod">
          <ac:chgData name="CHAPELOTTE Carole (Storengy)" userId="e9249e6f-dbfa-487a-9480-ade5982348f9" providerId="ADAL" clId="{81A02001-5D0B-4BC0-983D-76442E4223C1}" dt="2024-04-07T16:03:21.331" v="1584" actId="6264"/>
          <ac:spMkLst>
            <pc:docMk/>
            <pc:sldMk cId="301716878" sldId="937"/>
            <ac:spMk id="26" creationId="{56E015CB-3112-C1A6-BE78-948255984473}"/>
          </ac:spMkLst>
        </pc:spChg>
        <pc:spChg chg="add del mod">
          <ac:chgData name="CHAPELOTTE Carole (Storengy)" userId="e9249e6f-dbfa-487a-9480-ade5982348f9" providerId="ADAL" clId="{81A02001-5D0B-4BC0-983D-76442E4223C1}" dt="2024-04-07T16:03:21.331" v="1584" actId="6264"/>
          <ac:spMkLst>
            <pc:docMk/>
            <pc:sldMk cId="301716878" sldId="937"/>
            <ac:spMk id="27" creationId="{D587DDF1-296F-4E22-5663-15EC60ACB624}"/>
          </ac:spMkLst>
        </pc:spChg>
        <pc:spChg chg="add mod ord">
          <ac:chgData name="CHAPELOTTE Carole (Storengy)" userId="e9249e6f-dbfa-487a-9480-ade5982348f9" providerId="ADAL" clId="{81A02001-5D0B-4BC0-983D-76442E4223C1}" dt="2024-04-07T20:30:37.689" v="1962" actId="3626"/>
          <ac:spMkLst>
            <pc:docMk/>
            <pc:sldMk cId="301716878" sldId="937"/>
            <ac:spMk id="28" creationId="{2B7AD559-DCD3-3272-BBFD-0BE3A0A0F313}"/>
          </ac:spMkLst>
        </pc:spChg>
        <pc:spChg chg="add del mod">
          <ac:chgData name="CHAPELOTTE Carole (Storengy)" userId="e9249e6f-dbfa-487a-9480-ade5982348f9" providerId="ADAL" clId="{81A02001-5D0B-4BC0-983D-76442E4223C1}" dt="2024-04-07T16:04:24.514" v="1602" actId="6264"/>
          <ac:spMkLst>
            <pc:docMk/>
            <pc:sldMk cId="301716878" sldId="937"/>
            <ac:spMk id="29" creationId="{3715E6EE-80AF-BB65-F703-262B9AD25A16}"/>
          </ac:spMkLst>
        </pc:spChg>
        <pc:spChg chg="add del mod">
          <ac:chgData name="CHAPELOTTE Carole (Storengy)" userId="e9249e6f-dbfa-487a-9480-ade5982348f9" providerId="ADAL" clId="{81A02001-5D0B-4BC0-983D-76442E4223C1}" dt="2024-04-07T16:04:24.514" v="1602" actId="6264"/>
          <ac:spMkLst>
            <pc:docMk/>
            <pc:sldMk cId="301716878" sldId="937"/>
            <ac:spMk id="30" creationId="{B26A9597-2D5B-541B-309A-F4A2D339EC93}"/>
          </ac:spMkLst>
        </pc:spChg>
        <pc:spChg chg="add del mod">
          <ac:chgData name="CHAPELOTTE Carole (Storengy)" userId="e9249e6f-dbfa-487a-9480-ade5982348f9" providerId="ADAL" clId="{81A02001-5D0B-4BC0-983D-76442E4223C1}" dt="2024-04-07T16:04:24.514" v="1602" actId="6264"/>
          <ac:spMkLst>
            <pc:docMk/>
            <pc:sldMk cId="301716878" sldId="937"/>
            <ac:spMk id="31" creationId="{E4A1F755-4402-BFAC-186E-FB958BBD61B3}"/>
          </ac:spMkLst>
        </pc:spChg>
        <pc:spChg chg="add del mod">
          <ac:chgData name="CHAPELOTTE Carole (Storengy)" userId="e9249e6f-dbfa-487a-9480-ade5982348f9" providerId="ADAL" clId="{81A02001-5D0B-4BC0-983D-76442E4223C1}" dt="2024-04-07T16:04:50.252" v="1605" actId="6264"/>
          <ac:spMkLst>
            <pc:docMk/>
            <pc:sldMk cId="301716878" sldId="937"/>
            <ac:spMk id="32" creationId="{C3E093B5-D3EF-31BE-9E34-1E6914FDADE3}"/>
          </ac:spMkLst>
        </pc:spChg>
        <pc:spChg chg="add del mod">
          <ac:chgData name="CHAPELOTTE Carole (Storengy)" userId="e9249e6f-dbfa-487a-9480-ade5982348f9" providerId="ADAL" clId="{81A02001-5D0B-4BC0-983D-76442E4223C1}" dt="2024-04-07T16:04:50.252" v="1605" actId="6264"/>
          <ac:spMkLst>
            <pc:docMk/>
            <pc:sldMk cId="301716878" sldId="937"/>
            <ac:spMk id="33" creationId="{8E08B428-BA14-C925-41C8-EF8087F2647C}"/>
          </ac:spMkLst>
        </pc:spChg>
        <pc:spChg chg="add del mod">
          <ac:chgData name="CHAPELOTTE Carole (Storengy)" userId="e9249e6f-dbfa-487a-9480-ade5982348f9" providerId="ADAL" clId="{81A02001-5D0B-4BC0-983D-76442E4223C1}" dt="2024-04-07T16:04:50.252" v="1605" actId="6264"/>
          <ac:spMkLst>
            <pc:docMk/>
            <pc:sldMk cId="301716878" sldId="937"/>
            <ac:spMk id="34" creationId="{35B1A359-8C63-B475-A9F0-423B0279947B}"/>
          </ac:spMkLst>
        </pc:spChg>
        <pc:spChg chg="add del mod">
          <ac:chgData name="CHAPELOTTE Carole (Storengy)" userId="e9249e6f-dbfa-487a-9480-ade5982348f9" providerId="ADAL" clId="{81A02001-5D0B-4BC0-983D-76442E4223C1}" dt="2024-04-07T16:05:07.208" v="1625" actId="6264"/>
          <ac:spMkLst>
            <pc:docMk/>
            <pc:sldMk cId="301716878" sldId="937"/>
            <ac:spMk id="35" creationId="{33077BE2-9D56-0C49-66EC-CADECA6D3B34}"/>
          </ac:spMkLst>
        </pc:spChg>
        <pc:spChg chg="add del mod">
          <ac:chgData name="CHAPELOTTE Carole (Storengy)" userId="e9249e6f-dbfa-487a-9480-ade5982348f9" providerId="ADAL" clId="{81A02001-5D0B-4BC0-983D-76442E4223C1}" dt="2024-04-07T16:05:07.208" v="1625" actId="6264"/>
          <ac:spMkLst>
            <pc:docMk/>
            <pc:sldMk cId="301716878" sldId="937"/>
            <ac:spMk id="36" creationId="{35675A65-D1C7-EDFA-1E42-F6E0AC0F0A33}"/>
          </ac:spMkLst>
        </pc:spChg>
        <pc:spChg chg="add del mod">
          <ac:chgData name="CHAPELOTTE Carole (Storengy)" userId="e9249e6f-dbfa-487a-9480-ade5982348f9" providerId="ADAL" clId="{81A02001-5D0B-4BC0-983D-76442E4223C1}" dt="2024-04-07T16:05:07.208" v="1625" actId="6264"/>
          <ac:spMkLst>
            <pc:docMk/>
            <pc:sldMk cId="301716878" sldId="937"/>
            <ac:spMk id="37" creationId="{414683D9-5E1B-7477-557B-DE1E0887C34E}"/>
          </ac:spMkLst>
        </pc:spChg>
        <pc:spChg chg="add del mod">
          <ac:chgData name="CHAPELOTTE Carole (Storengy)" userId="e9249e6f-dbfa-487a-9480-ade5982348f9" providerId="ADAL" clId="{81A02001-5D0B-4BC0-983D-76442E4223C1}" dt="2024-04-07T16:07:42.382" v="1650" actId="6264"/>
          <ac:spMkLst>
            <pc:docMk/>
            <pc:sldMk cId="301716878" sldId="937"/>
            <ac:spMk id="38" creationId="{20552048-F50A-B93E-ECB1-B0A1C3E91940}"/>
          </ac:spMkLst>
        </pc:spChg>
        <pc:spChg chg="add del mod">
          <ac:chgData name="CHAPELOTTE Carole (Storengy)" userId="e9249e6f-dbfa-487a-9480-ade5982348f9" providerId="ADAL" clId="{81A02001-5D0B-4BC0-983D-76442E4223C1}" dt="2024-04-07T16:07:42.382" v="1650" actId="6264"/>
          <ac:spMkLst>
            <pc:docMk/>
            <pc:sldMk cId="301716878" sldId="937"/>
            <ac:spMk id="39" creationId="{80CA7C8C-8A79-6294-DAE2-E22AE8DFF4DA}"/>
          </ac:spMkLst>
        </pc:spChg>
        <pc:spChg chg="add del mod">
          <ac:chgData name="CHAPELOTTE Carole (Storengy)" userId="e9249e6f-dbfa-487a-9480-ade5982348f9" providerId="ADAL" clId="{81A02001-5D0B-4BC0-983D-76442E4223C1}" dt="2024-04-07T16:07:42.382" v="1650" actId="6264"/>
          <ac:spMkLst>
            <pc:docMk/>
            <pc:sldMk cId="301716878" sldId="937"/>
            <ac:spMk id="40" creationId="{15E04941-0B31-8626-61A4-A9BF2DC78D3B}"/>
          </ac:spMkLst>
        </pc:spChg>
        <pc:spChg chg="add mod">
          <ac:chgData name="CHAPELOTTE Carole (Storengy)" userId="e9249e6f-dbfa-487a-9480-ade5982348f9" providerId="ADAL" clId="{81A02001-5D0B-4BC0-983D-76442E4223C1}" dt="2024-04-07T16:11:05.602" v="1740" actId="403"/>
          <ac:spMkLst>
            <pc:docMk/>
            <pc:sldMk cId="301716878" sldId="937"/>
            <ac:spMk id="41" creationId="{167B6AE7-E951-2705-CE3E-988C4ACC82A4}"/>
          </ac:spMkLst>
        </pc:spChg>
        <pc:spChg chg="add del mod">
          <ac:chgData name="CHAPELOTTE Carole (Storengy)" userId="e9249e6f-dbfa-487a-9480-ade5982348f9" providerId="ADAL" clId="{81A02001-5D0B-4BC0-983D-76442E4223C1}" dt="2024-04-07T20:30:40.234" v="1963" actId="478"/>
          <ac:spMkLst>
            <pc:docMk/>
            <pc:sldMk cId="301716878" sldId="937"/>
            <ac:spMk id="42" creationId="{608F195D-9C64-27F7-2429-1096C68110BF}"/>
          </ac:spMkLst>
        </pc:spChg>
        <pc:spChg chg="add del mod">
          <ac:chgData name="CHAPELOTTE Carole (Storengy)" userId="e9249e6f-dbfa-487a-9480-ade5982348f9" providerId="ADAL" clId="{81A02001-5D0B-4BC0-983D-76442E4223C1}" dt="2024-04-07T20:30:21.650" v="1958" actId="6264"/>
          <ac:spMkLst>
            <pc:docMk/>
            <pc:sldMk cId="301716878" sldId="937"/>
            <ac:spMk id="43" creationId="{A90B2018-BBB6-0659-B6FA-478047FA1444}"/>
          </ac:spMkLst>
        </pc:spChg>
        <pc:spChg chg="add del mod">
          <ac:chgData name="CHAPELOTTE Carole (Storengy)" userId="e9249e6f-dbfa-487a-9480-ade5982348f9" providerId="ADAL" clId="{81A02001-5D0B-4BC0-983D-76442E4223C1}" dt="2024-04-07T20:30:21.650" v="1958" actId="6264"/>
          <ac:spMkLst>
            <pc:docMk/>
            <pc:sldMk cId="301716878" sldId="937"/>
            <ac:spMk id="44" creationId="{88CF6673-3FA1-5464-27D7-D20D4C921B3C}"/>
          </ac:spMkLst>
        </pc:spChg>
        <pc:spChg chg="add del mod">
          <ac:chgData name="CHAPELOTTE Carole (Storengy)" userId="e9249e6f-dbfa-487a-9480-ade5982348f9" providerId="ADAL" clId="{81A02001-5D0B-4BC0-983D-76442E4223C1}" dt="2024-04-07T20:30:21.650" v="1958" actId="6264"/>
          <ac:spMkLst>
            <pc:docMk/>
            <pc:sldMk cId="301716878" sldId="937"/>
            <ac:spMk id="45" creationId="{179C27E7-C970-8090-79F1-F5B150BC2C52}"/>
          </ac:spMkLst>
        </pc:spChg>
        <pc:grpChg chg="add del mod">
          <ac:chgData name="CHAPELOTTE Carole (Storengy)" userId="e9249e6f-dbfa-487a-9480-ade5982348f9" providerId="ADAL" clId="{81A02001-5D0B-4BC0-983D-76442E4223C1}" dt="2024-04-07T16:00:02.105" v="1535" actId="21"/>
          <ac:grpSpMkLst>
            <pc:docMk/>
            <pc:sldMk cId="301716878" sldId="937"/>
            <ac:grpSpMk id="6" creationId="{85ADE02A-A495-5D05-A688-A2076476ECBA}"/>
          </ac:grpSpMkLst>
        </pc:grpChg>
      </pc:sldChg>
      <pc:sldChg chg="addSp modSp new mod chgLayout">
        <pc:chgData name="CHAPELOTTE Carole (Storengy)" userId="e9249e6f-dbfa-487a-9480-ade5982348f9" providerId="ADAL" clId="{81A02001-5D0B-4BC0-983D-76442E4223C1}" dt="2024-04-07T15:37:51.832" v="910" actId="207"/>
        <pc:sldMkLst>
          <pc:docMk/>
          <pc:sldMk cId="1728834487" sldId="938"/>
        </pc:sldMkLst>
        <pc:spChg chg="add mod">
          <ac:chgData name="CHAPELOTTE Carole (Storengy)" userId="e9249e6f-dbfa-487a-9480-ade5982348f9" providerId="ADAL" clId="{81A02001-5D0B-4BC0-983D-76442E4223C1}" dt="2024-04-07T15:37:02.749" v="904" actId="20577"/>
          <ac:spMkLst>
            <pc:docMk/>
            <pc:sldMk cId="1728834487" sldId="938"/>
            <ac:spMk id="2" creationId="{CECBC69E-31EB-CBFC-D16D-052D707D5884}"/>
          </ac:spMkLst>
        </pc:spChg>
        <pc:spChg chg="add mod">
          <ac:chgData name="CHAPELOTTE Carole (Storengy)" userId="e9249e6f-dbfa-487a-9480-ade5982348f9" providerId="ADAL" clId="{81A02001-5D0B-4BC0-983D-76442E4223C1}" dt="2024-04-07T15:37:51.832" v="910" actId="207"/>
          <ac:spMkLst>
            <pc:docMk/>
            <pc:sldMk cId="1728834487" sldId="938"/>
            <ac:spMk id="3" creationId="{A4D76D5C-D428-D9BA-E260-5A3502DB8D80}"/>
          </ac:spMkLst>
        </pc:spChg>
        <pc:spChg chg="add mod">
          <ac:chgData name="CHAPELOTTE Carole (Storengy)" userId="e9249e6f-dbfa-487a-9480-ade5982348f9" providerId="ADAL" clId="{81A02001-5D0B-4BC0-983D-76442E4223C1}" dt="2024-04-07T15:37:51.832" v="910" actId="207"/>
          <ac:spMkLst>
            <pc:docMk/>
            <pc:sldMk cId="1728834487" sldId="938"/>
            <ac:spMk id="4" creationId="{D7E09CCF-793F-1ED3-87D1-FF112B2AEE91}"/>
          </ac:spMkLst>
        </pc:spChg>
        <pc:spChg chg="add mod">
          <ac:chgData name="CHAPELOTTE Carole (Storengy)" userId="e9249e6f-dbfa-487a-9480-ade5982348f9" providerId="ADAL" clId="{81A02001-5D0B-4BC0-983D-76442E4223C1}" dt="2024-04-07T15:37:51.832" v="910" actId="207"/>
          <ac:spMkLst>
            <pc:docMk/>
            <pc:sldMk cId="1728834487" sldId="938"/>
            <ac:spMk id="5" creationId="{8CDF8CAB-927E-387C-4FB7-827F1F807FC3}"/>
          </ac:spMkLst>
        </pc:spChg>
      </pc:sldChg>
      <pc:sldChg chg="addSp delSp modSp add mod ord">
        <pc:chgData name="CHAPELOTTE Carole (Storengy)" userId="e9249e6f-dbfa-487a-9480-ade5982348f9" providerId="ADAL" clId="{81A02001-5D0B-4BC0-983D-76442E4223C1}" dt="2024-04-07T20:27:46.284" v="1931"/>
        <pc:sldMkLst>
          <pc:docMk/>
          <pc:sldMk cId="3178433459" sldId="939"/>
        </pc:sldMkLst>
        <pc:spChg chg="mod">
          <ac:chgData name="CHAPELOTTE Carole (Storengy)" userId="e9249e6f-dbfa-487a-9480-ade5982348f9" providerId="ADAL" clId="{81A02001-5D0B-4BC0-983D-76442E4223C1}" dt="2024-04-07T15:53:12.430" v="1456" actId="115"/>
          <ac:spMkLst>
            <pc:docMk/>
            <pc:sldMk cId="3178433459" sldId="939"/>
            <ac:spMk id="15" creationId="{18466E28-6DAC-4C20-22EC-0C5029FEB5AF}"/>
          </ac:spMkLst>
        </pc:spChg>
        <pc:spChg chg="add mod">
          <ac:chgData name="CHAPELOTTE Carole (Storengy)" userId="e9249e6f-dbfa-487a-9480-ade5982348f9" providerId="ADAL" clId="{81A02001-5D0B-4BC0-983D-76442E4223C1}" dt="2024-04-07T15:54:22.073" v="1469" actId="13822"/>
          <ac:spMkLst>
            <pc:docMk/>
            <pc:sldMk cId="3178433459" sldId="939"/>
            <ac:spMk id="907" creationId="{4D97367C-6ADA-5FD9-4C74-04ACDB91B650}"/>
          </ac:spMkLst>
        </pc:spChg>
        <pc:inkChg chg="add del">
          <ac:chgData name="CHAPELOTTE Carole (Storengy)" userId="e9249e6f-dbfa-487a-9480-ade5982348f9" providerId="ADAL" clId="{81A02001-5D0B-4BC0-983D-76442E4223C1}" dt="2024-04-07T15:53:46.125" v="1463"/>
          <ac:inkMkLst>
            <pc:docMk/>
            <pc:sldMk cId="3178433459" sldId="939"/>
            <ac:inkMk id="2" creationId="{1BE79565-F230-26CD-7655-2D2D8F6045DE}"/>
          </ac:inkMkLst>
        </pc:inkChg>
        <pc:inkChg chg="add del">
          <ac:chgData name="CHAPELOTTE Carole (Storengy)" userId="e9249e6f-dbfa-487a-9480-ade5982348f9" providerId="ADAL" clId="{81A02001-5D0B-4BC0-983D-76442E4223C1}" dt="2024-04-07T15:53:46.125" v="1461"/>
          <ac:inkMkLst>
            <pc:docMk/>
            <pc:sldMk cId="3178433459" sldId="939"/>
            <ac:inkMk id="3" creationId="{3495A748-83FB-189B-4691-2FFC5462E8EF}"/>
          </ac:inkMkLst>
        </pc:inkChg>
        <pc:inkChg chg="add del">
          <ac:chgData name="CHAPELOTTE Carole (Storengy)" userId="e9249e6f-dbfa-487a-9480-ade5982348f9" providerId="ADAL" clId="{81A02001-5D0B-4BC0-983D-76442E4223C1}" dt="2024-04-07T15:53:46.125" v="1462"/>
          <ac:inkMkLst>
            <pc:docMk/>
            <pc:sldMk cId="3178433459" sldId="939"/>
            <ac:inkMk id="4" creationId="{BD0B4448-EEB9-B16B-A8BF-9607FDCD4C49}"/>
          </ac:inkMkLst>
        </pc:inkChg>
        <pc:inkChg chg="add del">
          <ac:chgData name="CHAPELOTTE Carole (Storengy)" userId="e9249e6f-dbfa-487a-9480-ade5982348f9" providerId="ADAL" clId="{81A02001-5D0B-4BC0-983D-76442E4223C1}" dt="2024-04-07T15:54:05.397" v="1465" actId="478"/>
          <ac:inkMkLst>
            <pc:docMk/>
            <pc:sldMk cId="3178433459" sldId="939"/>
            <ac:inkMk id="5" creationId="{40B6ED10-42D4-8688-3B86-A17EB8651D03}"/>
          </ac:inkMkLst>
        </pc:inkChg>
        <pc:inkChg chg="add">
          <ac:chgData name="CHAPELOTTE Carole (Storengy)" userId="e9249e6f-dbfa-487a-9480-ade5982348f9" providerId="ADAL" clId="{81A02001-5D0B-4BC0-983D-76442E4223C1}" dt="2024-04-07T15:53:51.536" v="1464" actId="9405"/>
          <ac:inkMkLst>
            <pc:docMk/>
            <pc:sldMk cId="3178433459" sldId="939"/>
            <ac:inkMk id="906" creationId="{F2CF8358-74F9-752F-628D-A6664B4D3A2A}"/>
          </ac:inkMkLst>
        </pc:inkChg>
      </pc:sldChg>
      <pc:sldChg chg="addSp delSp modSp add mod chgLayout">
        <pc:chgData name="CHAPELOTTE Carole (Storengy)" userId="e9249e6f-dbfa-487a-9480-ade5982348f9" providerId="ADAL" clId="{81A02001-5D0B-4BC0-983D-76442E4223C1}" dt="2024-04-07T20:31:41.833" v="1976" actId="6264"/>
        <pc:sldMkLst>
          <pc:docMk/>
          <pc:sldMk cId="1478658282" sldId="940"/>
        </pc:sldMkLst>
        <pc:spChg chg="add del mod">
          <ac:chgData name="CHAPELOTTE Carole (Storengy)" userId="e9249e6f-dbfa-487a-9480-ade5982348f9" providerId="ADAL" clId="{81A02001-5D0B-4BC0-983D-76442E4223C1}" dt="2024-04-07T16:05:21.602" v="1627" actId="6264"/>
          <ac:spMkLst>
            <pc:docMk/>
            <pc:sldMk cId="1478658282" sldId="940"/>
            <ac:spMk id="2" creationId="{45AD29F5-5190-F027-F77C-8B8C8BA50588}"/>
          </ac:spMkLst>
        </pc:spChg>
        <pc:spChg chg="mod ord">
          <ac:chgData name="CHAPELOTTE Carole (Storengy)" userId="e9249e6f-dbfa-487a-9480-ade5982348f9" providerId="ADAL" clId="{81A02001-5D0B-4BC0-983D-76442E4223C1}" dt="2024-04-07T20:31:41.833" v="1976" actId="6264"/>
          <ac:spMkLst>
            <pc:docMk/>
            <pc:sldMk cId="1478658282" sldId="940"/>
            <ac:spMk id="3" creationId="{18E1D35D-5032-BD21-5516-DCCA4AB66B96}"/>
          </ac:spMkLst>
        </pc:spChg>
        <pc:spChg chg="mod ord">
          <ac:chgData name="CHAPELOTTE Carole (Storengy)" userId="e9249e6f-dbfa-487a-9480-ade5982348f9" providerId="ADAL" clId="{81A02001-5D0B-4BC0-983D-76442E4223C1}" dt="2024-04-07T20:31:41.833" v="1976" actId="6264"/>
          <ac:spMkLst>
            <pc:docMk/>
            <pc:sldMk cId="1478658282" sldId="940"/>
            <ac:spMk id="4" creationId="{7CE47029-8801-7F96-888C-275047BE1919}"/>
          </ac:spMkLst>
        </pc:spChg>
        <pc:spChg chg="add del mod">
          <ac:chgData name="CHAPELOTTE Carole (Storengy)" userId="e9249e6f-dbfa-487a-9480-ade5982348f9" providerId="ADAL" clId="{81A02001-5D0B-4BC0-983D-76442E4223C1}" dt="2024-04-07T16:05:21.602" v="1627" actId="6264"/>
          <ac:spMkLst>
            <pc:docMk/>
            <pc:sldMk cId="1478658282" sldId="940"/>
            <ac:spMk id="5" creationId="{EBE25295-21BC-7677-03B7-1DBAA0DC9AA7}"/>
          </ac:spMkLst>
        </pc:spChg>
        <pc:spChg chg="add mod ord">
          <ac:chgData name="CHAPELOTTE Carole (Storengy)" userId="e9249e6f-dbfa-487a-9480-ade5982348f9" providerId="ADAL" clId="{81A02001-5D0B-4BC0-983D-76442E4223C1}" dt="2024-04-07T20:31:41.833" v="1976" actId="6264"/>
          <ac:spMkLst>
            <pc:docMk/>
            <pc:sldMk cId="1478658282" sldId="940"/>
            <ac:spMk id="6" creationId="{3A883B77-D31A-AEE9-5816-BE75C0C4B8C2}"/>
          </ac:spMkLst>
        </pc:spChg>
        <pc:spChg chg="add del mod">
          <ac:chgData name="CHAPELOTTE Carole (Storengy)" userId="e9249e6f-dbfa-487a-9480-ade5982348f9" providerId="ADAL" clId="{81A02001-5D0B-4BC0-983D-76442E4223C1}" dt="2024-04-07T16:05:25.874" v="1629" actId="6264"/>
          <ac:spMkLst>
            <pc:docMk/>
            <pc:sldMk cId="1478658282" sldId="940"/>
            <ac:spMk id="7" creationId="{C301F1B0-C8DC-F704-FEF3-4655294A0B56}"/>
          </ac:spMkLst>
        </pc:spChg>
        <pc:spChg chg="add del mod">
          <ac:chgData name="CHAPELOTTE Carole (Storengy)" userId="e9249e6f-dbfa-487a-9480-ade5982348f9" providerId="ADAL" clId="{81A02001-5D0B-4BC0-983D-76442E4223C1}" dt="2024-04-07T16:05:25.874" v="1629" actId="6264"/>
          <ac:spMkLst>
            <pc:docMk/>
            <pc:sldMk cId="1478658282" sldId="940"/>
            <ac:spMk id="8" creationId="{E2D4B7F0-1B17-2FD5-BA69-3B58789178B1}"/>
          </ac:spMkLst>
        </pc:spChg>
        <pc:spChg chg="add del mod">
          <ac:chgData name="CHAPELOTTE Carole (Storengy)" userId="e9249e6f-dbfa-487a-9480-ade5982348f9" providerId="ADAL" clId="{81A02001-5D0B-4BC0-983D-76442E4223C1}" dt="2024-04-07T16:05:25.874" v="1629" actId="6264"/>
          <ac:spMkLst>
            <pc:docMk/>
            <pc:sldMk cId="1478658282" sldId="940"/>
            <ac:spMk id="9" creationId="{A8C5214F-2DB0-6C17-9516-69E7658AAF7B}"/>
          </ac:spMkLst>
        </pc:spChg>
        <pc:spChg chg="add mod">
          <ac:chgData name="CHAPELOTTE Carole (Storengy)" userId="e9249e6f-dbfa-487a-9480-ade5982348f9" providerId="ADAL" clId="{81A02001-5D0B-4BC0-983D-76442E4223C1}" dt="2024-04-07T16:11:16.776" v="1745" actId="20577"/>
          <ac:spMkLst>
            <pc:docMk/>
            <pc:sldMk cId="1478658282" sldId="940"/>
            <ac:spMk id="10" creationId="{EF9ADE03-2599-55BC-6DAA-A20331FE87D3}"/>
          </ac:spMkLst>
        </pc:spChg>
        <pc:spChg chg="add del mod">
          <ac:chgData name="CHAPELOTTE Carole (Storengy)" userId="e9249e6f-dbfa-487a-9480-ade5982348f9" providerId="ADAL" clId="{81A02001-5D0B-4BC0-983D-76442E4223C1}" dt="2024-04-07T16:11:23.731" v="1747" actId="6264"/>
          <ac:spMkLst>
            <pc:docMk/>
            <pc:sldMk cId="1478658282" sldId="940"/>
            <ac:spMk id="11" creationId="{7ACB42BE-9419-59D2-8346-2898BE742E04}"/>
          </ac:spMkLst>
        </pc:spChg>
        <pc:spChg chg="add del mod">
          <ac:chgData name="CHAPELOTTE Carole (Storengy)" userId="e9249e6f-dbfa-487a-9480-ade5982348f9" providerId="ADAL" clId="{81A02001-5D0B-4BC0-983D-76442E4223C1}" dt="2024-04-07T16:11:23.731" v="1747" actId="6264"/>
          <ac:spMkLst>
            <pc:docMk/>
            <pc:sldMk cId="1478658282" sldId="940"/>
            <ac:spMk id="12" creationId="{DCDC812B-C883-108C-2DC7-D7327D22275A}"/>
          </ac:spMkLst>
        </pc:spChg>
        <pc:spChg chg="add del mod">
          <ac:chgData name="CHAPELOTTE Carole (Storengy)" userId="e9249e6f-dbfa-487a-9480-ade5982348f9" providerId="ADAL" clId="{81A02001-5D0B-4BC0-983D-76442E4223C1}" dt="2024-04-07T16:11:23.731" v="1747" actId="6264"/>
          <ac:spMkLst>
            <pc:docMk/>
            <pc:sldMk cId="1478658282" sldId="940"/>
            <ac:spMk id="13" creationId="{AA32BC38-88A7-925C-3C37-1DAF94CE0FD5}"/>
          </ac:spMkLst>
        </pc:spChg>
        <pc:spChg chg="add del mod">
          <ac:chgData name="CHAPELOTTE Carole (Storengy)" userId="e9249e6f-dbfa-487a-9480-ade5982348f9" providerId="ADAL" clId="{81A02001-5D0B-4BC0-983D-76442E4223C1}" dt="2024-04-07T20:31:26.174" v="1973" actId="478"/>
          <ac:spMkLst>
            <pc:docMk/>
            <pc:sldMk cId="1478658282" sldId="940"/>
            <ac:spMk id="14" creationId="{4704B7D9-116F-27D6-BDB6-D552E8253C42}"/>
          </ac:spMkLst>
        </pc:spChg>
        <pc:spChg chg="add del mod">
          <ac:chgData name="CHAPELOTTE Carole (Storengy)" userId="e9249e6f-dbfa-487a-9480-ade5982348f9" providerId="ADAL" clId="{81A02001-5D0B-4BC0-983D-76442E4223C1}" dt="2024-04-07T20:31:41.833" v="1976" actId="6264"/>
          <ac:spMkLst>
            <pc:docMk/>
            <pc:sldMk cId="1478658282" sldId="940"/>
            <ac:spMk id="15" creationId="{E63C8924-3C0D-7D27-AD76-00AE87E6643A}"/>
          </ac:spMkLst>
        </pc:spChg>
        <pc:spChg chg="add del mod">
          <ac:chgData name="CHAPELOTTE Carole (Storengy)" userId="e9249e6f-dbfa-487a-9480-ade5982348f9" providerId="ADAL" clId="{81A02001-5D0B-4BC0-983D-76442E4223C1}" dt="2024-04-07T20:31:41.833" v="1976" actId="6264"/>
          <ac:spMkLst>
            <pc:docMk/>
            <pc:sldMk cId="1478658282" sldId="940"/>
            <ac:spMk id="16" creationId="{6A9FB6F4-39E5-C48F-D7FF-1D6DC936A7C2}"/>
          </ac:spMkLst>
        </pc:spChg>
        <pc:spChg chg="add del mod">
          <ac:chgData name="CHAPELOTTE Carole (Storengy)" userId="e9249e6f-dbfa-487a-9480-ade5982348f9" providerId="ADAL" clId="{81A02001-5D0B-4BC0-983D-76442E4223C1}" dt="2024-04-07T20:31:41.833" v="1976" actId="6264"/>
          <ac:spMkLst>
            <pc:docMk/>
            <pc:sldMk cId="1478658282" sldId="940"/>
            <ac:spMk id="17" creationId="{DD2FACB5-DC55-AA2B-2F4E-EE9A8F35FA74}"/>
          </ac:spMkLst>
        </pc:spChg>
      </pc:sldChg>
      <pc:sldChg chg="addSp delSp modSp add mod chgLayout">
        <pc:chgData name="CHAPELOTTE Carole (Storengy)" userId="e9249e6f-dbfa-487a-9480-ade5982348f9" providerId="ADAL" clId="{81A02001-5D0B-4BC0-983D-76442E4223C1}" dt="2024-04-07T20:33:00.477" v="1997" actId="1076"/>
        <pc:sldMkLst>
          <pc:docMk/>
          <pc:sldMk cId="811682483" sldId="941"/>
        </pc:sldMkLst>
        <pc:spChg chg="add del mod">
          <ac:chgData name="CHAPELOTTE Carole (Storengy)" userId="e9249e6f-dbfa-487a-9480-ade5982348f9" providerId="ADAL" clId="{81A02001-5D0B-4BC0-983D-76442E4223C1}" dt="2024-04-07T16:05:48.465" v="1633" actId="6264"/>
          <ac:spMkLst>
            <pc:docMk/>
            <pc:sldMk cId="811682483" sldId="941"/>
            <ac:spMk id="2" creationId="{376A9950-E20E-0322-B935-99C3DA55533C}"/>
          </ac:spMkLst>
        </pc:spChg>
        <pc:spChg chg="mod ord">
          <ac:chgData name="CHAPELOTTE Carole (Storengy)" userId="e9249e6f-dbfa-487a-9480-ade5982348f9" providerId="ADAL" clId="{81A02001-5D0B-4BC0-983D-76442E4223C1}" dt="2024-04-07T20:32:54.196" v="1996" actId="6264"/>
          <ac:spMkLst>
            <pc:docMk/>
            <pc:sldMk cId="811682483" sldId="941"/>
            <ac:spMk id="3" creationId="{4736987A-4D3E-4C1A-6A94-65BB03B61DDB}"/>
          </ac:spMkLst>
        </pc:spChg>
        <pc:spChg chg="mod ord">
          <ac:chgData name="CHAPELOTTE Carole (Storengy)" userId="e9249e6f-dbfa-487a-9480-ade5982348f9" providerId="ADAL" clId="{81A02001-5D0B-4BC0-983D-76442E4223C1}" dt="2024-04-07T20:32:54.196" v="1996" actId="6264"/>
          <ac:spMkLst>
            <pc:docMk/>
            <pc:sldMk cId="811682483" sldId="941"/>
            <ac:spMk id="4" creationId="{AE618351-6320-60FF-B0C6-EE17B358BA6E}"/>
          </ac:spMkLst>
        </pc:spChg>
        <pc:spChg chg="add del mod">
          <ac:chgData name="CHAPELOTTE Carole (Storengy)" userId="e9249e6f-dbfa-487a-9480-ade5982348f9" providerId="ADAL" clId="{81A02001-5D0B-4BC0-983D-76442E4223C1}" dt="2024-04-07T16:05:48.465" v="1633" actId="6264"/>
          <ac:spMkLst>
            <pc:docMk/>
            <pc:sldMk cId="811682483" sldId="941"/>
            <ac:spMk id="5" creationId="{EEA7F523-64B7-4CCD-0C9C-76642E691BA7}"/>
          </ac:spMkLst>
        </pc:spChg>
        <pc:spChg chg="add mod ord">
          <ac:chgData name="CHAPELOTTE Carole (Storengy)" userId="e9249e6f-dbfa-487a-9480-ade5982348f9" providerId="ADAL" clId="{81A02001-5D0B-4BC0-983D-76442E4223C1}" dt="2024-04-07T20:33:00.477" v="1997" actId="1076"/>
          <ac:spMkLst>
            <pc:docMk/>
            <pc:sldMk cId="811682483" sldId="941"/>
            <ac:spMk id="6" creationId="{C89A3A86-CF39-2D25-1BB0-82F17406E5CA}"/>
          </ac:spMkLst>
        </pc:spChg>
        <pc:spChg chg="add mod">
          <ac:chgData name="CHAPELOTTE Carole (Storengy)" userId="e9249e6f-dbfa-487a-9480-ade5982348f9" providerId="ADAL" clId="{81A02001-5D0B-4BC0-983D-76442E4223C1}" dt="2024-04-07T16:11:32.370" v="1748" actId="20577"/>
          <ac:spMkLst>
            <pc:docMk/>
            <pc:sldMk cId="811682483" sldId="941"/>
            <ac:spMk id="7" creationId="{57684DE4-FC4A-0D67-2895-A7FC28F19575}"/>
          </ac:spMkLst>
        </pc:spChg>
        <pc:spChg chg="add del mod">
          <ac:chgData name="CHAPELOTTE Carole (Storengy)" userId="e9249e6f-dbfa-487a-9480-ade5982348f9" providerId="ADAL" clId="{81A02001-5D0B-4BC0-983D-76442E4223C1}" dt="2024-04-07T20:32:31.882" v="1990" actId="478"/>
          <ac:spMkLst>
            <pc:docMk/>
            <pc:sldMk cId="811682483" sldId="941"/>
            <ac:spMk id="8" creationId="{09FFA973-4ACD-2D68-26C9-A79018759765}"/>
          </ac:spMkLst>
        </pc:spChg>
        <pc:spChg chg="add del mod">
          <ac:chgData name="CHAPELOTTE Carole (Storengy)" userId="e9249e6f-dbfa-487a-9480-ade5982348f9" providerId="ADAL" clId="{81A02001-5D0B-4BC0-983D-76442E4223C1}" dt="2024-04-07T20:32:34.003" v="1991" actId="6264"/>
          <ac:spMkLst>
            <pc:docMk/>
            <pc:sldMk cId="811682483" sldId="941"/>
            <ac:spMk id="9" creationId="{0B2E280A-2F56-D3A0-15A2-262B1D060A3B}"/>
          </ac:spMkLst>
        </pc:spChg>
        <pc:spChg chg="add del mod">
          <ac:chgData name="CHAPELOTTE Carole (Storengy)" userId="e9249e6f-dbfa-487a-9480-ade5982348f9" providerId="ADAL" clId="{81A02001-5D0B-4BC0-983D-76442E4223C1}" dt="2024-04-07T20:32:34.003" v="1991" actId="6264"/>
          <ac:spMkLst>
            <pc:docMk/>
            <pc:sldMk cId="811682483" sldId="941"/>
            <ac:spMk id="10" creationId="{01E5A7E5-2838-0C31-CB0D-4815E2B2645D}"/>
          </ac:spMkLst>
        </pc:spChg>
        <pc:spChg chg="add del mod">
          <ac:chgData name="CHAPELOTTE Carole (Storengy)" userId="e9249e6f-dbfa-487a-9480-ade5982348f9" providerId="ADAL" clId="{81A02001-5D0B-4BC0-983D-76442E4223C1}" dt="2024-04-07T20:32:34.003" v="1991" actId="6264"/>
          <ac:spMkLst>
            <pc:docMk/>
            <pc:sldMk cId="811682483" sldId="941"/>
            <ac:spMk id="11" creationId="{F64455F7-A916-BB47-2F5D-0B8A919A2A02}"/>
          </ac:spMkLst>
        </pc:spChg>
        <pc:spChg chg="add del mod">
          <ac:chgData name="CHAPELOTTE Carole (Storengy)" userId="e9249e6f-dbfa-487a-9480-ade5982348f9" providerId="ADAL" clId="{81A02001-5D0B-4BC0-983D-76442E4223C1}" dt="2024-04-07T20:32:42.666" v="1993" actId="6264"/>
          <ac:spMkLst>
            <pc:docMk/>
            <pc:sldMk cId="811682483" sldId="941"/>
            <ac:spMk id="12" creationId="{3165BC43-3A73-5622-993E-A85BDA9891BC}"/>
          </ac:spMkLst>
        </pc:spChg>
        <pc:spChg chg="add del mod">
          <ac:chgData name="CHAPELOTTE Carole (Storengy)" userId="e9249e6f-dbfa-487a-9480-ade5982348f9" providerId="ADAL" clId="{81A02001-5D0B-4BC0-983D-76442E4223C1}" dt="2024-04-07T20:32:42.666" v="1993" actId="6264"/>
          <ac:spMkLst>
            <pc:docMk/>
            <pc:sldMk cId="811682483" sldId="941"/>
            <ac:spMk id="13" creationId="{B6F5A390-DAF3-8EE6-6383-E71D2002AD65}"/>
          </ac:spMkLst>
        </pc:spChg>
        <pc:spChg chg="add del mod">
          <ac:chgData name="CHAPELOTTE Carole (Storengy)" userId="e9249e6f-dbfa-487a-9480-ade5982348f9" providerId="ADAL" clId="{81A02001-5D0B-4BC0-983D-76442E4223C1}" dt="2024-04-07T20:32:42.666" v="1993" actId="6264"/>
          <ac:spMkLst>
            <pc:docMk/>
            <pc:sldMk cId="811682483" sldId="941"/>
            <ac:spMk id="14" creationId="{7F618BAB-754E-5A66-8041-0DBA4FCB0524}"/>
          </ac:spMkLst>
        </pc:spChg>
        <pc:spChg chg="add del mod">
          <ac:chgData name="CHAPELOTTE Carole (Storengy)" userId="e9249e6f-dbfa-487a-9480-ade5982348f9" providerId="ADAL" clId="{81A02001-5D0B-4BC0-983D-76442E4223C1}" dt="2024-04-07T20:32:54.196" v="1996" actId="6264"/>
          <ac:spMkLst>
            <pc:docMk/>
            <pc:sldMk cId="811682483" sldId="941"/>
            <ac:spMk id="15" creationId="{0095250D-FED4-2A92-E127-371F7768BBF2}"/>
          </ac:spMkLst>
        </pc:spChg>
        <pc:spChg chg="add del mod">
          <ac:chgData name="CHAPELOTTE Carole (Storengy)" userId="e9249e6f-dbfa-487a-9480-ade5982348f9" providerId="ADAL" clId="{81A02001-5D0B-4BC0-983D-76442E4223C1}" dt="2024-04-07T20:32:54.196" v="1996" actId="6264"/>
          <ac:spMkLst>
            <pc:docMk/>
            <pc:sldMk cId="811682483" sldId="941"/>
            <ac:spMk id="16" creationId="{A7375F94-4CEF-90A2-2409-F9E7CEC9CFD5}"/>
          </ac:spMkLst>
        </pc:spChg>
        <pc:spChg chg="add del mod">
          <ac:chgData name="CHAPELOTTE Carole (Storengy)" userId="e9249e6f-dbfa-487a-9480-ade5982348f9" providerId="ADAL" clId="{81A02001-5D0B-4BC0-983D-76442E4223C1}" dt="2024-04-07T20:32:54.196" v="1996" actId="6264"/>
          <ac:spMkLst>
            <pc:docMk/>
            <pc:sldMk cId="811682483" sldId="941"/>
            <ac:spMk id="17" creationId="{6D97FD69-91E8-D582-D00E-B311CEF40651}"/>
          </ac:spMkLst>
        </pc:spChg>
      </pc:sldChg>
      <pc:sldChg chg="addSp delSp modSp add del mod chgLayout">
        <pc:chgData name="CHAPELOTTE Carole (Storengy)" userId="e9249e6f-dbfa-487a-9480-ade5982348f9" providerId="ADAL" clId="{81A02001-5D0B-4BC0-983D-76442E4223C1}" dt="2024-04-07T20:31:49.399" v="1977" actId="47"/>
        <pc:sldMkLst>
          <pc:docMk/>
          <pc:sldMk cId="3985422147" sldId="942"/>
        </pc:sldMkLst>
        <pc:spChg chg="add mod">
          <ac:chgData name="CHAPELOTTE Carole (Storengy)" userId="e9249e6f-dbfa-487a-9480-ade5982348f9" providerId="ADAL" clId="{81A02001-5D0B-4BC0-983D-76442E4223C1}" dt="2024-04-07T16:11:40.474" v="1752" actId="20577"/>
          <ac:spMkLst>
            <pc:docMk/>
            <pc:sldMk cId="3985422147" sldId="942"/>
            <ac:spMk id="2" creationId="{65A983FA-DCE9-4720-5B25-962EAB27F9B0}"/>
          </ac:spMkLst>
        </pc:spChg>
        <pc:spChg chg="mod ord">
          <ac:chgData name="CHAPELOTTE Carole (Storengy)" userId="e9249e6f-dbfa-487a-9480-ade5982348f9" providerId="ADAL" clId="{81A02001-5D0B-4BC0-983D-76442E4223C1}" dt="2024-04-07T16:17:16.126" v="1862" actId="6549"/>
          <ac:spMkLst>
            <pc:docMk/>
            <pc:sldMk cId="3985422147" sldId="942"/>
            <ac:spMk id="3" creationId="{8F4FC3F2-5157-9D88-EE6C-B492E9562A2F}"/>
          </ac:spMkLst>
        </pc:spChg>
        <pc:spChg chg="mod ord">
          <ac:chgData name="CHAPELOTTE Carole (Storengy)" userId="e9249e6f-dbfa-487a-9480-ade5982348f9" providerId="ADAL" clId="{81A02001-5D0B-4BC0-983D-76442E4223C1}" dt="2024-04-07T16:15:27.559" v="1808" actId="6264"/>
          <ac:spMkLst>
            <pc:docMk/>
            <pc:sldMk cId="3985422147" sldId="942"/>
            <ac:spMk id="4" creationId="{DD5D027D-C6C3-7298-C627-CEC011F14554}"/>
          </ac:spMkLst>
        </pc:spChg>
        <pc:spChg chg="add del mod">
          <ac:chgData name="CHAPELOTTE Carole (Storengy)" userId="e9249e6f-dbfa-487a-9480-ade5982348f9" providerId="ADAL" clId="{81A02001-5D0B-4BC0-983D-76442E4223C1}" dt="2024-04-07T16:12:30.770" v="1764" actId="6264"/>
          <ac:spMkLst>
            <pc:docMk/>
            <pc:sldMk cId="3985422147" sldId="942"/>
            <ac:spMk id="5" creationId="{2BF5AF6F-8FBF-FF62-B4C4-5243B0A7726E}"/>
          </ac:spMkLst>
        </pc:spChg>
        <pc:spChg chg="add del mod">
          <ac:chgData name="CHAPELOTTE Carole (Storengy)" userId="e9249e6f-dbfa-487a-9480-ade5982348f9" providerId="ADAL" clId="{81A02001-5D0B-4BC0-983D-76442E4223C1}" dt="2024-04-07T16:12:30.770" v="1764" actId="6264"/>
          <ac:spMkLst>
            <pc:docMk/>
            <pc:sldMk cId="3985422147" sldId="942"/>
            <ac:spMk id="6" creationId="{9ACC6CB3-D9D9-FE8D-466A-E5CA9AAEDA98}"/>
          </ac:spMkLst>
        </pc:spChg>
        <pc:spChg chg="add mod ord">
          <ac:chgData name="CHAPELOTTE Carole (Storengy)" userId="e9249e6f-dbfa-487a-9480-ade5982348f9" providerId="ADAL" clId="{81A02001-5D0B-4BC0-983D-76442E4223C1}" dt="2024-04-07T16:15:27.559" v="1808" actId="6264"/>
          <ac:spMkLst>
            <pc:docMk/>
            <pc:sldMk cId="3985422147" sldId="942"/>
            <ac:spMk id="7" creationId="{358D407B-6EAD-330E-E6AB-13D65ADA5C8C}"/>
          </ac:spMkLst>
        </pc:spChg>
        <pc:spChg chg="add del mod">
          <ac:chgData name="CHAPELOTTE Carole (Storengy)" userId="e9249e6f-dbfa-487a-9480-ade5982348f9" providerId="ADAL" clId="{81A02001-5D0B-4BC0-983D-76442E4223C1}" dt="2024-04-07T16:12:40.205" v="1767" actId="6264"/>
          <ac:spMkLst>
            <pc:docMk/>
            <pc:sldMk cId="3985422147" sldId="942"/>
            <ac:spMk id="8" creationId="{7E84849A-2D7D-98CF-561C-61D35DA04E39}"/>
          </ac:spMkLst>
        </pc:spChg>
        <pc:spChg chg="add del mod">
          <ac:chgData name="CHAPELOTTE Carole (Storengy)" userId="e9249e6f-dbfa-487a-9480-ade5982348f9" providerId="ADAL" clId="{81A02001-5D0B-4BC0-983D-76442E4223C1}" dt="2024-04-07T16:12:40.205" v="1767" actId="6264"/>
          <ac:spMkLst>
            <pc:docMk/>
            <pc:sldMk cId="3985422147" sldId="942"/>
            <ac:spMk id="9" creationId="{41C0A728-5F8A-9AEA-0E38-EDFE77739466}"/>
          </ac:spMkLst>
        </pc:spChg>
        <pc:spChg chg="add del mod">
          <ac:chgData name="CHAPELOTTE Carole (Storengy)" userId="e9249e6f-dbfa-487a-9480-ade5982348f9" providerId="ADAL" clId="{81A02001-5D0B-4BC0-983D-76442E4223C1}" dt="2024-04-07T16:12:40.205" v="1767" actId="6264"/>
          <ac:spMkLst>
            <pc:docMk/>
            <pc:sldMk cId="3985422147" sldId="942"/>
            <ac:spMk id="10" creationId="{96177975-59BC-453E-8A30-386FCE7A597B}"/>
          </ac:spMkLst>
        </pc:spChg>
        <pc:spChg chg="add del mod">
          <ac:chgData name="CHAPELOTTE Carole (Storengy)" userId="e9249e6f-dbfa-487a-9480-ade5982348f9" providerId="ADAL" clId="{81A02001-5D0B-4BC0-983D-76442E4223C1}" dt="2024-04-07T16:15:27.559" v="1808" actId="6264"/>
          <ac:spMkLst>
            <pc:docMk/>
            <pc:sldMk cId="3985422147" sldId="942"/>
            <ac:spMk id="11" creationId="{FEC61225-29DE-8BBD-93C4-7B174BD2650D}"/>
          </ac:spMkLst>
        </pc:spChg>
        <pc:spChg chg="add del mod">
          <ac:chgData name="CHAPELOTTE Carole (Storengy)" userId="e9249e6f-dbfa-487a-9480-ade5982348f9" providerId="ADAL" clId="{81A02001-5D0B-4BC0-983D-76442E4223C1}" dt="2024-04-07T16:15:27.559" v="1808" actId="6264"/>
          <ac:spMkLst>
            <pc:docMk/>
            <pc:sldMk cId="3985422147" sldId="942"/>
            <ac:spMk id="12" creationId="{955E4350-D23C-F562-1CE8-1070FF99F3A7}"/>
          </ac:spMkLst>
        </pc:spChg>
        <pc:spChg chg="add del mod">
          <ac:chgData name="CHAPELOTTE Carole (Storengy)" userId="e9249e6f-dbfa-487a-9480-ade5982348f9" providerId="ADAL" clId="{81A02001-5D0B-4BC0-983D-76442E4223C1}" dt="2024-04-07T16:15:27.559" v="1808" actId="6264"/>
          <ac:spMkLst>
            <pc:docMk/>
            <pc:sldMk cId="3985422147" sldId="942"/>
            <ac:spMk id="13" creationId="{593E3BDE-63B1-1212-5597-EA7B3EFC101B}"/>
          </ac:spMkLst>
        </pc:spChg>
      </pc:sldChg>
      <pc:sldChg chg="addSp delSp modSp add del mod chgLayout">
        <pc:chgData name="CHAPELOTTE Carole (Storengy)" userId="e9249e6f-dbfa-487a-9480-ade5982348f9" providerId="ADAL" clId="{81A02001-5D0B-4BC0-983D-76442E4223C1}" dt="2024-04-07T20:31:50.123" v="1978" actId="47"/>
        <pc:sldMkLst>
          <pc:docMk/>
          <pc:sldMk cId="4230271517" sldId="943"/>
        </pc:sldMkLst>
        <pc:spChg chg="add mod">
          <ac:chgData name="CHAPELOTTE Carole (Storengy)" userId="e9249e6f-dbfa-487a-9480-ade5982348f9" providerId="ADAL" clId="{81A02001-5D0B-4BC0-983D-76442E4223C1}" dt="2024-04-07T16:11:44.020" v="1753" actId="20577"/>
          <ac:spMkLst>
            <pc:docMk/>
            <pc:sldMk cId="4230271517" sldId="943"/>
            <ac:spMk id="2" creationId="{1DD2E221-C983-5DD7-3FB3-670FAB38840B}"/>
          </ac:spMkLst>
        </pc:spChg>
        <pc:spChg chg="mod ord">
          <ac:chgData name="CHAPELOTTE Carole (Storengy)" userId="e9249e6f-dbfa-487a-9480-ade5982348f9" providerId="ADAL" clId="{81A02001-5D0B-4BC0-983D-76442E4223C1}" dt="2024-04-07T16:15:42.597" v="1809" actId="6264"/>
          <ac:spMkLst>
            <pc:docMk/>
            <pc:sldMk cId="4230271517" sldId="943"/>
            <ac:spMk id="3" creationId="{9789D409-EB1B-791F-4471-510E93EA8EAE}"/>
          </ac:spMkLst>
        </pc:spChg>
        <pc:spChg chg="mod ord">
          <ac:chgData name="CHAPELOTTE Carole (Storengy)" userId="e9249e6f-dbfa-487a-9480-ade5982348f9" providerId="ADAL" clId="{81A02001-5D0B-4BC0-983D-76442E4223C1}" dt="2024-04-07T16:15:42.597" v="1809" actId="6264"/>
          <ac:spMkLst>
            <pc:docMk/>
            <pc:sldMk cId="4230271517" sldId="943"/>
            <ac:spMk id="4" creationId="{2B347A09-D3CF-97DE-02E8-BF87976B0A5A}"/>
          </ac:spMkLst>
        </pc:spChg>
        <pc:spChg chg="add del mod">
          <ac:chgData name="CHAPELOTTE Carole (Storengy)" userId="e9249e6f-dbfa-487a-9480-ade5982348f9" providerId="ADAL" clId="{81A02001-5D0B-4BC0-983D-76442E4223C1}" dt="2024-04-07T16:13:03.907" v="1772" actId="6264"/>
          <ac:spMkLst>
            <pc:docMk/>
            <pc:sldMk cId="4230271517" sldId="943"/>
            <ac:spMk id="5" creationId="{292DDFB3-AEEC-B8D7-BC96-EAF2F5B54B6F}"/>
          </ac:spMkLst>
        </pc:spChg>
        <pc:spChg chg="add del mod">
          <ac:chgData name="CHAPELOTTE Carole (Storengy)" userId="e9249e6f-dbfa-487a-9480-ade5982348f9" providerId="ADAL" clId="{81A02001-5D0B-4BC0-983D-76442E4223C1}" dt="2024-04-07T16:13:03.907" v="1772" actId="6264"/>
          <ac:spMkLst>
            <pc:docMk/>
            <pc:sldMk cId="4230271517" sldId="943"/>
            <ac:spMk id="6" creationId="{109CCA21-C76D-5311-B7D1-9A0B3578EACD}"/>
          </ac:spMkLst>
        </pc:spChg>
        <pc:spChg chg="add mod ord">
          <ac:chgData name="CHAPELOTTE Carole (Storengy)" userId="e9249e6f-dbfa-487a-9480-ade5982348f9" providerId="ADAL" clId="{81A02001-5D0B-4BC0-983D-76442E4223C1}" dt="2024-04-07T16:15:42.597" v="1809" actId="6264"/>
          <ac:spMkLst>
            <pc:docMk/>
            <pc:sldMk cId="4230271517" sldId="943"/>
            <ac:spMk id="7" creationId="{0F91679B-3BBC-1B64-EE50-A4BED5327429}"/>
          </ac:spMkLst>
        </pc:spChg>
        <pc:spChg chg="add del mod">
          <ac:chgData name="CHAPELOTTE Carole (Storengy)" userId="e9249e6f-dbfa-487a-9480-ade5982348f9" providerId="ADAL" clId="{81A02001-5D0B-4BC0-983D-76442E4223C1}" dt="2024-04-07T16:13:07.570" v="1775" actId="6264"/>
          <ac:spMkLst>
            <pc:docMk/>
            <pc:sldMk cId="4230271517" sldId="943"/>
            <ac:spMk id="8" creationId="{4A9D9C5E-89C8-6647-3F29-5FB5EC30B503}"/>
          </ac:spMkLst>
        </pc:spChg>
        <pc:spChg chg="add del mod">
          <ac:chgData name="CHAPELOTTE Carole (Storengy)" userId="e9249e6f-dbfa-487a-9480-ade5982348f9" providerId="ADAL" clId="{81A02001-5D0B-4BC0-983D-76442E4223C1}" dt="2024-04-07T16:13:07.570" v="1775" actId="6264"/>
          <ac:spMkLst>
            <pc:docMk/>
            <pc:sldMk cId="4230271517" sldId="943"/>
            <ac:spMk id="9" creationId="{1DF9E0D2-E2F4-FC00-4D9F-23EA227E217F}"/>
          </ac:spMkLst>
        </pc:spChg>
        <pc:spChg chg="add del mod">
          <ac:chgData name="CHAPELOTTE Carole (Storengy)" userId="e9249e6f-dbfa-487a-9480-ade5982348f9" providerId="ADAL" clId="{81A02001-5D0B-4BC0-983D-76442E4223C1}" dt="2024-04-07T16:13:07.570" v="1775" actId="6264"/>
          <ac:spMkLst>
            <pc:docMk/>
            <pc:sldMk cId="4230271517" sldId="943"/>
            <ac:spMk id="10" creationId="{BF52A76D-38D2-B4C8-48A6-B7BD884B2E2D}"/>
          </ac:spMkLst>
        </pc:spChg>
        <pc:spChg chg="add del mod">
          <ac:chgData name="CHAPELOTTE Carole (Storengy)" userId="e9249e6f-dbfa-487a-9480-ade5982348f9" providerId="ADAL" clId="{81A02001-5D0B-4BC0-983D-76442E4223C1}" dt="2024-04-07T16:15:42.597" v="1809" actId="6264"/>
          <ac:spMkLst>
            <pc:docMk/>
            <pc:sldMk cId="4230271517" sldId="943"/>
            <ac:spMk id="11" creationId="{08C0BA3A-7F15-A5CA-F1DF-1E8C4F5ACC7C}"/>
          </ac:spMkLst>
        </pc:spChg>
        <pc:spChg chg="add del mod">
          <ac:chgData name="CHAPELOTTE Carole (Storengy)" userId="e9249e6f-dbfa-487a-9480-ade5982348f9" providerId="ADAL" clId="{81A02001-5D0B-4BC0-983D-76442E4223C1}" dt="2024-04-07T16:15:42.597" v="1809" actId="6264"/>
          <ac:spMkLst>
            <pc:docMk/>
            <pc:sldMk cId="4230271517" sldId="943"/>
            <ac:spMk id="12" creationId="{033DCE86-DB24-91BC-B2D6-2223CD0CAE1B}"/>
          </ac:spMkLst>
        </pc:spChg>
        <pc:spChg chg="add del mod">
          <ac:chgData name="CHAPELOTTE Carole (Storengy)" userId="e9249e6f-dbfa-487a-9480-ade5982348f9" providerId="ADAL" clId="{81A02001-5D0B-4BC0-983D-76442E4223C1}" dt="2024-04-07T16:15:42.597" v="1809" actId="6264"/>
          <ac:spMkLst>
            <pc:docMk/>
            <pc:sldMk cId="4230271517" sldId="943"/>
            <ac:spMk id="13" creationId="{6F70A5A7-4040-9348-7B77-75FBCEEEB259}"/>
          </ac:spMkLst>
        </pc:spChg>
      </pc:sldChg>
      <pc:sldChg chg="modSp new del mod">
        <pc:chgData name="CHAPELOTTE Carole (Storengy)" userId="e9249e6f-dbfa-487a-9480-ade5982348f9" providerId="ADAL" clId="{81A02001-5D0B-4BC0-983D-76442E4223C1}" dt="2024-04-07T20:33:12.008" v="1998" actId="47"/>
        <pc:sldMkLst>
          <pc:docMk/>
          <pc:sldMk cId="4140559233" sldId="944"/>
        </pc:sldMkLst>
        <pc:spChg chg="mod">
          <ac:chgData name="CHAPELOTTE Carole (Storengy)" userId="e9249e6f-dbfa-487a-9480-ade5982348f9" providerId="ADAL" clId="{81A02001-5D0B-4BC0-983D-76442E4223C1}" dt="2024-04-07T16:19:04.701" v="1872" actId="27636"/>
          <ac:spMkLst>
            <pc:docMk/>
            <pc:sldMk cId="4140559233" sldId="944"/>
            <ac:spMk id="2" creationId="{E2B7FABF-10B2-F374-692C-5C90344203E5}"/>
          </ac:spMkLst>
        </pc:spChg>
      </pc:sldChg>
      <pc:sldChg chg="addSp delSp modSp new mod modClrScheme chgLayout">
        <pc:chgData name="CHAPELOTTE Carole (Storengy)" userId="e9249e6f-dbfa-487a-9480-ade5982348f9" providerId="ADAL" clId="{81A02001-5D0B-4BC0-983D-76442E4223C1}" dt="2024-04-07T20:42:43.294" v="2098" actId="113"/>
        <pc:sldMkLst>
          <pc:docMk/>
          <pc:sldMk cId="2910553684" sldId="945"/>
        </pc:sldMkLst>
        <pc:spChg chg="del mod ord">
          <ac:chgData name="CHAPELOTTE Carole (Storengy)" userId="e9249e6f-dbfa-487a-9480-ade5982348f9" providerId="ADAL" clId="{81A02001-5D0B-4BC0-983D-76442E4223C1}" dt="2024-04-07T16:18:20.541" v="1869" actId="700"/>
          <ac:spMkLst>
            <pc:docMk/>
            <pc:sldMk cId="2910553684" sldId="945"/>
            <ac:spMk id="2" creationId="{B925F4BB-2AB3-F4D4-FA01-5B453CB94FD9}"/>
          </ac:spMkLst>
        </pc:spChg>
        <pc:spChg chg="mod ord">
          <ac:chgData name="CHAPELOTTE Carole (Storengy)" userId="e9249e6f-dbfa-487a-9480-ade5982348f9" providerId="ADAL" clId="{81A02001-5D0B-4BC0-983D-76442E4223C1}" dt="2024-04-07T20:42:25.455" v="2095" actId="700"/>
          <ac:spMkLst>
            <pc:docMk/>
            <pc:sldMk cId="2910553684" sldId="945"/>
            <ac:spMk id="3" creationId="{823E1623-CDAF-E822-2FDF-FD67F2EF1D11}"/>
          </ac:spMkLst>
        </pc:spChg>
        <pc:spChg chg="del mod ord">
          <ac:chgData name="CHAPELOTTE Carole (Storengy)" userId="e9249e6f-dbfa-487a-9480-ade5982348f9" providerId="ADAL" clId="{81A02001-5D0B-4BC0-983D-76442E4223C1}" dt="2024-04-07T16:18:20.541" v="1869" actId="700"/>
          <ac:spMkLst>
            <pc:docMk/>
            <pc:sldMk cId="2910553684" sldId="945"/>
            <ac:spMk id="4" creationId="{5A3E4BE7-E51C-5AFE-AB83-C096ABB0C45E}"/>
          </ac:spMkLst>
        </pc:spChg>
        <pc:spChg chg="add del mod ord">
          <ac:chgData name="CHAPELOTTE Carole (Storengy)" userId="e9249e6f-dbfa-487a-9480-ade5982348f9" providerId="ADAL" clId="{81A02001-5D0B-4BC0-983D-76442E4223C1}" dt="2024-04-07T16:18:56.262" v="1870" actId="700"/>
          <ac:spMkLst>
            <pc:docMk/>
            <pc:sldMk cId="2910553684" sldId="945"/>
            <ac:spMk id="5" creationId="{25083EC7-EE7D-E1C7-E05B-0679BF182827}"/>
          </ac:spMkLst>
        </pc:spChg>
        <pc:spChg chg="add del mod ord">
          <ac:chgData name="CHAPELOTTE Carole (Storengy)" userId="e9249e6f-dbfa-487a-9480-ade5982348f9" providerId="ADAL" clId="{81A02001-5D0B-4BC0-983D-76442E4223C1}" dt="2024-04-07T16:18:56.262" v="1870" actId="700"/>
          <ac:spMkLst>
            <pc:docMk/>
            <pc:sldMk cId="2910553684" sldId="945"/>
            <ac:spMk id="6" creationId="{661CEF5D-EA3B-DC67-0E50-033ECFA59FDE}"/>
          </ac:spMkLst>
        </pc:spChg>
        <pc:spChg chg="add del mod ord">
          <ac:chgData name="CHAPELOTTE Carole (Storengy)" userId="e9249e6f-dbfa-487a-9480-ade5982348f9" providerId="ADAL" clId="{81A02001-5D0B-4BC0-983D-76442E4223C1}" dt="2024-04-07T16:22:19.227" v="1919" actId="700"/>
          <ac:spMkLst>
            <pc:docMk/>
            <pc:sldMk cId="2910553684" sldId="945"/>
            <ac:spMk id="7" creationId="{0BE7151D-0F61-8A7F-6394-2A928388C4B4}"/>
          </ac:spMkLst>
        </pc:spChg>
        <pc:spChg chg="add mod ord">
          <ac:chgData name="CHAPELOTTE Carole (Storengy)" userId="e9249e6f-dbfa-487a-9480-ade5982348f9" providerId="ADAL" clId="{81A02001-5D0B-4BC0-983D-76442E4223C1}" dt="2024-04-07T20:42:43.294" v="2098" actId="113"/>
          <ac:spMkLst>
            <pc:docMk/>
            <pc:sldMk cId="2910553684" sldId="945"/>
            <ac:spMk id="8" creationId="{C30ADD6A-6DEA-1A40-3882-61DFEAB5D912}"/>
          </ac:spMkLst>
        </pc:spChg>
        <pc:spChg chg="add mod ord">
          <ac:chgData name="CHAPELOTTE Carole (Storengy)" userId="e9249e6f-dbfa-487a-9480-ade5982348f9" providerId="ADAL" clId="{81A02001-5D0B-4BC0-983D-76442E4223C1}" dt="2024-04-07T20:42:25.455" v="2095" actId="700"/>
          <ac:spMkLst>
            <pc:docMk/>
            <pc:sldMk cId="2910553684" sldId="945"/>
            <ac:spMk id="9" creationId="{9560A6DF-6A2E-276A-31FF-04ECAB06CBF6}"/>
          </ac:spMkLst>
        </pc:spChg>
        <pc:spChg chg="add del mod ord">
          <ac:chgData name="CHAPELOTTE Carole (Storengy)" userId="e9249e6f-dbfa-487a-9480-ade5982348f9" providerId="ADAL" clId="{81A02001-5D0B-4BC0-983D-76442E4223C1}" dt="2024-04-07T20:42:20.855" v="2094" actId="700"/>
          <ac:spMkLst>
            <pc:docMk/>
            <pc:sldMk cId="2910553684" sldId="945"/>
            <ac:spMk id="10" creationId="{A90A354E-ABC3-515A-ED5D-B65D67332737}"/>
          </ac:spMkLst>
        </pc:spChg>
        <pc:spChg chg="add del mod">
          <ac:chgData name="CHAPELOTTE Carole (Storengy)" userId="e9249e6f-dbfa-487a-9480-ade5982348f9" providerId="ADAL" clId="{81A02001-5D0B-4BC0-983D-76442E4223C1}" dt="2024-04-07T20:36:01.273" v="2033" actId="6264"/>
          <ac:spMkLst>
            <pc:docMk/>
            <pc:sldMk cId="2910553684" sldId="945"/>
            <ac:spMk id="13" creationId="{FDDC8C90-B14A-51D2-2214-95893F370A59}"/>
          </ac:spMkLst>
        </pc:spChg>
        <pc:spChg chg="add del mod">
          <ac:chgData name="CHAPELOTTE Carole (Storengy)" userId="e9249e6f-dbfa-487a-9480-ade5982348f9" providerId="ADAL" clId="{81A02001-5D0B-4BC0-983D-76442E4223C1}" dt="2024-04-07T20:36:01.273" v="2033" actId="6264"/>
          <ac:spMkLst>
            <pc:docMk/>
            <pc:sldMk cId="2910553684" sldId="945"/>
            <ac:spMk id="14" creationId="{07BBB2EB-75BA-BAB6-DA7C-212F7051F0E7}"/>
          </ac:spMkLst>
        </pc:spChg>
        <pc:spChg chg="add del mod">
          <ac:chgData name="CHAPELOTTE Carole (Storengy)" userId="e9249e6f-dbfa-487a-9480-ade5982348f9" providerId="ADAL" clId="{81A02001-5D0B-4BC0-983D-76442E4223C1}" dt="2024-04-07T20:36:01.273" v="2033" actId="6264"/>
          <ac:spMkLst>
            <pc:docMk/>
            <pc:sldMk cId="2910553684" sldId="945"/>
            <ac:spMk id="15" creationId="{1CD15B35-8E9F-94F5-05BB-2891F3CDA1E4}"/>
          </ac:spMkLst>
        </pc:spChg>
        <pc:spChg chg="add del mod">
          <ac:chgData name="CHAPELOTTE Carole (Storengy)" userId="e9249e6f-dbfa-487a-9480-ade5982348f9" providerId="ADAL" clId="{81A02001-5D0B-4BC0-983D-76442E4223C1}" dt="2024-04-07T20:36:01.273" v="2033" actId="6264"/>
          <ac:spMkLst>
            <pc:docMk/>
            <pc:sldMk cId="2910553684" sldId="945"/>
            <ac:spMk id="16" creationId="{E9A32131-ED32-516A-663F-F4AB445D2F81}"/>
          </ac:spMkLst>
        </pc:spChg>
        <pc:picChg chg="add del mod">
          <ac:chgData name="CHAPELOTTE Carole (Storengy)" userId="e9249e6f-dbfa-487a-9480-ade5982348f9" providerId="ADAL" clId="{81A02001-5D0B-4BC0-983D-76442E4223C1}" dt="2024-04-07T20:34:06.455" v="2001" actId="21"/>
          <ac:picMkLst>
            <pc:docMk/>
            <pc:sldMk cId="2910553684" sldId="945"/>
            <ac:picMk id="11" creationId="{FE78D9E2-1226-9A3B-7EDB-02A520B8896E}"/>
          </ac:picMkLst>
        </pc:picChg>
        <pc:picChg chg="add del mod">
          <ac:chgData name="CHAPELOTTE Carole (Storengy)" userId="e9249e6f-dbfa-487a-9480-ade5982348f9" providerId="ADAL" clId="{81A02001-5D0B-4BC0-983D-76442E4223C1}" dt="2024-04-07T20:41:58.630" v="2087" actId="21"/>
          <ac:picMkLst>
            <pc:docMk/>
            <pc:sldMk cId="2910553684" sldId="945"/>
            <ac:picMk id="12" creationId="{FE78D9E2-1226-9A3B-7EDB-02A520B8896E}"/>
          </ac:picMkLst>
        </pc:picChg>
      </pc:sldChg>
      <pc:sldChg chg="delSp add mod">
        <pc:chgData name="CHAPELOTTE Carole (Storengy)" userId="e9249e6f-dbfa-487a-9480-ade5982348f9" providerId="ADAL" clId="{81A02001-5D0B-4BC0-983D-76442E4223C1}" dt="2024-04-07T17:47:30.149" v="1929" actId="478"/>
        <pc:sldMkLst>
          <pc:docMk/>
          <pc:sldMk cId="2020346937" sldId="946"/>
        </pc:sldMkLst>
        <pc:grpChg chg="del">
          <ac:chgData name="CHAPELOTTE Carole (Storengy)" userId="e9249e6f-dbfa-487a-9480-ade5982348f9" providerId="ADAL" clId="{81A02001-5D0B-4BC0-983D-76442E4223C1}" dt="2024-04-07T17:46:57.327" v="1927" actId="478"/>
          <ac:grpSpMkLst>
            <pc:docMk/>
            <pc:sldMk cId="2020346937" sldId="946"/>
            <ac:grpSpMk id="22" creationId="{6CEEFE59-8CE5-74C9-30B4-9956D07D93B1}"/>
          </ac:grpSpMkLst>
        </pc:grpChg>
        <pc:grpChg chg="del">
          <ac:chgData name="CHAPELOTTE Carole (Storengy)" userId="e9249e6f-dbfa-487a-9480-ade5982348f9" providerId="ADAL" clId="{81A02001-5D0B-4BC0-983D-76442E4223C1}" dt="2024-04-07T17:46:58.558" v="1928" actId="478"/>
          <ac:grpSpMkLst>
            <pc:docMk/>
            <pc:sldMk cId="2020346937" sldId="946"/>
            <ac:grpSpMk id="45" creationId="{2660090C-5E09-0497-FDBC-5FFC7FDE0A09}"/>
          </ac:grpSpMkLst>
        </pc:grpChg>
        <pc:inkChg chg="del">
          <ac:chgData name="CHAPELOTTE Carole (Storengy)" userId="e9249e6f-dbfa-487a-9480-ade5982348f9" providerId="ADAL" clId="{81A02001-5D0B-4BC0-983D-76442E4223C1}" dt="2024-04-07T17:47:30.149" v="1929" actId="478"/>
          <ac:inkMkLst>
            <pc:docMk/>
            <pc:sldMk cId="2020346937" sldId="946"/>
            <ac:inkMk id="906" creationId="{BA765169-6BDE-D668-856D-4EAD9DE75BD1}"/>
          </ac:inkMkLst>
        </pc:inkChg>
      </pc:sldChg>
      <pc:sldChg chg="addSp delSp modSp new del mod setBg modClrScheme delDesignElem chgLayout">
        <pc:chgData name="CHAPELOTTE Carole (Storengy)" userId="e9249e6f-dbfa-487a-9480-ade5982348f9" providerId="ADAL" clId="{81A02001-5D0B-4BC0-983D-76442E4223C1}" dt="2024-04-07T20:53:31.557" v="2215" actId="47"/>
        <pc:sldMkLst>
          <pc:docMk/>
          <pc:sldMk cId="1355435831" sldId="947"/>
        </pc:sldMkLst>
        <pc:spChg chg="mod ord">
          <ac:chgData name="CHAPELOTTE Carole (Storengy)" userId="e9249e6f-dbfa-487a-9480-ade5982348f9" providerId="ADAL" clId="{81A02001-5D0B-4BC0-983D-76442E4223C1}" dt="2024-04-07T20:47:06.529" v="2149" actId="700"/>
          <ac:spMkLst>
            <pc:docMk/>
            <pc:sldMk cId="1355435831" sldId="947"/>
            <ac:spMk id="2" creationId="{0A8FB565-61B2-4FA2-E182-66FC8070ED5E}"/>
          </ac:spMkLst>
        </pc:spChg>
        <pc:spChg chg="del mod ord">
          <ac:chgData name="CHAPELOTTE Carole (Storengy)" userId="e9249e6f-dbfa-487a-9480-ade5982348f9" providerId="ADAL" clId="{81A02001-5D0B-4BC0-983D-76442E4223C1}" dt="2024-04-07T20:39:49.853" v="2064" actId="478"/>
          <ac:spMkLst>
            <pc:docMk/>
            <pc:sldMk cId="1355435831" sldId="947"/>
            <ac:spMk id="3" creationId="{D2D2A5FB-8C10-3BF4-3C4F-384E167273F0}"/>
          </ac:spMkLst>
        </pc:spChg>
        <pc:spChg chg="del mod ord">
          <ac:chgData name="CHAPELOTTE Carole (Storengy)" userId="e9249e6f-dbfa-487a-9480-ade5982348f9" providerId="ADAL" clId="{81A02001-5D0B-4BC0-983D-76442E4223C1}" dt="2024-04-07T20:36:36.046" v="2039" actId="700"/>
          <ac:spMkLst>
            <pc:docMk/>
            <pc:sldMk cId="1355435831" sldId="947"/>
            <ac:spMk id="4" creationId="{0EC4C120-A442-E0B5-18C6-C7D90C7A0173}"/>
          </ac:spMkLst>
        </pc:spChg>
        <pc:spChg chg="del">
          <ac:chgData name="CHAPELOTTE Carole (Storengy)" userId="e9249e6f-dbfa-487a-9480-ade5982348f9" providerId="ADAL" clId="{81A02001-5D0B-4BC0-983D-76442E4223C1}" dt="2024-04-07T20:36:36.046" v="2039" actId="700"/>
          <ac:spMkLst>
            <pc:docMk/>
            <pc:sldMk cId="1355435831" sldId="947"/>
            <ac:spMk id="5" creationId="{5C4AA2C1-A731-DB57-C807-FEED599CE420}"/>
          </ac:spMkLst>
        </pc:spChg>
        <pc:spChg chg="add del mod ord">
          <ac:chgData name="CHAPELOTTE Carole (Storengy)" userId="e9249e6f-dbfa-487a-9480-ade5982348f9" providerId="ADAL" clId="{81A02001-5D0B-4BC0-983D-76442E4223C1}" dt="2024-04-07T20:36:57.657" v="2043" actId="700"/>
          <ac:spMkLst>
            <pc:docMk/>
            <pc:sldMk cId="1355435831" sldId="947"/>
            <ac:spMk id="6" creationId="{5DFDCAD6-EF3D-BBDF-0490-DFC27BBC73CD}"/>
          </ac:spMkLst>
        </pc:spChg>
        <pc:spChg chg="add del mod ord">
          <ac:chgData name="CHAPELOTTE Carole (Storengy)" userId="e9249e6f-dbfa-487a-9480-ade5982348f9" providerId="ADAL" clId="{81A02001-5D0B-4BC0-983D-76442E4223C1}" dt="2024-04-07T20:39:58.030" v="2068" actId="6264"/>
          <ac:spMkLst>
            <pc:docMk/>
            <pc:sldMk cId="1355435831" sldId="947"/>
            <ac:spMk id="8" creationId="{B84551F7-575A-E755-60B5-F5CA6E3785D2}"/>
          </ac:spMkLst>
        </pc:spChg>
        <pc:spChg chg="add del mod ord">
          <ac:chgData name="CHAPELOTTE Carole (Storengy)" userId="e9249e6f-dbfa-487a-9480-ade5982348f9" providerId="ADAL" clId="{81A02001-5D0B-4BC0-983D-76442E4223C1}" dt="2024-04-07T20:38:56.872" v="2052" actId="6264"/>
          <ac:spMkLst>
            <pc:docMk/>
            <pc:sldMk cId="1355435831" sldId="947"/>
            <ac:spMk id="9" creationId="{FED320EA-9461-3500-6B14-F8165E6AA8BB}"/>
          </ac:spMkLst>
        </pc:spChg>
        <pc:spChg chg="add del mod">
          <ac:chgData name="CHAPELOTTE Carole (Storengy)" userId="e9249e6f-dbfa-487a-9480-ade5982348f9" providerId="ADAL" clId="{81A02001-5D0B-4BC0-983D-76442E4223C1}" dt="2024-04-07T20:38:56.872" v="2052" actId="6264"/>
          <ac:spMkLst>
            <pc:docMk/>
            <pc:sldMk cId="1355435831" sldId="947"/>
            <ac:spMk id="10" creationId="{08F08A49-93FB-2694-37DE-0FF67B80E82A}"/>
          </ac:spMkLst>
        </pc:spChg>
        <pc:spChg chg="add del mod">
          <ac:chgData name="CHAPELOTTE Carole (Storengy)" userId="e9249e6f-dbfa-487a-9480-ade5982348f9" providerId="ADAL" clId="{81A02001-5D0B-4BC0-983D-76442E4223C1}" dt="2024-04-07T20:38:56.872" v="2052" actId="6264"/>
          <ac:spMkLst>
            <pc:docMk/>
            <pc:sldMk cId="1355435831" sldId="947"/>
            <ac:spMk id="11" creationId="{4DB62763-B8BC-5D48-8003-992F50EA2711}"/>
          </ac:spMkLst>
        </pc:spChg>
        <pc:spChg chg="add del mod">
          <ac:chgData name="CHAPELOTTE Carole (Storengy)" userId="e9249e6f-dbfa-487a-9480-ade5982348f9" providerId="ADAL" clId="{81A02001-5D0B-4BC0-983D-76442E4223C1}" dt="2024-04-07T20:38:56.872" v="2052" actId="6264"/>
          <ac:spMkLst>
            <pc:docMk/>
            <pc:sldMk cId="1355435831" sldId="947"/>
            <ac:spMk id="12" creationId="{B8339C51-0BCC-77E3-7C83-BDA07EA09AAC}"/>
          </ac:spMkLst>
        </pc:spChg>
        <pc:spChg chg="add del mod ord">
          <ac:chgData name="CHAPELOTTE Carole (Storengy)" userId="e9249e6f-dbfa-487a-9480-ade5982348f9" providerId="ADAL" clId="{81A02001-5D0B-4BC0-983D-76442E4223C1}" dt="2024-04-07T20:39:05.093" v="2054" actId="478"/>
          <ac:spMkLst>
            <pc:docMk/>
            <pc:sldMk cId="1355435831" sldId="947"/>
            <ac:spMk id="13" creationId="{F526699C-1590-E4EE-9118-2BC92C225C7B}"/>
          </ac:spMkLst>
        </pc:spChg>
        <pc:spChg chg="add del">
          <ac:chgData name="CHAPELOTTE Carole (Storengy)" userId="e9249e6f-dbfa-487a-9480-ade5982348f9" providerId="ADAL" clId="{81A02001-5D0B-4BC0-983D-76442E4223C1}" dt="2024-04-07T20:39:17.675" v="2057" actId="26606"/>
          <ac:spMkLst>
            <pc:docMk/>
            <pc:sldMk cId="1355435831" sldId="947"/>
            <ac:spMk id="14" creationId="{04812C46-200A-4DEB-A05E-3ED6C68C2387}"/>
          </ac:spMkLst>
        </pc:spChg>
        <pc:spChg chg="add del">
          <ac:chgData name="CHAPELOTTE Carole (Storengy)" userId="e9249e6f-dbfa-487a-9480-ade5982348f9" providerId="ADAL" clId="{81A02001-5D0B-4BC0-983D-76442E4223C1}" dt="2024-04-07T20:39:17.675" v="2057" actId="26606"/>
          <ac:spMkLst>
            <pc:docMk/>
            <pc:sldMk cId="1355435831" sldId="947"/>
            <ac:spMk id="15" creationId="{D1EA859B-E555-4109-94F3-6700E046E008}"/>
          </ac:spMkLst>
        </pc:spChg>
        <pc:spChg chg="add del">
          <ac:chgData name="CHAPELOTTE Carole (Storengy)" userId="e9249e6f-dbfa-487a-9480-ade5982348f9" providerId="ADAL" clId="{81A02001-5D0B-4BC0-983D-76442E4223C1}" dt="2024-04-07T20:39:31.981" v="2059" actId="26606"/>
          <ac:spMkLst>
            <pc:docMk/>
            <pc:sldMk cId="1355435831" sldId="947"/>
            <ac:spMk id="17" creationId="{9A0D773F-7A7D-4DBB-9DEA-86BB8B8F4BC8}"/>
          </ac:spMkLst>
        </pc:spChg>
        <pc:spChg chg="add del">
          <ac:chgData name="CHAPELOTTE Carole (Storengy)" userId="e9249e6f-dbfa-487a-9480-ade5982348f9" providerId="ADAL" clId="{81A02001-5D0B-4BC0-983D-76442E4223C1}" dt="2024-04-07T20:39:31.981" v="2059" actId="26606"/>
          <ac:spMkLst>
            <pc:docMk/>
            <pc:sldMk cId="1355435831" sldId="947"/>
            <ac:spMk id="18" creationId="{7FF47CB7-972F-479F-A36D-9E72D26EC8DA}"/>
          </ac:spMkLst>
        </pc:spChg>
        <pc:spChg chg="add del">
          <ac:chgData name="CHAPELOTTE Carole (Storengy)" userId="e9249e6f-dbfa-487a-9480-ade5982348f9" providerId="ADAL" clId="{81A02001-5D0B-4BC0-983D-76442E4223C1}" dt="2024-04-07T20:39:31.981" v="2059" actId="26606"/>
          <ac:spMkLst>
            <pc:docMk/>
            <pc:sldMk cId="1355435831" sldId="947"/>
            <ac:spMk id="19" creationId="{0D153B68-5844-490D-8E67-F616D6D721CA}"/>
          </ac:spMkLst>
        </pc:spChg>
        <pc:spChg chg="add mod ord">
          <ac:chgData name="CHAPELOTTE Carole (Storengy)" userId="e9249e6f-dbfa-487a-9480-ade5982348f9" providerId="ADAL" clId="{81A02001-5D0B-4BC0-983D-76442E4223C1}" dt="2024-04-07T20:47:40.685" v="2161" actId="27636"/>
          <ac:spMkLst>
            <pc:docMk/>
            <pc:sldMk cId="1355435831" sldId="947"/>
            <ac:spMk id="20" creationId="{1293CDD3-3591-BB51-F87C-13873828F7FC}"/>
          </ac:spMkLst>
        </pc:spChg>
        <pc:spChg chg="add del">
          <ac:chgData name="CHAPELOTTE Carole (Storengy)" userId="e9249e6f-dbfa-487a-9480-ade5982348f9" providerId="ADAL" clId="{81A02001-5D0B-4BC0-983D-76442E4223C1}" dt="2024-04-07T20:39:35.607" v="2061" actId="26606"/>
          <ac:spMkLst>
            <pc:docMk/>
            <pc:sldMk cId="1355435831" sldId="947"/>
            <ac:spMk id="21" creationId="{1A95671B-3CC6-4792-9114-B74FAEA224E6}"/>
          </ac:spMkLst>
        </pc:spChg>
        <pc:spChg chg="add del mod">
          <ac:chgData name="CHAPELOTTE Carole (Storengy)" userId="e9249e6f-dbfa-487a-9480-ade5982348f9" providerId="ADAL" clId="{81A02001-5D0B-4BC0-983D-76442E4223C1}" dt="2024-04-07T20:39:58.030" v="2068" actId="6264"/>
          <ac:spMkLst>
            <pc:docMk/>
            <pc:sldMk cId="1355435831" sldId="947"/>
            <ac:spMk id="22" creationId="{07F29B01-72A0-DBF5-2E64-997CAADC71CA}"/>
          </ac:spMkLst>
        </pc:spChg>
        <pc:spChg chg="add del">
          <ac:chgData name="CHAPELOTTE Carole (Storengy)" userId="e9249e6f-dbfa-487a-9480-ade5982348f9" providerId="ADAL" clId="{81A02001-5D0B-4BC0-983D-76442E4223C1}" dt="2024-04-07T20:39:58.030" v="2068" actId="6264"/>
          <ac:spMkLst>
            <pc:docMk/>
            <pc:sldMk cId="1355435831" sldId="947"/>
            <ac:spMk id="23" creationId="{04812C46-200A-4DEB-A05E-3ED6C68C2387}"/>
          </ac:spMkLst>
        </pc:spChg>
        <pc:spChg chg="add del">
          <ac:chgData name="CHAPELOTTE Carole (Storengy)" userId="e9249e6f-dbfa-487a-9480-ade5982348f9" providerId="ADAL" clId="{81A02001-5D0B-4BC0-983D-76442E4223C1}" dt="2024-04-07T20:39:58.030" v="2068" actId="6264"/>
          <ac:spMkLst>
            <pc:docMk/>
            <pc:sldMk cId="1355435831" sldId="947"/>
            <ac:spMk id="24" creationId="{D1EA859B-E555-4109-94F3-6700E046E008}"/>
          </ac:spMkLst>
        </pc:spChg>
        <pc:spChg chg="add del mod ord">
          <ac:chgData name="CHAPELOTTE Carole (Storengy)" userId="e9249e6f-dbfa-487a-9480-ade5982348f9" providerId="ADAL" clId="{81A02001-5D0B-4BC0-983D-76442E4223C1}" dt="2024-04-07T20:40:01.987" v="2069" actId="478"/>
          <ac:spMkLst>
            <pc:docMk/>
            <pc:sldMk cId="1355435831" sldId="947"/>
            <ac:spMk id="25" creationId="{8B1341AE-679C-E703-6BB4-26A6A254EA77}"/>
          </ac:spMkLst>
        </pc:spChg>
        <pc:spChg chg="add del mod ord">
          <ac:chgData name="CHAPELOTTE Carole (Storengy)" userId="e9249e6f-dbfa-487a-9480-ade5982348f9" providerId="ADAL" clId="{81A02001-5D0B-4BC0-983D-76442E4223C1}" dt="2024-04-07T20:40:46.482" v="2073" actId="478"/>
          <ac:spMkLst>
            <pc:docMk/>
            <pc:sldMk cId="1355435831" sldId="947"/>
            <ac:spMk id="26" creationId="{07F09716-22D1-8E71-5463-A17B5C54B299}"/>
          </ac:spMkLst>
        </pc:spChg>
        <pc:spChg chg="add del mod">
          <ac:chgData name="CHAPELOTTE Carole (Storengy)" userId="e9249e6f-dbfa-487a-9480-ade5982348f9" providerId="ADAL" clId="{81A02001-5D0B-4BC0-983D-76442E4223C1}" dt="2024-04-07T20:47:46.362" v="2164" actId="21"/>
          <ac:spMkLst>
            <pc:docMk/>
            <pc:sldMk cId="1355435831" sldId="947"/>
            <ac:spMk id="29" creationId="{EF9EC263-A36C-51B9-3001-415A130A2540}"/>
          </ac:spMkLst>
        </pc:spChg>
        <pc:spChg chg="add del mod">
          <ac:chgData name="CHAPELOTTE Carole (Storengy)" userId="e9249e6f-dbfa-487a-9480-ade5982348f9" providerId="ADAL" clId="{81A02001-5D0B-4BC0-983D-76442E4223C1}" dt="2024-04-07T20:47:29.391" v="2156"/>
          <ac:spMkLst>
            <pc:docMk/>
            <pc:sldMk cId="1355435831" sldId="947"/>
            <ac:spMk id="31" creationId="{5A9CB8F1-21FF-319D-2487-2CE8E8AADFFD}"/>
          </ac:spMkLst>
        </pc:spChg>
        <pc:spChg chg="add mod ord">
          <ac:chgData name="CHAPELOTTE Carole (Storengy)" userId="e9249e6f-dbfa-487a-9480-ade5982348f9" providerId="ADAL" clId="{81A02001-5D0B-4BC0-983D-76442E4223C1}" dt="2024-04-07T20:47:06.529" v="2149" actId="700"/>
          <ac:spMkLst>
            <pc:docMk/>
            <pc:sldMk cId="1355435831" sldId="947"/>
            <ac:spMk id="32" creationId="{C2C8D3C8-620C-1F81-5993-E41A441DA55D}"/>
          </ac:spMkLst>
        </pc:spChg>
        <pc:picChg chg="add del mod ord">
          <ac:chgData name="CHAPELOTTE Carole (Storengy)" userId="e9249e6f-dbfa-487a-9480-ade5982348f9" providerId="ADAL" clId="{81A02001-5D0B-4BC0-983D-76442E4223C1}" dt="2024-04-07T20:40:47.463" v="2074" actId="478"/>
          <ac:picMkLst>
            <pc:docMk/>
            <pc:sldMk cId="1355435831" sldId="947"/>
            <ac:picMk id="7" creationId="{A6D2D87A-3F65-97B8-076C-33B1E2ED0910}"/>
          </ac:picMkLst>
        </pc:picChg>
        <pc:picChg chg="add del mod">
          <ac:chgData name="CHAPELOTTE Carole (Storengy)" userId="e9249e6f-dbfa-487a-9480-ade5982348f9" providerId="ADAL" clId="{81A02001-5D0B-4BC0-983D-76442E4223C1}" dt="2024-04-07T20:47:16.156" v="2151" actId="21"/>
          <ac:picMkLst>
            <pc:docMk/>
            <pc:sldMk cId="1355435831" sldId="947"/>
            <ac:picMk id="27" creationId="{A6D2D87A-3F65-97B8-076C-33B1E2ED0910}"/>
          </ac:picMkLst>
        </pc:picChg>
      </pc:sldChg>
      <pc:sldChg chg="addSp delSp modSp new mod modClrScheme chgLayout">
        <pc:chgData name="CHAPELOTTE Carole (Storengy)" userId="e9249e6f-dbfa-487a-9480-ade5982348f9" providerId="ADAL" clId="{81A02001-5D0B-4BC0-983D-76442E4223C1}" dt="2024-04-07T20:43:49.068" v="2121" actId="6549"/>
        <pc:sldMkLst>
          <pc:docMk/>
          <pc:sldMk cId="1942398607" sldId="948"/>
        </pc:sldMkLst>
        <pc:spChg chg="mod ord">
          <ac:chgData name="CHAPELOTTE Carole (Storengy)" userId="e9249e6f-dbfa-487a-9480-ade5982348f9" providerId="ADAL" clId="{81A02001-5D0B-4BC0-983D-76442E4223C1}" dt="2024-04-07T20:43:03.763" v="2101" actId="700"/>
          <ac:spMkLst>
            <pc:docMk/>
            <pc:sldMk cId="1942398607" sldId="948"/>
            <ac:spMk id="2" creationId="{78667573-BF41-A92D-341E-789672A025C4}"/>
          </ac:spMkLst>
        </pc:spChg>
        <pc:spChg chg="mod ord">
          <ac:chgData name="CHAPELOTTE Carole (Storengy)" userId="e9249e6f-dbfa-487a-9480-ade5982348f9" providerId="ADAL" clId="{81A02001-5D0B-4BC0-983D-76442E4223C1}" dt="2024-04-07T20:43:03.763" v="2101" actId="700"/>
          <ac:spMkLst>
            <pc:docMk/>
            <pc:sldMk cId="1942398607" sldId="948"/>
            <ac:spMk id="3" creationId="{F091BE30-EA13-38B5-6622-73AD3D48E9B4}"/>
          </ac:spMkLst>
        </pc:spChg>
        <pc:spChg chg="del">
          <ac:chgData name="CHAPELOTTE Carole (Storengy)" userId="e9249e6f-dbfa-487a-9480-ade5982348f9" providerId="ADAL" clId="{81A02001-5D0B-4BC0-983D-76442E4223C1}" dt="2024-04-07T20:42:58.148" v="2099" actId="478"/>
          <ac:spMkLst>
            <pc:docMk/>
            <pc:sldMk cId="1942398607" sldId="948"/>
            <ac:spMk id="4" creationId="{C48CF2A1-4D1D-7A79-849A-377151E81C77}"/>
          </ac:spMkLst>
        </pc:spChg>
        <pc:spChg chg="del mod ord">
          <ac:chgData name="CHAPELOTTE Carole (Storengy)" userId="e9249e6f-dbfa-487a-9480-ade5982348f9" providerId="ADAL" clId="{81A02001-5D0B-4BC0-983D-76442E4223C1}" dt="2024-04-07T20:43:03.763" v="2101" actId="700"/>
          <ac:spMkLst>
            <pc:docMk/>
            <pc:sldMk cId="1942398607" sldId="948"/>
            <ac:spMk id="5" creationId="{99492134-6EFE-C4CF-4954-45991A2E5141}"/>
          </ac:spMkLst>
        </pc:spChg>
        <pc:spChg chg="add mod ord">
          <ac:chgData name="CHAPELOTTE Carole (Storengy)" userId="e9249e6f-dbfa-487a-9480-ade5982348f9" providerId="ADAL" clId="{81A02001-5D0B-4BC0-983D-76442E4223C1}" dt="2024-04-07T20:43:49.068" v="2121" actId="6549"/>
          <ac:spMkLst>
            <pc:docMk/>
            <pc:sldMk cId="1942398607" sldId="948"/>
            <ac:spMk id="6" creationId="{780319F5-EEDE-E90C-136C-DA7F3DEF308D}"/>
          </ac:spMkLst>
        </pc:spChg>
        <pc:picChg chg="add mod">
          <ac:chgData name="CHAPELOTTE Carole (Storengy)" userId="e9249e6f-dbfa-487a-9480-ade5982348f9" providerId="ADAL" clId="{81A02001-5D0B-4BC0-983D-76442E4223C1}" dt="2024-04-07T20:43:09.325" v="2103" actId="14100"/>
          <ac:picMkLst>
            <pc:docMk/>
            <pc:sldMk cId="1942398607" sldId="948"/>
            <ac:picMk id="12" creationId="{FE78D9E2-1226-9A3B-7EDB-02A520B8896E}"/>
          </ac:picMkLst>
        </pc:picChg>
      </pc:sldChg>
      <pc:sldChg chg="addSp delSp modSp new mod modClrScheme chgLayout">
        <pc:chgData name="CHAPELOTTE Carole (Storengy)" userId="e9249e6f-dbfa-487a-9480-ade5982348f9" providerId="ADAL" clId="{81A02001-5D0B-4BC0-983D-76442E4223C1}" dt="2024-04-07T20:52:54.041" v="2211" actId="14"/>
        <pc:sldMkLst>
          <pc:docMk/>
          <pc:sldMk cId="2081704139" sldId="949"/>
        </pc:sldMkLst>
        <pc:spChg chg="del mod ord">
          <ac:chgData name="CHAPELOTTE Carole (Storengy)" userId="e9249e6f-dbfa-487a-9480-ade5982348f9" providerId="ADAL" clId="{81A02001-5D0B-4BC0-983D-76442E4223C1}" dt="2024-04-07T20:45:24.678" v="2133" actId="700"/>
          <ac:spMkLst>
            <pc:docMk/>
            <pc:sldMk cId="2081704139" sldId="949"/>
            <ac:spMk id="2" creationId="{FDC81640-6026-26B8-986F-6DFF1E888941}"/>
          </ac:spMkLst>
        </pc:spChg>
        <pc:spChg chg="mod ord">
          <ac:chgData name="CHAPELOTTE Carole (Storengy)" userId="e9249e6f-dbfa-487a-9480-ade5982348f9" providerId="ADAL" clId="{81A02001-5D0B-4BC0-983D-76442E4223C1}" dt="2024-04-07T20:52:24.892" v="2198" actId="700"/>
          <ac:spMkLst>
            <pc:docMk/>
            <pc:sldMk cId="2081704139" sldId="949"/>
            <ac:spMk id="3" creationId="{B9326E27-6217-F6C1-C717-211957BC1F07}"/>
          </ac:spMkLst>
        </pc:spChg>
        <pc:spChg chg="del mod ord">
          <ac:chgData name="CHAPELOTTE Carole (Storengy)" userId="e9249e6f-dbfa-487a-9480-ade5982348f9" providerId="ADAL" clId="{81A02001-5D0B-4BC0-983D-76442E4223C1}" dt="2024-04-07T20:45:24.678" v="2133" actId="700"/>
          <ac:spMkLst>
            <pc:docMk/>
            <pc:sldMk cId="2081704139" sldId="949"/>
            <ac:spMk id="4" creationId="{BCCF15D5-62A7-2F48-E3AA-C9103C25C042}"/>
          </ac:spMkLst>
        </pc:spChg>
        <pc:spChg chg="add mod ord">
          <ac:chgData name="CHAPELOTTE Carole (Storengy)" userId="e9249e6f-dbfa-487a-9480-ade5982348f9" providerId="ADAL" clId="{81A02001-5D0B-4BC0-983D-76442E4223C1}" dt="2024-04-07T20:52:24.892" v="2198" actId="700"/>
          <ac:spMkLst>
            <pc:docMk/>
            <pc:sldMk cId="2081704139" sldId="949"/>
            <ac:spMk id="5" creationId="{CD37A774-92BF-B4A4-0150-B91AD47BED15}"/>
          </ac:spMkLst>
        </pc:spChg>
        <pc:spChg chg="add del mod ord">
          <ac:chgData name="CHAPELOTTE Carole (Storengy)" userId="e9249e6f-dbfa-487a-9480-ade5982348f9" providerId="ADAL" clId="{81A02001-5D0B-4BC0-983D-76442E4223C1}" dt="2024-04-07T20:45:51.445" v="2138" actId="6264"/>
          <ac:spMkLst>
            <pc:docMk/>
            <pc:sldMk cId="2081704139" sldId="949"/>
            <ac:spMk id="6" creationId="{6554DD8D-6A2F-B76A-3EE7-FA1D4170130A}"/>
          </ac:spMkLst>
        </pc:spChg>
        <pc:spChg chg="add del mod">
          <ac:chgData name="CHAPELOTTE Carole (Storengy)" userId="e9249e6f-dbfa-487a-9480-ade5982348f9" providerId="ADAL" clId="{81A02001-5D0B-4BC0-983D-76442E4223C1}" dt="2024-04-07T20:45:51.445" v="2138" actId="6264"/>
          <ac:spMkLst>
            <pc:docMk/>
            <pc:sldMk cId="2081704139" sldId="949"/>
            <ac:spMk id="7" creationId="{F11B9A33-1125-22E7-BA3A-BBAF7517238D}"/>
          </ac:spMkLst>
        </pc:spChg>
        <pc:spChg chg="add del mod">
          <ac:chgData name="CHAPELOTTE Carole (Storengy)" userId="e9249e6f-dbfa-487a-9480-ade5982348f9" providerId="ADAL" clId="{81A02001-5D0B-4BC0-983D-76442E4223C1}" dt="2024-04-07T20:45:51.445" v="2138" actId="6264"/>
          <ac:spMkLst>
            <pc:docMk/>
            <pc:sldMk cId="2081704139" sldId="949"/>
            <ac:spMk id="8" creationId="{39A53B5B-6C69-7180-DB2F-F298DF856645}"/>
          </ac:spMkLst>
        </pc:spChg>
        <pc:spChg chg="add mod ord">
          <ac:chgData name="CHAPELOTTE Carole (Storengy)" userId="e9249e6f-dbfa-487a-9480-ade5982348f9" providerId="ADAL" clId="{81A02001-5D0B-4BC0-983D-76442E4223C1}" dt="2024-04-07T20:52:54.041" v="2211" actId="14"/>
          <ac:spMkLst>
            <pc:docMk/>
            <pc:sldMk cId="2081704139" sldId="949"/>
            <ac:spMk id="9" creationId="{2C649839-7074-21B9-198E-295763DDBC73}"/>
          </ac:spMkLst>
        </pc:spChg>
        <pc:spChg chg="add mod">
          <ac:chgData name="CHAPELOTTE Carole (Storengy)" userId="e9249e6f-dbfa-487a-9480-ade5982348f9" providerId="ADAL" clId="{81A02001-5D0B-4BC0-983D-76442E4223C1}" dt="2024-04-07T20:52:45.751" v="2206" actId="1076"/>
          <ac:spMkLst>
            <pc:docMk/>
            <pc:sldMk cId="2081704139" sldId="949"/>
            <ac:spMk id="12" creationId="{9FFFF90E-E947-75B7-1443-50291D67EE92}"/>
          </ac:spMkLst>
        </pc:spChg>
        <pc:spChg chg="add del mod ord">
          <ac:chgData name="CHAPELOTTE Carole (Storengy)" userId="e9249e6f-dbfa-487a-9480-ade5982348f9" providerId="ADAL" clId="{81A02001-5D0B-4BC0-983D-76442E4223C1}" dt="2024-04-07T20:52:24.892" v="2198" actId="700"/>
          <ac:spMkLst>
            <pc:docMk/>
            <pc:sldMk cId="2081704139" sldId="949"/>
            <ac:spMk id="13" creationId="{077A6584-1E56-2C69-F75F-B1AE63E1B426}"/>
          </ac:spMkLst>
        </pc:spChg>
        <pc:picChg chg="add mod">
          <ac:chgData name="CHAPELOTTE Carole (Storengy)" userId="e9249e6f-dbfa-487a-9480-ade5982348f9" providerId="ADAL" clId="{81A02001-5D0B-4BC0-983D-76442E4223C1}" dt="2024-04-07T20:52:33.616" v="2201" actId="1076"/>
          <ac:picMkLst>
            <pc:docMk/>
            <pc:sldMk cId="2081704139" sldId="949"/>
            <ac:picMk id="10" creationId="{80711862-186B-0F2C-3EB6-EF4905E49C68}"/>
          </ac:picMkLst>
        </pc:picChg>
      </pc:sldChg>
      <pc:sldChg chg="addSp modSp new mod">
        <pc:chgData name="CHAPELOTTE Carole (Storengy)" userId="e9249e6f-dbfa-487a-9480-ade5982348f9" providerId="ADAL" clId="{81A02001-5D0B-4BC0-983D-76442E4223C1}" dt="2024-04-07T20:48:11.505" v="2171" actId="404"/>
        <pc:sldMkLst>
          <pc:docMk/>
          <pc:sldMk cId="4093225552" sldId="950"/>
        </pc:sldMkLst>
        <pc:spChg chg="mod">
          <ac:chgData name="CHAPELOTTE Carole (Storengy)" userId="e9249e6f-dbfa-487a-9480-ade5982348f9" providerId="ADAL" clId="{81A02001-5D0B-4BC0-983D-76442E4223C1}" dt="2024-04-07T20:47:42.352" v="2163" actId="27636"/>
          <ac:spMkLst>
            <pc:docMk/>
            <pc:sldMk cId="4093225552" sldId="950"/>
            <ac:spMk id="3" creationId="{11C974DF-4939-82AE-2831-5263D6ABF29A}"/>
          </ac:spMkLst>
        </pc:spChg>
        <pc:spChg chg="add mod">
          <ac:chgData name="CHAPELOTTE Carole (Storengy)" userId="e9249e6f-dbfa-487a-9480-ade5982348f9" providerId="ADAL" clId="{81A02001-5D0B-4BC0-983D-76442E4223C1}" dt="2024-04-07T20:47:37.042" v="2159" actId="14100"/>
          <ac:spMkLst>
            <pc:docMk/>
            <pc:sldMk cId="4093225552" sldId="950"/>
            <ac:spMk id="6" creationId="{95E94403-D274-A651-A906-DDF9BE5F86B4}"/>
          </ac:spMkLst>
        </pc:spChg>
        <pc:spChg chg="add mod">
          <ac:chgData name="CHAPELOTTE Carole (Storengy)" userId="e9249e6f-dbfa-487a-9480-ade5982348f9" providerId="ADAL" clId="{81A02001-5D0B-4BC0-983D-76442E4223C1}" dt="2024-04-07T20:48:11.505" v="2171" actId="404"/>
          <ac:spMkLst>
            <pc:docMk/>
            <pc:sldMk cId="4093225552" sldId="950"/>
            <ac:spMk id="29" creationId="{EF9EC263-A36C-51B9-3001-415A130A2540}"/>
          </ac:spMkLst>
        </pc:spChg>
        <pc:picChg chg="add mod">
          <ac:chgData name="CHAPELOTTE Carole (Storengy)" userId="e9249e6f-dbfa-487a-9480-ade5982348f9" providerId="ADAL" clId="{81A02001-5D0B-4BC0-983D-76442E4223C1}" dt="2024-04-07T20:47:22.327" v="2153" actId="14100"/>
          <ac:picMkLst>
            <pc:docMk/>
            <pc:sldMk cId="4093225552" sldId="950"/>
            <ac:picMk id="27" creationId="{A6D2D87A-3F65-97B8-076C-33B1E2ED0910}"/>
          </ac:picMkLst>
        </pc:picChg>
      </pc:sldChg>
      <pc:sldChg chg="addSp delSp modSp new mod chgLayout">
        <pc:chgData name="CHAPELOTTE Carole (Storengy)" userId="e9249e6f-dbfa-487a-9480-ade5982348f9" providerId="ADAL" clId="{81A02001-5D0B-4BC0-983D-76442E4223C1}" dt="2024-04-07T21:06:35.712" v="2573" actId="6549"/>
        <pc:sldMkLst>
          <pc:docMk/>
          <pc:sldMk cId="3113550493" sldId="951"/>
        </pc:sldMkLst>
        <pc:spChg chg="mod ord">
          <ac:chgData name="CHAPELOTTE Carole (Storengy)" userId="e9249e6f-dbfa-487a-9480-ade5982348f9" providerId="ADAL" clId="{81A02001-5D0B-4BC0-983D-76442E4223C1}" dt="2024-04-07T20:53:24.113" v="2214" actId="6264"/>
          <ac:spMkLst>
            <pc:docMk/>
            <pc:sldMk cId="3113550493" sldId="951"/>
            <ac:spMk id="2" creationId="{B2FEE314-2398-17EB-0EBF-C7DFA7EEF797}"/>
          </ac:spMkLst>
        </pc:spChg>
        <pc:spChg chg="mod ord">
          <ac:chgData name="CHAPELOTTE Carole (Storengy)" userId="e9249e6f-dbfa-487a-9480-ade5982348f9" providerId="ADAL" clId="{81A02001-5D0B-4BC0-983D-76442E4223C1}" dt="2024-04-07T20:53:24.113" v="2214" actId="6264"/>
          <ac:spMkLst>
            <pc:docMk/>
            <pc:sldMk cId="3113550493" sldId="951"/>
            <ac:spMk id="3" creationId="{62030C46-6692-4590-14C3-A403731B9160}"/>
          </ac:spMkLst>
        </pc:spChg>
        <pc:spChg chg="del">
          <ac:chgData name="CHAPELOTTE Carole (Storengy)" userId="e9249e6f-dbfa-487a-9480-ade5982348f9" providerId="ADAL" clId="{81A02001-5D0B-4BC0-983D-76442E4223C1}" dt="2024-04-07T20:53:24.113" v="2214" actId="6264"/>
          <ac:spMkLst>
            <pc:docMk/>
            <pc:sldMk cId="3113550493" sldId="951"/>
            <ac:spMk id="4" creationId="{E83F13E7-79F4-FDD3-11DF-E42A1ADB5950}"/>
          </ac:spMkLst>
        </pc:spChg>
        <pc:spChg chg="add del mod">
          <ac:chgData name="CHAPELOTTE Carole (Storengy)" userId="e9249e6f-dbfa-487a-9480-ade5982348f9" providerId="ADAL" clId="{81A02001-5D0B-4BC0-983D-76442E4223C1}" dt="2024-04-07T20:53:24.113" v="2214" actId="6264"/>
          <ac:spMkLst>
            <pc:docMk/>
            <pc:sldMk cId="3113550493" sldId="951"/>
            <ac:spMk id="5" creationId="{31538951-BA94-300B-A216-5CAC2AE3E489}"/>
          </ac:spMkLst>
        </pc:spChg>
        <pc:spChg chg="add del mod">
          <ac:chgData name="CHAPELOTTE Carole (Storengy)" userId="e9249e6f-dbfa-487a-9480-ade5982348f9" providerId="ADAL" clId="{81A02001-5D0B-4BC0-983D-76442E4223C1}" dt="2024-04-07T20:53:24.113" v="2214" actId="6264"/>
          <ac:spMkLst>
            <pc:docMk/>
            <pc:sldMk cId="3113550493" sldId="951"/>
            <ac:spMk id="6" creationId="{554996D7-F44A-DB63-14F0-0C4B1136D026}"/>
          </ac:spMkLst>
        </pc:spChg>
        <pc:spChg chg="add mod ord">
          <ac:chgData name="CHAPELOTTE Carole (Storengy)" userId="e9249e6f-dbfa-487a-9480-ade5982348f9" providerId="ADAL" clId="{81A02001-5D0B-4BC0-983D-76442E4223C1}" dt="2024-04-07T20:53:24.113" v="2214" actId="6264"/>
          <ac:spMkLst>
            <pc:docMk/>
            <pc:sldMk cId="3113550493" sldId="951"/>
            <ac:spMk id="7" creationId="{3B2719EF-D3FA-E6BF-4E6A-202A330EC0AA}"/>
          </ac:spMkLst>
        </pc:spChg>
        <pc:spChg chg="add mod">
          <ac:chgData name="CHAPELOTTE Carole (Storengy)" userId="e9249e6f-dbfa-487a-9480-ade5982348f9" providerId="ADAL" clId="{81A02001-5D0B-4BC0-983D-76442E4223C1}" dt="2024-04-07T21:06:17.282" v="2566" actId="20577"/>
          <ac:spMkLst>
            <pc:docMk/>
            <pc:sldMk cId="3113550493" sldId="951"/>
            <ac:spMk id="11" creationId="{08A9D624-4284-A973-A90B-8EA4B7965B71}"/>
          </ac:spMkLst>
        </pc:spChg>
        <pc:spChg chg="add mod">
          <ac:chgData name="CHAPELOTTE Carole (Storengy)" userId="e9249e6f-dbfa-487a-9480-ade5982348f9" providerId="ADAL" clId="{81A02001-5D0B-4BC0-983D-76442E4223C1}" dt="2024-04-07T21:06:35.712" v="2573" actId="6549"/>
          <ac:spMkLst>
            <pc:docMk/>
            <pc:sldMk cId="3113550493" sldId="951"/>
            <ac:spMk id="12" creationId="{B716097F-DE39-889C-0330-376FD3642B8B}"/>
          </ac:spMkLst>
        </pc:spChg>
        <pc:spChg chg="add mod">
          <ac:chgData name="CHAPELOTTE Carole (Storengy)" userId="e9249e6f-dbfa-487a-9480-ade5982348f9" providerId="ADAL" clId="{81A02001-5D0B-4BC0-983D-76442E4223C1}" dt="2024-04-07T21:06:08.531" v="2559" actId="6549"/>
          <ac:spMkLst>
            <pc:docMk/>
            <pc:sldMk cId="3113550493" sldId="951"/>
            <ac:spMk id="14" creationId="{A502EB9A-722B-4F9A-BA95-78846D520C19}"/>
          </ac:spMkLst>
        </pc:spChg>
        <pc:spChg chg="add mod">
          <ac:chgData name="CHAPELOTTE Carole (Storengy)" userId="e9249e6f-dbfa-487a-9480-ade5982348f9" providerId="ADAL" clId="{81A02001-5D0B-4BC0-983D-76442E4223C1}" dt="2024-04-07T21:06:30.595" v="2568" actId="1076"/>
          <ac:spMkLst>
            <pc:docMk/>
            <pc:sldMk cId="3113550493" sldId="951"/>
            <ac:spMk id="15" creationId="{CFA6A331-E181-3473-5CE9-FB88DBC2F36D}"/>
          </ac:spMkLst>
        </pc:spChg>
        <pc:graphicFrameChg chg="add del mod modGraphic">
          <ac:chgData name="CHAPELOTTE Carole (Storengy)" userId="e9249e6f-dbfa-487a-9480-ade5982348f9" providerId="ADAL" clId="{81A02001-5D0B-4BC0-983D-76442E4223C1}" dt="2024-04-07T20:59:38.597" v="2334" actId="21"/>
          <ac:graphicFrameMkLst>
            <pc:docMk/>
            <pc:sldMk cId="3113550493" sldId="951"/>
            <ac:graphicFrameMk id="8" creationId="{C2B25CE4-1941-6403-0B2A-09099BD11929}"/>
          </ac:graphicFrameMkLst>
        </pc:graphicFrameChg>
        <pc:graphicFrameChg chg="add mod">
          <ac:chgData name="CHAPELOTTE Carole (Storengy)" userId="e9249e6f-dbfa-487a-9480-ade5982348f9" providerId="ADAL" clId="{81A02001-5D0B-4BC0-983D-76442E4223C1}" dt="2024-04-07T21:05:31.879" v="2535" actId="20577"/>
          <ac:graphicFrameMkLst>
            <pc:docMk/>
            <pc:sldMk cId="3113550493" sldId="951"/>
            <ac:graphicFrameMk id="9" creationId="{C2B25CE4-1941-6403-0B2A-09099BD11929}"/>
          </ac:graphicFrameMkLst>
        </pc:graphicFrameChg>
        <pc:graphicFrameChg chg="add mod">
          <ac:chgData name="CHAPELOTTE Carole (Storengy)" userId="e9249e6f-dbfa-487a-9480-ade5982348f9" providerId="ADAL" clId="{81A02001-5D0B-4BC0-983D-76442E4223C1}" dt="2024-04-07T21:05:15.349" v="2530" actId="20577"/>
          <ac:graphicFrameMkLst>
            <pc:docMk/>
            <pc:sldMk cId="3113550493" sldId="951"/>
            <ac:graphicFrameMk id="13" creationId="{B4965B97-687E-042D-2018-04F6E016797B}"/>
          </ac:graphicFrameMkLst>
        </pc:graphicFrameChg>
      </pc:sldChg>
      <pc:sldChg chg="addSp delSp modSp new mod modClrScheme chgLayout">
        <pc:chgData name="CHAPELOTTE Carole (Storengy)" userId="e9249e6f-dbfa-487a-9480-ade5982348f9" providerId="ADAL" clId="{81A02001-5D0B-4BC0-983D-76442E4223C1}" dt="2024-04-07T21:15:36.953" v="2647" actId="1076"/>
        <pc:sldMkLst>
          <pc:docMk/>
          <pc:sldMk cId="3537503966" sldId="952"/>
        </pc:sldMkLst>
        <pc:spChg chg="del mod ord">
          <ac:chgData name="CHAPELOTTE Carole (Storengy)" userId="e9249e6f-dbfa-487a-9480-ade5982348f9" providerId="ADAL" clId="{81A02001-5D0B-4BC0-983D-76442E4223C1}" dt="2024-04-07T21:07:04.486" v="2575" actId="700"/>
          <ac:spMkLst>
            <pc:docMk/>
            <pc:sldMk cId="3537503966" sldId="952"/>
            <ac:spMk id="2" creationId="{53BB3885-D5E1-9B22-4F9D-5C99C0BED1EF}"/>
          </ac:spMkLst>
        </pc:spChg>
        <pc:spChg chg="mod ord">
          <ac:chgData name="CHAPELOTTE Carole (Storengy)" userId="e9249e6f-dbfa-487a-9480-ade5982348f9" providerId="ADAL" clId="{81A02001-5D0B-4BC0-983D-76442E4223C1}" dt="2024-04-07T21:11:56.406" v="2625" actId="700"/>
          <ac:spMkLst>
            <pc:docMk/>
            <pc:sldMk cId="3537503966" sldId="952"/>
            <ac:spMk id="3" creationId="{4622C2ED-33BC-55B8-2DF2-8E1A22AFC601}"/>
          </ac:spMkLst>
        </pc:spChg>
        <pc:spChg chg="del mod ord">
          <ac:chgData name="CHAPELOTTE Carole (Storengy)" userId="e9249e6f-dbfa-487a-9480-ade5982348f9" providerId="ADAL" clId="{81A02001-5D0B-4BC0-983D-76442E4223C1}" dt="2024-04-07T21:07:04.486" v="2575" actId="700"/>
          <ac:spMkLst>
            <pc:docMk/>
            <pc:sldMk cId="3537503966" sldId="952"/>
            <ac:spMk id="4" creationId="{5D0152C5-875F-37BF-2357-CED71EE4FB7A}"/>
          </ac:spMkLst>
        </pc:spChg>
        <pc:spChg chg="add mod ord">
          <ac:chgData name="CHAPELOTTE Carole (Storengy)" userId="e9249e6f-dbfa-487a-9480-ade5982348f9" providerId="ADAL" clId="{81A02001-5D0B-4BC0-983D-76442E4223C1}" dt="2024-04-07T21:11:56.406" v="2625" actId="700"/>
          <ac:spMkLst>
            <pc:docMk/>
            <pc:sldMk cId="3537503966" sldId="952"/>
            <ac:spMk id="5" creationId="{09F64FE3-BAF3-0638-2104-34F841F8A9A1}"/>
          </ac:spMkLst>
        </pc:spChg>
        <pc:spChg chg="add del mod ord">
          <ac:chgData name="CHAPELOTTE Carole (Storengy)" userId="e9249e6f-dbfa-487a-9480-ade5982348f9" providerId="ADAL" clId="{81A02001-5D0B-4BC0-983D-76442E4223C1}" dt="2024-04-07T21:07:23.326" v="2580" actId="6264"/>
          <ac:spMkLst>
            <pc:docMk/>
            <pc:sldMk cId="3537503966" sldId="952"/>
            <ac:spMk id="6" creationId="{42274368-E3B9-7C7B-DE76-AEF33FD86FB3}"/>
          </ac:spMkLst>
        </pc:spChg>
        <pc:spChg chg="add del mod">
          <ac:chgData name="CHAPELOTTE Carole (Storengy)" userId="e9249e6f-dbfa-487a-9480-ade5982348f9" providerId="ADAL" clId="{81A02001-5D0B-4BC0-983D-76442E4223C1}" dt="2024-04-07T21:07:23.326" v="2580" actId="6264"/>
          <ac:spMkLst>
            <pc:docMk/>
            <pc:sldMk cId="3537503966" sldId="952"/>
            <ac:spMk id="7" creationId="{83B57299-E1AA-ABF6-BB56-3A0003F365D0}"/>
          </ac:spMkLst>
        </pc:spChg>
        <pc:spChg chg="add del mod">
          <ac:chgData name="CHAPELOTTE Carole (Storengy)" userId="e9249e6f-dbfa-487a-9480-ade5982348f9" providerId="ADAL" clId="{81A02001-5D0B-4BC0-983D-76442E4223C1}" dt="2024-04-07T21:07:23.326" v="2580" actId="6264"/>
          <ac:spMkLst>
            <pc:docMk/>
            <pc:sldMk cId="3537503966" sldId="952"/>
            <ac:spMk id="8" creationId="{486A84C1-57B7-8E53-D135-41C4B8C6D1E8}"/>
          </ac:spMkLst>
        </pc:spChg>
        <pc:spChg chg="add mod ord">
          <ac:chgData name="CHAPELOTTE Carole (Storengy)" userId="e9249e6f-dbfa-487a-9480-ade5982348f9" providerId="ADAL" clId="{81A02001-5D0B-4BC0-983D-76442E4223C1}" dt="2024-04-07T21:11:56.406" v="2625" actId="700"/>
          <ac:spMkLst>
            <pc:docMk/>
            <pc:sldMk cId="3537503966" sldId="952"/>
            <ac:spMk id="9" creationId="{E2B0F006-C1E5-2962-99C4-14272C56E8B1}"/>
          </ac:spMkLst>
        </pc:spChg>
        <pc:spChg chg="add del mod">
          <ac:chgData name="CHAPELOTTE Carole (Storengy)" userId="e9249e6f-dbfa-487a-9480-ade5982348f9" providerId="ADAL" clId="{81A02001-5D0B-4BC0-983D-76442E4223C1}" dt="2024-04-07T21:11:00.805" v="2618" actId="6264"/>
          <ac:spMkLst>
            <pc:docMk/>
            <pc:sldMk cId="3537503966" sldId="952"/>
            <ac:spMk id="10" creationId="{35250709-1609-FDBA-E498-E96B69CD437C}"/>
          </ac:spMkLst>
        </pc:spChg>
        <pc:spChg chg="add del mod">
          <ac:chgData name="CHAPELOTTE Carole (Storengy)" userId="e9249e6f-dbfa-487a-9480-ade5982348f9" providerId="ADAL" clId="{81A02001-5D0B-4BC0-983D-76442E4223C1}" dt="2024-04-07T21:11:00.805" v="2618" actId="6264"/>
          <ac:spMkLst>
            <pc:docMk/>
            <pc:sldMk cId="3537503966" sldId="952"/>
            <ac:spMk id="11" creationId="{1FE5A789-A038-1769-EF9A-9287617837A8}"/>
          </ac:spMkLst>
        </pc:spChg>
        <pc:spChg chg="add del mod">
          <ac:chgData name="CHAPELOTTE Carole (Storengy)" userId="e9249e6f-dbfa-487a-9480-ade5982348f9" providerId="ADAL" clId="{81A02001-5D0B-4BC0-983D-76442E4223C1}" dt="2024-04-07T21:11:00.805" v="2618" actId="6264"/>
          <ac:spMkLst>
            <pc:docMk/>
            <pc:sldMk cId="3537503966" sldId="952"/>
            <ac:spMk id="12" creationId="{E257407C-5A1A-6661-9637-35642E2B8694}"/>
          </ac:spMkLst>
        </pc:spChg>
        <pc:spChg chg="add del mod">
          <ac:chgData name="CHAPELOTTE Carole (Storengy)" userId="e9249e6f-dbfa-487a-9480-ade5982348f9" providerId="ADAL" clId="{81A02001-5D0B-4BC0-983D-76442E4223C1}" dt="2024-04-07T21:11:34.300" v="2624" actId="6264"/>
          <ac:spMkLst>
            <pc:docMk/>
            <pc:sldMk cId="3537503966" sldId="952"/>
            <ac:spMk id="13" creationId="{8AB51A56-D0F8-3468-3B81-60FA71585919}"/>
          </ac:spMkLst>
        </pc:spChg>
        <pc:spChg chg="add del mod">
          <ac:chgData name="CHAPELOTTE Carole (Storengy)" userId="e9249e6f-dbfa-487a-9480-ade5982348f9" providerId="ADAL" clId="{81A02001-5D0B-4BC0-983D-76442E4223C1}" dt="2024-04-07T21:11:34.300" v="2624" actId="6264"/>
          <ac:spMkLst>
            <pc:docMk/>
            <pc:sldMk cId="3537503966" sldId="952"/>
            <ac:spMk id="14" creationId="{E71D7FE3-165F-14DF-6AE9-2886A692CA02}"/>
          </ac:spMkLst>
        </pc:spChg>
        <pc:spChg chg="add del mod">
          <ac:chgData name="CHAPELOTTE Carole (Storengy)" userId="e9249e6f-dbfa-487a-9480-ade5982348f9" providerId="ADAL" clId="{81A02001-5D0B-4BC0-983D-76442E4223C1}" dt="2024-04-07T21:11:34.300" v="2624" actId="6264"/>
          <ac:spMkLst>
            <pc:docMk/>
            <pc:sldMk cId="3537503966" sldId="952"/>
            <ac:spMk id="15" creationId="{79A4CAE7-037A-9462-EE01-0D92C0F90EB8}"/>
          </ac:spMkLst>
        </pc:spChg>
        <pc:spChg chg="add del mod ord">
          <ac:chgData name="CHAPELOTTE Carole (Storengy)" userId="e9249e6f-dbfa-487a-9480-ade5982348f9" providerId="ADAL" clId="{81A02001-5D0B-4BC0-983D-76442E4223C1}" dt="2024-04-07T21:14:09.449" v="2630" actId="478"/>
          <ac:spMkLst>
            <pc:docMk/>
            <pc:sldMk cId="3537503966" sldId="952"/>
            <ac:spMk id="16" creationId="{9AD9C42F-4D91-B124-1E2B-CA8A4728E7FB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2" creationId="{32AE0542-00EF-0E43-A6ED-5AF95FD3A2DA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3" creationId="{D60652E8-89D0-DED1-0EC2-A6A763211389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4" creationId="{416B31E0-1E00-47F7-5CD7-0358601219F3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9" creationId="{46F7C392-91BE-08C8-D429-DFE916F2E83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30" creationId="{94ADB213-06F9-BA71-FE48-F173256358C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31" creationId="{98229D2B-6F81-9589-B18D-A1C280F64F4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32" creationId="{095D86EF-542C-CF5C-585A-CE1D1A261F0F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33" creationId="{A20D35FA-4459-9A5B-1F22-B6C041EE12F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34" creationId="{65DAF2BE-B680-03CD-3E19-3265BFBB5F7F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35" creationId="{FCB7D94D-5618-83E1-A4BB-2E61179E648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36" creationId="{09781733-1B4B-19EE-6378-2D71BFB0296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37" creationId="{DFEF08DC-205E-E781-2B86-EAD429D33702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38" creationId="{6C53B430-2102-29E7-7D37-2B6275D2ABA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40" creationId="{02E5158A-7BE3-ACA6-FF61-455EC093EA1F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42" creationId="{251E20EE-F042-2866-375E-B535DFE2DB92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43" creationId="{AC443420-F735-B5A4-2F59-74E6CB4243B1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44" creationId="{E6F03124-D1A3-FAC0-0D65-F3A925FF0B7F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47" creationId="{67500661-628E-8DAA-D186-EA6ED9A78F6A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48" creationId="{AF685076-43E5-13BC-26C4-686044457EB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50" creationId="{64718818-1F9B-2945-EDEF-5FC65DBB72A1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51" creationId="{F8418503-21D5-2668-81E4-C7DA7A357269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52" creationId="{D51D8D2A-4AD3-F9AF-87D2-7BE09A64826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53" creationId="{A14E3406-2B94-E4C3-BFFA-D32303438BD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54" creationId="{65F6A829-FBC8-2B20-F46A-9DE64FE87601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55" creationId="{D71CF2AA-6AF5-3256-6A85-E24BC7574C7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56" creationId="{D4447E85-C432-840B-B8BD-766011CADB0B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57" creationId="{A8DBEFB9-D7A1-9E23-F42D-8CACC1A5F29D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58" creationId="{DEC9AF67-820C-328A-75A8-B487F1877042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59" creationId="{12D6D471-D18A-2E07-87B5-9CBB8B042DF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60" creationId="{0D032BFA-1C34-DB97-9587-37273067A42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61" creationId="{3A1F1409-C636-1DA3-0FAA-2E696640956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62" creationId="{B3E39496-EC49-40D1-01B6-317D6FE8DB6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63" creationId="{DF688BB3-E33C-3097-C5A6-B36EF669619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64" creationId="{27731329-1248-23B5-E824-8D8824B61C89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65" creationId="{4EA37822-6F2B-FCC3-ED4F-7F23482D656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66" creationId="{E4E0F36B-69A0-165E-B2AC-A0AC41347F8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67" creationId="{6D6F9150-3F78-4FC5-4984-341523C47CA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68" creationId="{6DB6DC75-FFFF-BE0B-957A-9AF924F505D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69" creationId="{1EF9BEB7-5B45-D596-A2CA-B16BCC3F756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70" creationId="{50D5D333-7F23-0AF6-8939-840F66F2A93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71" creationId="{AE7965FA-2DCD-E502-C7D7-969E1997B2E9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72" creationId="{D5FD5733-3075-C517-A95B-EAC0EBE91709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73" creationId="{5BA4A2DC-A0CA-5C62-3E07-FA59A6CB7AD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74" creationId="{A5BD647B-8675-2E3D-032F-FA817CDF2A6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75" creationId="{476EA155-7CB5-DC55-843F-00B685DAC7A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76" creationId="{2083BE97-314B-A5EB-DCAE-EAAC71BA69A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77" creationId="{C40DC53D-B8DB-8DBD-C0C1-71BDB2C73FC2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78" creationId="{E3B0A71F-328E-1AE6-E98F-FA400CDA7F8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79" creationId="{1E6D48C5-E429-06B8-937D-5A7271AF9AD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80" creationId="{2DB81173-FA5A-7AFC-B43D-B68E2986D192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81" creationId="{C551EC36-4243-145E-EC56-B2E9DA73603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82" creationId="{B2286557-264F-ADFB-64B8-C4FB7155518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83" creationId="{18208EBC-0217-2CEA-CDCD-6BB54E30CDF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84" creationId="{60F9D69F-B180-E07F-A395-61DDE7DBA28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85" creationId="{F08D8FEF-382B-1C6B-18CF-9564660E33E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88" creationId="{E9C6BE17-648F-5AB5-B796-2663B25A31C1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89" creationId="{AF208298-F6DC-A579-2CC1-4BF1BCA036B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90" creationId="{F7A41E36-BA8A-3F3C-9252-99B3844444B1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93" creationId="{B985B57C-88AE-9B0B-9C40-4E81C10BCCD2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94" creationId="{68DF70DE-06AF-A94B-6ABC-4A96F51AB6D3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95" creationId="{58495889-4113-3CC5-5754-E2F4890C1D8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96" creationId="{3BEF25EF-1328-3BE7-A43E-60DBE3DAA32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97" creationId="{CBEFE875-7988-2841-655F-D6321AC0DE1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98" creationId="{D25F57D5-F383-76E1-504D-74097227E7D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99" creationId="{1DBCE643-7693-B0FD-16CF-CC891F3A11F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00" creationId="{548650BF-383E-A2EC-25B6-B8D1FAC86C6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02" creationId="{ED88C1B4-D4D0-186F-1E80-D414C106AC2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03" creationId="{E196940B-24AE-D14D-C89B-60C4F8A63CD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04" creationId="{43065BF0-799A-3ED3-E104-EB7E6DD7923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05" creationId="{F1A341AB-BB57-452E-9D4F-9C176417276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06" creationId="{3C83F10F-20EC-1C8C-7B50-7758C989454B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07" creationId="{D8CD2365-1E45-FCF5-E87D-92A3F5E513B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08" creationId="{3F594392-89B0-1A81-2A91-B0BDFB03923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09" creationId="{530951FE-8A25-46DC-EE8B-8EF07DD425C2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10" creationId="{CC0439FC-0442-3DFB-BBEC-D110469406F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11" creationId="{2C4715DE-EAB6-5771-18DA-6EC6E64A8AD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12" creationId="{CD2849C5-176B-1146-608F-EE7E2BAE217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13" creationId="{D1A78EDB-36E2-9B5D-E518-2DFA84CA90D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14" creationId="{036AC9DA-9C7D-68AE-0449-6A7F6F54677B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15" creationId="{86FF1EA3-46E9-97FF-7D9D-7694E4D56D6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16" creationId="{7DEC5B3E-C5F8-0320-3235-A56DC4151151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17" creationId="{9ABF7D4C-8254-2803-4B82-FE02EA5FEC63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18" creationId="{73A7A7A5-9E27-5625-CC0C-C99B97EA781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19" creationId="{C75F2C89-43A6-6C9E-C5CA-D63DEB7DB27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20" creationId="{26B60A05-451D-3C4C-2279-66FABC122FC3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21" creationId="{CA513BD9-46CF-3267-32F4-67AD80F140C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22" creationId="{C6422AD8-6C19-4260-2E66-A710714FB903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23" creationId="{768B624B-2252-BEC3-332B-B02A36070C52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24" creationId="{A5A6424B-6464-EC7B-0C58-7C9FE6C59F72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25" creationId="{FBE9A6D5-FEE9-AE2E-E7B6-2B330779C90A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26" creationId="{54CBEB67-6C49-F891-D4EC-A1D6953BB6BF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27" creationId="{ED9633FF-AD3F-F92A-E4D4-C4EBF2B776BF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28" creationId="{C40A61D0-2927-702D-3823-39B8EAD37B8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29" creationId="{D9F83D03-C247-653B-28E8-DB15EB18D633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30" creationId="{8640A697-D530-7D7E-3006-4DA2BD654F79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31" creationId="{1C4150C5-01E1-281C-66FC-3630D7C0D69D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32" creationId="{254B536E-2286-062D-8BF7-CBEFDB871AC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33" creationId="{EB0C11E5-13CC-296A-97A2-BCF08CDAECD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34" creationId="{DA0233F9-A147-7680-A418-B2CE00F7BA1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35" creationId="{75C51732-5F19-B8DC-6147-F353D0E67C93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36" creationId="{5DC0294B-2039-1781-FB8B-9E244905407D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37" creationId="{BC27A67D-5F8F-06B5-262D-7E6954255B39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38" creationId="{EF4042C6-6022-E96D-78C9-014F2C0FFF0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39" creationId="{780D6189-E0F0-B6FC-D625-A1D319C3E44D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40" creationId="{DFFFA76C-2395-E73A-BFC1-CF20782FA57F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41" creationId="{C7C33874-525C-0623-69EA-B0661652BE7B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42" creationId="{8CBE8AED-F000-A6DD-7273-2108AA2EBE1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43" creationId="{620EB5EA-7464-0246-D624-D5F2E53CB27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44" creationId="{EA5805EC-CD89-DA6A-C421-187CB680A43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45" creationId="{81B9B029-554F-F03D-407F-FF623241328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46" creationId="{9981B5E8-E3CC-8918-7648-C246040F493A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47" creationId="{BE25D9E4-66AF-D15B-19C3-E2A1D3B4B302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48" creationId="{22397839-57AC-BE6A-44FD-9C7F854D9251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49" creationId="{564B3715-5CAB-14A2-83B1-4375F1B0858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50" creationId="{29A70357-72FD-0804-03D5-1CBAD9F00B19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51" creationId="{A8AF849B-EB8F-6D9C-C255-A5655A5E355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52" creationId="{FC740888-E4FE-72AB-63D3-3F6085F7808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53" creationId="{E9253FD9-1337-3B5E-92DF-36BD66EDA3E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54" creationId="{5B14248E-DFA1-1422-5765-E17FAFB588F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55" creationId="{5620B3DC-2CB3-C984-0224-8AC212BBCA2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56" creationId="{55BD1E1A-48AA-9BEE-DC31-00AD5C1C07C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57" creationId="{302511F4-C8A6-FF06-42C2-FDB6F6CA2751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58" creationId="{069FB2E5-E458-7C84-896E-D0EC7CB153E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59" creationId="{E7570645-44D2-92F6-60BD-6E2EB9CA50F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60" creationId="{55D1FEE3-C54B-D008-76AE-CD1DEBF706D3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61" creationId="{027A79B1-4F5A-3AAF-981A-1CF2648B076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62" creationId="{F8C4DD45-843B-0F66-55B1-14BCDAF4214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63" creationId="{7CF13763-149E-E86D-BCB8-48659665E62F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64" creationId="{F59671D8-CB7A-771D-AF99-E58AB7E4A25D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65" creationId="{8C3C6DB0-E982-9A6B-D883-F4C9156EDC2F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66" creationId="{B22AC0AB-965E-2DD7-5EEF-744C5E229D4B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67" creationId="{2426144F-4AE9-DE67-BF17-CD0C120CD6F1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68" creationId="{A2BCE876-9962-FBFA-ADEA-515DC191F36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69" creationId="{1EF67C28-3DE7-1A26-76B2-57835956B70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70" creationId="{C6036028-862D-72C3-9EF3-18C7D2683DD1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71" creationId="{D8093425-373A-B6AE-E0A8-F4FB228A818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72" creationId="{0C9890BA-53F9-D262-142C-FD8B50B5367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73" creationId="{58737DDD-241A-6641-6046-60D02A7858A9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74" creationId="{21398F3B-BBF8-3E2B-2A86-2DE7CD253B7D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75" creationId="{4C57ADBB-0049-83B1-3C40-685E2361079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76" creationId="{77E45A28-8A6F-B3A9-4060-94401F8DFC2F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77" creationId="{BE75B418-0137-A284-ABFE-D2826EAAA23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78" creationId="{6CCA5A65-1EB0-C467-C007-A36AE164D741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79" creationId="{84AF996A-3ABD-7AA7-AA02-F5CAFF2C930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80" creationId="{F7811FEC-83AD-8F8E-E56C-33CF5C5DE1C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81" creationId="{D36F4553-0161-16CC-B742-3399678F0C7D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82" creationId="{0619FF6C-DB01-7AB9-1E42-66D526A878E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83" creationId="{99E3304A-4E6C-18DB-0D24-5AB351AE4CE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84" creationId="{1A6D22FA-59E3-1184-584E-1C4F4D1595DD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85" creationId="{4A324C06-25C0-8FB9-ACD7-D6A8CA8CF61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86" creationId="{9BB7E6E5-E3B7-1D10-904B-FFF70E963AF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87" creationId="{7D581B65-64AA-7C27-CF9F-100791A021CB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88" creationId="{AD6F813E-545B-EB2F-D162-11B4181649C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89" creationId="{4CE81F4F-FF8C-4660-E1D2-78EE18A96C0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90" creationId="{35A3049B-8189-CC86-20C3-CB5CC2391D1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91" creationId="{76CE31C5-8182-2E00-11F4-5D6A61894779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92" creationId="{FDB0F594-C4CE-8AC6-CDA9-6EECBC601D7A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93" creationId="{142C90E2-8AAC-7754-05B3-1DE43FFB9CE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94" creationId="{458F9F09-3495-E625-26FB-6973F168036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95" creationId="{AE16958B-8921-FA4A-9AE1-0212DF7700F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96" creationId="{35410335-5239-C2AB-3E15-B0318174261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97" creationId="{5E84A2C5-9381-C949-38D2-85F32CA7D9F2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98" creationId="{E9DBC7DF-6759-85A2-7A55-C106BCB3740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199" creationId="{0ED1C609-1641-3B1B-C2A5-4A6CEC80CD1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00" creationId="{DAD7BD6C-10F6-4288-1A2C-4E1E907CFDB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01" creationId="{A2441050-8948-6DD4-B264-27E68318153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02" creationId="{8B151FCA-94C0-803E-21E4-8A94D524178F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03" creationId="{634A24BE-40C1-FC64-84C6-CF4B4AFCD6A9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04" creationId="{86583FDD-B4A7-C807-4634-3FA14927421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05" creationId="{62E323C2-4608-29D0-34F4-571364376F9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06" creationId="{FEF707A1-259A-2890-D62A-FF27675C1F6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07" creationId="{99BB2A8F-5A14-0A86-B826-49CA04D9BCEF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08" creationId="{67E446B2-4C8F-F100-9394-B641924168D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09" creationId="{4F8FA853-5F55-99E3-C883-BC6C665500BD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10" creationId="{C02642B4-4645-9873-7ABB-6E335A33C70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11" creationId="{2D76BF91-6C35-78C6-D320-6A7A3309FF4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12" creationId="{F1E2FBC8-8D1A-D287-304B-1BFF94EEC332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13" creationId="{BBC360E6-C1EC-39A2-58C4-93203BF48EFB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14" creationId="{A0B83F95-E19C-D665-CDF6-AB6D66125EDC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15" creationId="{D39FACD0-584F-F502-31BE-27A2206F96E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16" creationId="{3ACA5616-9193-356A-1BC2-383A6C85518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17" creationId="{9F636CBA-B9E3-B752-FF9C-AAB967B4D3A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18" creationId="{377D2453-3B1B-5E09-6CEB-1EA3664B2B7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19" creationId="{A33AB943-3538-12F4-2D1A-B721BA188917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20" creationId="{60B0A165-8E5F-B1D0-496A-96492AB9AE9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21" creationId="{107078B1-A446-C01F-50DA-BE448122F315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22" creationId="{D04E466F-2533-958B-04E1-6E0DF04108E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23" creationId="{F6F04D67-C895-5C84-AA19-AF6D1D34CDC3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24" creationId="{7B2C3F44-E10F-B692-2A2D-E7475BC089B4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25" creationId="{EEA1541C-EB09-DD30-35B5-88B836774AE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26" creationId="{6A85256A-2EFD-C46A-92F5-26DF9BCF2FA0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27" creationId="{D2E12EC5-E927-FF2F-58E4-7A7495A503BB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28" creationId="{49F1662B-DF2F-720B-15C5-2427F7C036E8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29" creationId="{75D4DBE8-38A5-CBB0-1CD8-9CDD7CA9587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30" creationId="{0C4C334B-3709-23C4-90B8-C94F97CBA3BE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31" creationId="{3177687B-D48B-A2BB-4872-87F913F4BD36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32" creationId="{D13603F2-EF61-1324-992E-ABB7381FDA41}"/>
          </ac:spMkLst>
        </pc:spChg>
        <pc:spChg chg="mod">
          <ac:chgData name="CHAPELOTTE Carole (Storengy)" userId="e9249e6f-dbfa-487a-9480-ade5982348f9" providerId="ADAL" clId="{81A02001-5D0B-4BC0-983D-76442E4223C1}" dt="2024-04-07T21:14:54.329" v="2642"/>
          <ac:spMkLst>
            <pc:docMk/>
            <pc:sldMk cId="3537503966" sldId="952"/>
            <ac:spMk id="233" creationId="{4ABECA01-9042-7E81-4E3F-65065B5AB2F7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35" creationId="{746E5B3A-586B-AFE2-4FE0-FC368F56003A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36" creationId="{88CE3155-8B1A-24D6-8868-B06DBF5D902F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37" creationId="{34D54DAE-D0D3-C9F4-10B1-C326D22E4DCA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38" creationId="{FA70D145-982F-0E34-28D0-F43DD2250408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39" creationId="{A92BB110-C5F4-3A55-43C5-604556881E49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40" creationId="{FE135ED7-DF35-93F5-1EA3-0181158F66F3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41" creationId="{91F77677-2232-744D-3D99-5AF0B0FC3ABD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42" creationId="{872DECE3-E3A6-B937-FA3B-C6768C50148F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43" creationId="{DE5E43B5-FA8D-7C16-4ADB-D3AB34E81D71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44" creationId="{78B782A2-F1FA-B1F4-B1C0-0D15FF481BC8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45" creationId="{805931C7-BEF4-D518-2CE0-E95A9D70237A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46" creationId="{80617106-6655-7205-BA57-BDDA9C67BF19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47" creationId="{606DB280-E6A1-7904-4AF0-784EB9C6E64D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48" creationId="{5CB7BEE7-86D4-1EEC-65E2-ED595F4C918D}"/>
          </ac:spMkLst>
        </pc:spChg>
        <pc:spChg chg="mod">
          <ac:chgData name="CHAPELOTTE Carole (Storengy)" userId="e9249e6f-dbfa-487a-9480-ade5982348f9" providerId="ADAL" clId="{81A02001-5D0B-4BC0-983D-76442E4223C1}" dt="2024-04-07T21:15:29.571" v="2646"/>
          <ac:spMkLst>
            <pc:docMk/>
            <pc:sldMk cId="3537503966" sldId="952"/>
            <ac:spMk id="249" creationId="{32A8FDD4-5656-A759-A972-3D837421E10D}"/>
          </ac:spMkLst>
        </pc:spChg>
        <pc:grpChg chg="add mod">
          <ac:chgData name="CHAPELOTTE Carole (Storengy)" userId="e9249e6f-dbfa-487a-9480-ade5982348f9" providerId="ADAL" clId="{81A02001-5D0B-4BC0-983D-76442E4223C1}" dt="2024-04-07T21:15:05.040" v="2645" actId="1076"/>
          <ac:grpSpMkLst>
            <pc:docMk/>
            <pc:sldMk cId="3537503966" sldId="952"/>
            <ac:grpSpMk id="21" creationId="{B00B07DB-0E50-75B2-1D3F-95534B170702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25" creationId="{3890170F-2AF7-EB4C-2E9C-9402232A7B2F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26" creationId="{37F5FA97-C4E2-E3FD-E2C3-1F40227ADD51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27" creationId="{FFBDBC31-D1BC-4301-7DBE-0BF6DCF3EB05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28" creationId="{C79417B7-0FA3-16B6-343C-F98FDFEBE279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39" creationId="{C8575561-391B-C278-F69C-017B2D1B37E0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41" creationId="{6C084856-9934-2563-FF70-DBFE4577E775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45" creationId="{1F3336B8-1DBC-5D3B-BE19-1E5DCF16C29A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46" creationId="{8ACDC5E2-7670-1CCD-9D98-60F6249FF882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49" creationId="{4F7AFA27-03A4-1BB9-4B7A-463E768016DF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86" creationId="{7DB9CE72-C427-A7CE-D109-27039B68AA7B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87" creationId="{B895DCA7-E02F-CA20-030B-878E8B2697F9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91" creationId="{F4B2B0E9-52B4-1183-B6E0-729CB0A8523B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92" creationId="{29B72C13-7D41-7A89-4F02-B6BDC8B86407}"/>
          </ac:grpSpMkLst>
        </pc:grpChg>
        <pc:grpChg chg="mod">
          <ac:chgData name="CHAPELOTTE Carole (Storengy)" userId="e9249e6f-dbfa-487a-9480-ade5982348f9" providerId="ADAL" clId="{81A02001-5D0B-4BC0-983D-76442E4223C1}" dt="2024-04-07T21:14:54.329" v="2642"/>
          <ac:grpSpMkLst>
            <pc:docMk/>
            <pc:sldMk cId="3537503966" sldId="952"/>
            <ac:grpSpMk id="101" creationId="{20B896E2-D0DA-CB81-6129-04DC71AEF629}"/>
          </ac:grpSpMkLst>
        </pc:grpChg>
        <pc:grpChg chg="add mod">
          <ac:chgData name="CHAPELOTTE Carole (Storengy)" userId="e9249e6f-dbfa-487a-9480-ade5982348f9" providerId="ADAL" clId="{81A02001-5D0B-4BC0-983D-76442E4223C1}" dt="2024-04-07T21:15:36.953" v="2647" actId="1076"/>
          <ac:grpSpMkLst>
            <pc:docMk/>
            <pc:sldMk cId="3537503966" sldId="952"/>
            <ac:grpSpMk id="234" creationId="{395738F4-C800-555E-44E8-14FA18D68925}"/>
          </ac:grpSpMkLst>
        </pc:grpChg>
        <pc:picChg chg="add del mod">
          <ac:chgData name="CHAPELOTTE Carole (Storengy)" userId="e9249e6f-dbfa-487a-9480-ade5982348f9" providerId="ADAL" clId="{81A02001-5D0B-4BC0-983D-76442E4223C1}" dt="2024-04-07T21:13:44.113" v="2627" actId="21"/>
          <ac:picMkLst>
            <pc:docMk/>
            <pc:sldMk cId="3537503966" sldId="952"/>
            <ac:picMk id="18" creationId="{86397599-1911-8675-C336-A546A99C0A0D}"/>
          </ac:picMkLst>
        </pc:picChg>
        <pc:picChg chg="add del mod">
          <ac:chgData name="CHAPELOTTE Carole (Storengy)" userId="e9249e6f-dbfa-487a-9480-ade5982348f9" providerId="ADAL" clId="{81A02001-5D0B-4BC0-983D-76442E4223C1}" dt="2024-04-07T21:13:47.522" v="2629" actId="21"/>
          <ac:picMkLst>
            <pc:docMk/>
            <pc:sldMk cId="3537503966" sldId="952"/>
            <ac:picMk id="19" creationId="{86397599-1911-8675-C336-A546A99C0A0D}"/>
          </ac:picMkLst>
        </pc:picChg>
        <pc:picChg chg="add del mod">
          <ac:chgData name="CHAPELOTTE Carole (Storengy)" userId="e9249e6f-dbfa-487a-9480-ade5982348f9" providerId="ADAL" clId="{81A02001-5D0B-4BC0-983D-76442E4223C1}" dt="2024-04-07T21:14:25.472" v="2636" actId="478"/>
          <ac:picMkLst>
            <pc:docMk/>
            <pc:sldMk cId="3537503966" sldId="952"/>
            <ac:picMk id="20" creationId="{86397599-1911-8675-C336-A546A99C0A0D}"/>
          </ac:picMkLst>
        </pc:picChg>
      </pc:sldChg>
      <pc:sldChg chg="addSp delSp modSp new mod modClrScheme chgLayout">
        <pc:chgData name="CHAPELOTTE Carole (Storengy)" userId="e9249e6f-dbfa-487a-9480-ade5982348f9" providerId="ADAL" clId="{81A02001-5D0B-4BC0-983D-76442E4223C1}" dt="2024-04-07T21:10:19.140" v="2613" actId="20577"/>
        <pc:sldMkLst>
          <pc:docMk/>
          <pc:sldMk cId="3157333730" sldId="953"/>
        </pc:sldMkLst>
        <pc:spChg chg="mod ord">
          <ac:chgData name="CHAPELOTTE Carole (Storengy)" userId="e9249e6f-dbfa-487a-9480-ade5982348f9" providerId="ADAL" clId="{81A02001-5D0B-4BC0-983D-76442E4223C1}" dt="2024-04-07T21:10:17.065" v="2612" actId="6264"/>
          <ac:spMkLst>
            <pc:docMk/>
            <pc:sldMk cId="3157333730" sldId="953"/>
            <ac:spMk id="2" creationId="{20BBB5AE-1249-B8BE-F54E-848BE063016D}"/>
          </ac:spMkLst>
        </pc:spChg>
        <pc:spChg chg="mod ord">
          <ac:chgData name="CHAPELOTTE Carole (Storengy)" userId="e9249e6f-dbfa-487a-9480-ade5982348f9" providerId="ADAL" clId="{81A02001-5D0B-4BC0-983D-76442E4223C1}" dt="2024-04-07T21:10:17.065" v="2612" actId="6264"/>
          <ac:spMkLst>
            <pc:docMk/>
            <pc:sldMk cId="3157333730" sldId="953"/>
            <ac:spMk id="3" creationId="{01FBA71D-8DF6-2781-3D2A-859188A05CE7}"/>
          </ac:spMkLst>
        </pc:spChg>
        <pc:spChg chg="del">
          <ac:chgData name="CHAPELOTTE Carole (Storengy)" userId="e9249e6f-dbfa-487a-9480-ade5982348f9" providerId="ADAL" clId="{81A02001-5D0B-4BC0-983D-76442E4223C1}" dt="2024-04-07T21:07:42.846" v="2587" actId="6264"/>
          <ac:spMkLst>
            <pc:docMk/>
            <pc:sldMk cId="3157333730" sldId="953"/>
            <ac:spMk id="4" creationId="{4DF4017D-1CCA-9F1F-FA4D-D78226DE82D6}"/>
          </ac:spMkLst>
        </pc:spChg>
        <pc:spChg chg="add del mod">
          <ac:chgData name="CHAPELOTTE Carole (Storengy)" userId="e9249e6f-dbfa-487a-9480-ade5982348f9" providerId="ADAL" clId="{81A02001-5D0B-4BC0-983D-76442E4223C1}" dt="2024-04-07T21:07:42.846" v="2587" actId="6264"/>
          <ac:spMkLst>
            <pc:docMk/>
            <pc:sldMk cId="3157333730" sldId="953"/>
            <ac:spMk id="5" creationId="{2A1FCC69-D220-BFBF-530B-2BDCE20B00AE}"/>
          </ac:spMkLst>
        </pc:spChg>
        <pc:spChg chg="add del mod">
          <ac:chgData name="CHAPELOTTE Carole (Storengy)" userId="e9249e6f-dbfa-487a-9480-ade5982348f9" providerId="ADAL" clId="{81A02001-5D0B-4BC0-983D-76442E4223C1}" dt="2024-04-07T21:07:42.846" v="2587" actId="6264"/>
          <ac:spMkLst>
            <pc:docMk/>
            <pc:sldMk cId="3157333730" sldId="953"/>
            <ac:spMk id="6" creationId="{624E2DC0-4D26-5A4B-61B7-7F4B433F1193}"/>
          </ac:spMkLst>
        </pc:spChg>
        <pc:spChg chg="add del mod ord">
          <ac:chgData name="CHAPELOTTE Carole (Storengy)" userId="e9249e6f-dbfa-487a-9480-ade5982348f9" providerId="ADAL" clId="{81A02001-5D0B-4BC0-983D-76442E4223C1}" dt="2024-04-07T21:07:54.017" v="2589" actId="700"/>
          <ac:spMkLst>
            <pc:docMk/>
            <pc:sldMk cId="3157333730" sldId="953"/>
            <ac:spMk id="7" creationId="{7335F292-60A9-F461-A49C-2DC794008F70}"/>
          </ac:spMkLst>
        </pc:spChg>
        <pc:spChg chg="add mod ord">
          <ac:chgData name="CHAPELOTTE Carole (Storengy)" userId="e9249e6f-dbfa-487a-9480-ade5982348f9" providerId="ADAL" clId="{81A02001-5D0B-4BC0-983D-76442E4223C1}" dt="2024-04-07T21:10:17.065" v="2612" actId="6264"/>
          <ac:spMkLst>
            <pc:docMk/>
            <pc:sldMk cId="3157333730" sldId="953"/>
            <ac:spMk id="8" creationId="{F1076E28-4D2E-B0A8-78A8-486C92908A10}"/>
          </ac:spMkLst>
        </pc:spChg>
        <pc:spChg chg="add mod ord">
          <ac:chgData name="CHAPELOTTE Carole (Storengy)" userId="e9249e6f-dbfa-487a-9480-ade5982348f9" providerId="ADAL" clId="{81A02001-5D0B-4BC0-983D-76442E4223C1}" dt="2024-04-07T21:10:19.140" v="2613" actId="20577"/>
          <ac:spMkLst>
            <pc:docMk/>
            <pc:sldMk cId="3157333730" sldId="953"/>
            <ac:spMk id="9" creationId="{7706069B-D0DB-B82D-C8C6-FA63520F5173}"/>
          </ac:spMkLst>
        </pc:spChg>
        <pc:spChg chg="add mod">
          <ac:chgData name="CHAPELOTTE Carole (Storengy)" userId="e9249e6f-dbfa-487a-9480-ade5982348f9" providerId="ADAL" clId="{81A02001-5D0B-4BC0-983D-76442E4223C1}" dt="2024-04-07T21:08:36.842" v="2601" actId="1076"/>
          <ac:spMkLst>
            <pc:docMk/>
            <pc:sldMk cId="3157333730" sldId="953"/>
            <ac:spMk id="12" creationId="{EEB1B6E7-6C43-A269-2DDB-98BFB6DDE638}"/>
          </ac:spMkLst>
        </pc:spChg>
        <pc:spChg chg="add del mod">
          <ac:chgData name="CHAPELOTTE Carole (Storengy)" userId="e9249e6f-dbfa-487a-9480-ade5982348f9" providerId="ADAL" clId="{81A02001-5D0B-4BC0-983D-76442E4223C1}" dt="2024-04-07T21:10:17.065" v="2612" actId="6264"/>
          <ac:spMkLst>
            <pc:docMk/>
            <pc:sldMk cId="3157333730" sldId="953"/>
            <ac:spMk id="13" creationId="{3F892B89-89D0-7D37-4737-252481D66797}"/>
          </ac:spMkLst>
        </pc:spChg>
        <pc:spChg chg="add del mod">
          <ac:chgData name="CHAPELOTTE Carole (Storengy)" userId="e9249e6f-dbfa-487a-9480-ade5982348f9" providerId="ADAL" clId="{81A02001-5D0B-4BC0-983D-76442E4223C1}" dt="2024-04-07T21:10:17.065" v="2612" actId="6264"/>
          <ac:spMkLst>
            <pc:docMk/>
            <pc:sldMk cId="3157333730" sldId="953"/>
            <ac:spMk id="14" creationId="{5ACEF0B1-AC9C-7167-D915-34014999239F}"/>
          </ac:spMkLst>
        </pc:spChg>
        <pc:spChg chg="add del mod">
          <ac:chgData name="CHAPELOTTE Carole (Storengy)" userId="e9249e6f-dbfa-487a-9480-ade5982348f9" providerId="ADAL" clId="{81A02001-5D0B-4BC0-983D-76442E4223C1}" dt="2024-04-07T21:10:17.065" v="2612" actId="6264"/>
          <ac:spMkLst>
            <pc:docMk/>
            <pc:sldMk cId="3157333730" sldId="953"/>
            <ac:spMk id="15" creationId="{345582E3-0939-6AE8-EAB5-51A1090A4885}"/>
          </ac:spMkLst>
        </pc:spChg>
        <pc:spChg chg="add del mod">
          <ac:chgData name="CHAPELOTTE Carole (Storengy)" userId="e9249e6f-dbfa-487a-9480-ade5982348f9" providerId="ADAL" clId="{81A02001-5D0B-4BC0-983D-76442E4223C1}" dt="2024-04-07T21:10:17.065" v="2612" actId="6264"/>
          <ac:spMkLst>
            <pc:docMk/>
            <pc:sldMk cId="3157333730" sldId="953"/>
            <ac:spMk id="16" creationId="{D760AE3F-FE8A-A6DD-781F-1E41570C5D5E}"/>
          </ac:spMkLst>
        </pc:spChg>
        <pc:picChg chg="add mod">
          <ac:chgData name="CHAPELOTTE Carole (Storengy)" userId="e9249e6f-dbfa-487a-9480-ade5982348f9" providerId="ADAL" clId="{81A02001-5D0B-4BC0-983D-76442E4223C1}" dt="2024-04-07T21:07:59.728" v="2592" actId="14100"/>
          <ac:picMkLst>
            <pc:docMk/>
            <pc:sldMk cId="3157333730" sldId="953"/>
            <ac:picMk id="10" creationId="{FF020545-3EA9-D9A4-6DCF-ACBDDA59A999}"/>
          </ac:picMkLst>
        </pc:picChg>
      </pc:sldChg>
      <pc:sldMasterChg chg="modSldLayout">
        <pc:chgData name="CHAPELOTTE Carole (Storengy)" userId="e9249e6f-dbfa-487a-9480-ade5982348f9" providerId="ADAL" clId="{81A02001-5D0B-4BC0-983D-76442E4223C1}" dt="2024-04-07T15:11:27.194" v="432" actId="167"/>
        <pc:sldMasterMkLst>
          <pc:docMk/>
          <pc:sldMasterMk cId="3901022247" sldId="2147483662"/>
        </pc:sldMasterMkLst>
        <pc:sldLayoutChg chg="setBg">
          <pc:chgData name="CHAPELOTTE Carole (Storengy)" userId="e9249e6f-dbfa-487a-9480-ade5982348f9" providerId="ADAL" clId="{81A02001-5D0B-4BC0-983D-76442E4223C1}" dt="2024-04-07T15:08:32.900" v="418"/>
          <pc:sldLayoutMkLst>
            <pc:docMk/>
            <pc:sldMasterMk cId="3901022247" sldId="2147483662"/>
            <pc:sldLayoutMk cId="1590144241" sldId="2147483673"/>
          </pc:sldLayoutMkLst>
        </pc:sldLayoutChg>
        <pc:sldLayoutChg chg="addSp delSp modSp mod">
          <pc:chgData name="CHAPELOTTE Carole (Storengy)" userId="e9249e6f-dbfa-487a-9480-ade5982348f9" providerId="ADAL" clId="{81A02001-5D0B-4BC0-983D-76442E4223C1}" dt="2024-04-07T15:11:27.194" v="432" actId="167"/>
          <pc:sldLayoutMkLst>
            <pc:docMk/>
            <pc:sldMasterMk cId="3901022247" sldId="2147483662"/>
            <pc:sldLayoutMk cId="2896106547" sldId="2147483699"/>
          </pc:sldLayoutMkLst>
          <pc:spChg chg="add mod">
            <ac:chgData name="CHAPELOTTE Carole (Storengy)" userId="e9249e6f-dbfa-487a-9480-ade5982348f9" providerId="ADAL" clId="{81A02001-5D0B-4BC0-983D-76442E4223C1}" dt="2024-04-07T15:10:31.194" v="427"/>
            <ac:spMkLst>
              <pc:docMk/>
              <pc:sldMasterMk cId="3901022247" sldId="2147483662"/>
              <pc:sldLayoutMk cId="2896106547" sldId="2147483699"/>
              <ac:spMk id="5" creationId="{23C4B78F-6C06-6BCA-DF3F-3B71FC7345A3}"/>
            </ac:spMkLst>
          </pc:spChg>
          <pc:spChg chg="add mod ord">
            <ac:chgData name="CHAPELOTTE Carole (Storengy)" userId="e9249e6f-dbfa-487a-9480-ade5982348f9" providerId="ADAL" clId="{81A02001-5D0B-4BC0-983D-76442E4223C1}" dt="2024-04-07T15:11:27.194" v="432" actId="167"/>
            <ac:spMkLst>
              <pc:docMk/>
              <pc:sldMasterMk cId="3901022247" sldId="2147483662"/>
              <pc:sldLayoutMk cId="2896106547" sldId="2147483699"/>
              <ac:spMk id="6" creationId="{6C13D957-1BF1-3BCD-D6AB-9325B5BF67A4}"/>
            </ac:spMkLst>
          </pc:spChg>
          <pc:picChg chg="add del">
            <ac:chgData name="CHAPELOTTE Carole (Storengy)" userId="e9249e6f-dbfa-487a-9480-ade5982348f9" providerId="ADAL" clId="{81A02001-5D0B-4BC0-983D-76442E4223C1}" dt="2024-04-07T15:11:09.461" v="431" actId="478"/>
            <ac:picMkLst>
              <pc:docMk/>
              <pc:sldMasterMk cId="3901022247" sldId="2147483662"/>
              <pc:sldLayoutMk cId="2896106547" sldId="2147483699"/>
              <ac:picMk id="4" creationId="{00000000-0000-0000-0000-000000000000}"/>
            </ac:picMkLst>
          </pc:picChg>
        </pc:sldLayoutChg>
      </pc:sldMasterChg>
      <pc:sldMasterChg chg="addSp modSp mod addSldLayout delSldLayout modSldLayout">
        <pc:chgData name="CHAPELOTTE Carole (Storengy)" userId="e9249e6f-dbfa-487a-9480-ade5982348f9" providerId="ADAL" clId="{81A02001-5D0B-4BC0-983D-76442E4223C1}" dt="2024-04-07T21:15:50.328" v="2649" actId="47"/>
        <pc:sldMasterMkLst>
          <pc:docMk/>
          <pc:sldMasterMk cId="0" sldId="2147483700"/>
        </pc:sldMasterMkLst>
        <pc:spChg chg="add mod">
          <ac:chgData name="CHAPELOTTE Carole (Storengy)" userId="e9249e6f-dbfa-487a-9480-ade5982348f9" providerId="ADAL" clId="{81A02001-5D0B-4BC0-983D-76442E4223C1}" dt="2024-04-07T20:38:35.361" v="2051" actId="207"/>
          <ac:spMkLst>
            <pc:docMk/>
            <pc:sldMasterMk cId="0" sldId="2147483700"/>
            <ac:spMk id="4" creationId="{A36DC036-7F67-8AE1-A3BC-AEDDE03B8000}"/>
          </ac:spMkLst>
        </pc:spChg>
        <pc:spChg chg="add mod">
          <ac:chgData name="CHAPELOTTE Carole (Storengy)" userId="e9249e6f-dbfa-487a-9480-ade5982348f9" providerId="ADAL" clId="{81A02001-5D0B-4BC0-983D-76442E4223C1}" dt="2024-04-07T15:12:04.790" v="438"/>
          <ac:spMkLst>
            <pc:docMk/>
            <pc:sldMasterMk cId="0" sldId="2147483700"/>
            <ac:spMk id="5" creationId="{7D0E75B1-E3F1-835E-D936-7B14AB0740D8}"/>
          </ac:spMkLst>
        </pc:spChg>
        <pc:sldLayoutChg chg="addSp delSp modSp mod">
          <pc:chgData name="CHAPELOTTE Carole (Storengy)" userId="e9249e6f-dbfa-487a-9480-ade5982348f9" providerId="ADAL" clId="{81A02001-5D0B-4BC0-983D-76442E4223C1}" dt="2024-04-07T20:38:21.537" v="2049" actId="478"/>
          <pc:sldLayoutMkLst>
            <pc:docMk/>
            <pc:sldMasterMk cId="0" sldId="2147483648"/>
            <pc:sldLayoutMk cId="0" sldId="2147483649"/>
          </pc:sldLayoutMkLst>
          <pc:spChg chg="add del mod ord">
            <ac:chgData name="CHAPELOTTE Carole (Storengy)" userId="e9249e6f-dbfa-487a-9480-ade5982348f9" providerId="ADAL" clId="{81A02001-5D0B-4BC0-983D-76442E4223C1}" dt="2024-04-07T20:38:21.537" v="2049" actId="478"/>
            <ac:spMkLst>
              <pc:docMk/>
              <pc:sldMasterMk cId="0" sldId="2147483648"/>
              <pc:sldLayoutMk cId="0" sldId="2147483649"/>
              <ac:spMk id="5" creationId="{5F2E4C5D-B6FC-4BB6-B9CB-14F6A3E9F30D}"/>
            </ac:spMkLst>
          </pc:spChg>
          <pc:spChg chg="add mod">
            <ac:chgData name="CHAPELOTTE Carole (Storengy)" userId="e9249e6f-dbfa-487a-9480-ade5982348f9" providerId="ADAL" clId="{81A02001-5D0B-4BC0-983D-76442E4223C1}" dt="2024-04-07T15:12:08.766" v="439"/>
            <ac:spMkLst>
              <pc:docMk/>
              <pc:sldMasterMk cId="0" sldId="2147483648"/>
              <pc:sldLayoutMk cId="0" sldId="2147483649"/>
              <ac:spMk id="6" creationId="{5D33FFAB-0B26-D9AD-28BC-00D1FC5BCB8D}"/>
            </ac:spMkLst>
          </pc:spChg>
        </pc:sldLayoutChg>
        <pc:sldLayoutChg chg="addSp delSp modSp mod">
          <pc:chgData name="CHAPELOTTE Carole (Storengy)" userId="e9249e6f-dbfa-487a-9480-ade5982348f9" providerId="ADAL" clId="{81A02001-5D0B-4BC0-983D-76442E4223C1}" dt="2024-04-07T20:38:17.507" v="2048" actId="478"/>
          <pc:sldLayoutMkLst>
            <pc:docMk/>
            <pc:sldMasterMk cId="0" sldId="2147483648"/>
            <pc:sldLayoutMk cId="0" sldId="2147483650"/>
          </pc:sldLayoutMkLst>
          <pc:spChg chg="add del mod">
            <ac:chgData name="CHAPELOTTE Carole (Storengy)" userId="e9249e6f-dbfa-487a-9480-ade5982348f9" providerId="ADAL" clId="{81A02001-5D0B-4BC0-983D-76442E4223C1}" dt="2024-04-07T20:38:17.507" v="2048" actId="478"/>
            <ac:spMkLst>
              <pc:docMk/>
              <pc:sldMasterMk cId="0" sldId="2147483648"/>
              <pc:sldLayoutMk cId="0" sldId="2147483650"/>
              <ac:spMk id="3" creationId="{9757A429-2959-85C0-2F61-522B6296C486}"/>
            </ac:spMkLst>
          </pc:spChg>
          <pc:spChg chg="add mod">
            <ac:chgData name="CHAPELOTTE Carole (Storengy)" userId="e9249e6f-dbfa-487a-9480-ade5982348f9" providerId="ADAL" clId="{81A02001-5D0B-4BC0-983D-76442E4223C1}" dt="2024-04-07T15:13:02.168" v="446"/>
            <ac:spMkLst>
              <pc:docMk/>
              <pc:sldMasterMk cId="0" sldId="2147483648"/>
              <pc:sldLayoutMk cId="0" sldId="2147483650"/>
              <ac:spMk id="4" creationId="{33868E41-B1F2-E613-9568-3AF374F587D3}"/>
            </ac:spMkLst>
          </pc:spChg>
          <pc:spChg chg="add del mod">
            <ac:chgData name="CHAPELOTTE Carole (Storengy)" userId="e9249e6f-dbfa-487a-9480-ade5982348f9" providerId="ADAL" clId="{81A02001-5D0B-4BC0-983D-76442E4223C1}" dt="2024-04-07T15:32:45.512" v="781" actId="478"/>
            <ac:spMkLst>
              <pc:docMk/>
              <pc:sldMasterMk cId="0" sldId="2147483648"/>
              <pc:sldLayoutMk cId="0" sldId="2147483650"/>
              <ac:spMk id="5" creationId="{96B1101F-0D75-F80D-B988-DBD5ADA6C103}"/>
            </ac:spMkLst>
          </pc:spChg>
          <pc:spChg chg="add del mod">
            <ac:chgData name="CHAPELOTTE Carole (Storengy)" userId="e9249e6f-dbfa-487a-9480-ade5982348f9" providerId="ADAL" clId="{81A02001-5D0B-4BC0-983D-76442E4223C1}" dt="2024-04-07T15:34:01.403" v="799" actId="478"/>
            <ac:spMkLst>
              <pc:docMk/>
              <pc:sldMasterMk cId="0" sldId="2147483648"/>
              <pc:sldLayoutMk cId="0" sldId="2147483650"/>
              <ac:spMk id="6" creationId="{BFD87EF8-B136-2A9B-A628-59602C25C47A}"/>
            </ac:spMkLst>
          </pc:spChg>
          <pc:spChg chg="add mod">
            <ac:chgData name="CHAPELOTTE Carole (Storengy)" userId="e9249e6f-dbfa-487a-9480-ade5982348f9" providerId="ADAL" clId="{81A02001-5D0B-4BC0-983D-76442E4223C1}" dt="2024-04-07T15:34:01.778" v="800"/>
            <ac:spMkLst>
              <pc:docMk/>
              <pc:sldMasterMk cId="0" sldId="2147483648"/>
              <pc:sldLayoutMk cId="0" sldId="2147483650"/>
              <ac:spMk id="7" creationId="{CC79C2C4-5DF7-9222-E15E-439B107A1E79}"/>
            </ac:spMkLst>
          </pc:spChg>
          <pc:picChg chg="add del">
            <ac:chgData name="CHAPELOTTE Carole (Storengy)" userId="e9249e6f-dbfa-487a-9480-ade5982348f9" providerId="ADAL" clId="{81A02001-5D0B-4BC0-983D-76442E4223C1}" dt="2024-04-07T15:33:46.720" v="798" actId="478"/>
            <ac:picMkLst>
              <pc:docMk/>
              <pc:sldMasterMk cId="0" sldId="2147483648"/>
              <pc:sldLayoutMk cId="0" sldId="2147483650"/>
              <ac:picMk id="2" creationId="{00000000-0000-0000-0000-000000000000}"/>
            </ac:picMkLst>
          </pc:picChg>
        </pc:sldLayoutChg>
        <pc:sldLayoutChg chg="addSp delSp modSp mod">
          <pc:chgData name="CHAPELOTTE Carole (Storengy)" userId="e9249e6f-dbfa-487a-9480-ade5982348f9" providerId="ADAL" clId="{81A02001-5D0B-4BC0-983D-76442E4223C1}" dt="2024-04-07T20:38:14.603" v="2047" actId="478"/>
          <pc:sldLayoutMkLst>
            <pc:docMk/>
            <pc:sldMasterMk cId="0" sldId="2147483648"/>
            <pc:sldLayoutMk cId="0" sldId="2147483651"/>
          </pc:sldLayoutMkLst>
          <pc:spChg chg="add del mod">
            <ac:chgData name="CHAPELOTTE Carole (Storengy)" userId="e9249e6f-dbfa-487a-9480-ade5982348f9" providerId="ADAL" clId="{81A02001-5D0B-4BC0-983D-76442E4223C1}" dt="2024-04-07T20:38:14.603" v="2047" actId="478"/>
            <ac:spMkLst>
              <pc:docMk/>
              <pc:sldMasterMk cId="0" sldId="2147483648"/>
              <pc:sldLayoutMk cId="0" sldId="2147483651"/>
              <ac:spMk id="3" creationId="{3A272F00-DD1A-CB9E-51A3-3242C6060194}"/>
            </ac:spMkLst>
          </pc:spChg>
          <pc:spChg chg="add mod">
            <ac:chgData name="CHAPELOTTE Carole (Storengy)" userId="e9249e6f-dbfa-487a-9480-ade5982348f9" providerId="ADAL" clId="{81A02001-5D0B-4BC0-983D-76442E4223C1}" dt="2024-04-07T15:13:04.477" v="447"/>
            <ac:spMkLst>
              <pc:docMk/>
              <pc:sldMasterMk cId="0" sldId="2147483648"/>
              <pc:sldLayoutMk cId="0" sldId="2147483651"/>
              <ac:spMk id="5" creationId="{CB4DF1F3-10A7-1751-2C3E-ACA68489F508}"/>
            </ac:spMkLst>
          </pc:spChg>
        </pc:sldLayoutChg>
        <pc:sldLayoutChg chg="addSp delSp modSp mod">
          <pc:chgData name="CHAPELOTTE Carole (Storengy)" userId="e9249e6f-dbfa-487a-9480-ade5982348f9" providerId="ADAL" clId="{81A02001-5D0B-4BC0-983D-76442E4223C1}" dt="2024-04-07T20:38:10.105" v="2046" actId="478"/>
          <pc:sldLayoutMkLst>
            <pc:docMk/>
            <pc:sldMasterMk cId="0" sldId="2147483648"/>
            <pc:sldLayoutMk cId="0" sldId="2147483652"/>
          </pc:sldLayoutMkLst>
          <pc:spChg chg="add del mod">
            <ac:chgData name="CHAPELOTTE Carole (Storengy)" userId="e9249e6f-dbfa-487a-9480-ade5982348f9" providerId="ADAL" clId="{81A02001-5D0B-4BC0-983D-76442E4223C1}" dt="2024-04-07T20:38:10.105" v="2046" actId="478"/>
            <ac:spMkLst>
              <pc:docMk/>
              <pc:sldMasterMk cId="0" sldId="2147483648"/>
              <pc:sldLayoutMk cId="0" sldId="2147483652"/>
              <ac:spMk id="7" creationId="{38E7955D-40BF-8D7B-B3A2-3D8A28D9BE11}"/>
            </ac:spMkLst>
          </pc:spChg>
          <pc:spChg chg="add mod">
            <ac:chgData name="CHAPELOTTE Carole (Storengy)" userId="e9249e6f-dbfa-487a-9480-ade5982348f9" providerId="ADAL" clId="{81A02001-5D0B-4BC0-983D-76442E4223C1}" dt="2024-04-07T15:13:06.834" v="448"/>
            <ac:spMkLst>
              <pc:docMk/>
              <pc:sldMasterMk cId="0" sldId="2147483648"/>
              <pc:sldLayoutMk cId="0" sldId="2147483652"/>
              <ac:spMk id="8" creationId="{96F1BF7E-5733-8A05-272A-C5CE768824DD}"/>
            </ac:spMkLst>
          </pc:spChg>
        </pc:sldLayoutChg>
        <pc:sldLayoutChg chg="addSp delSp modSp mod">
          <pc:chgData name="CHAPELOTTE Carole (Storengy)" userId="e9249e6f-dbfa-487a-9480-ade5982348f9" providerId="ADAL" clId="{81A02001-5D0B-4BC0-983D-76442E4223C1}" dt="2024-04-07T16:07:18.146" v="1649" actId="478"/>
          <pc:sldLayoutMkLst>
            <pc:docMk/>
            <pc:sldMasterMk cId="0" sldId="2147483648"/>
            <pc:sldLayoutMk cId="0" sldId="2147483653"/>
          </pc:sldLayoutMkLst>
          <pc:spChg chg="add del mod">
            <ac:chgData name="CHAPELOTTE Carole (Storengy)" userId="e9249e6f-dbfa-487a-9480-ade5982348f9" providerId="ADAL" clId="{81A02001-5D0B-4BC0-983D-76442E4223C1}" dt="2024-04-07T15:59:29.593" v="1530" actId="478"/>
            <ac:spMkLst>
              <pc:docMk/>
              <pc:sldMasterMk cId="0" sldId="2147483648"/>
              <pc:sldLayoutMk cId="0" sldId="2147483653"/>
              <ac:spMk id="3" creationId="{8841CD08-57BE-B81B-360F-CF03AFDAD953}"/>
            </ac:spMkLst>
          </pc:spChg>
          <pc:spChg chg="del">
            <ac:chgData name="CHAPELOTTE Carole (Storengy)" userId="e9249e6f-dbfa-487a-9480-ade5982348f9" providerId="ADAL" clId="{81A02001-5D0B-4BC0-983D-76442E4223C1}" dt="2024-04-07T15:59:25.875" v="1528" actId="478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CHAPELOTTE Carole (Storengy)" userId="e9249e6f-dbfa-487a-9480-ade5982348f9" providerId="ADAL" clId="{81A02001-5D0B-4BC0-983D-76442E4223C1}" dt="2024-04-07T16:00:05.359" v="1536"/>
            <ac:spMkLst>
              <pc:docMk/>
              <pc:sldMasterMk cId="0" sldId="2147483648"/>
              <pc:sldLayoutMk cId="0" sldId="2147483653"/>
              <ac:spMk id="5" creationId="{143B8585-5A71-6F48-800E-EB3A49553A0B}"/>
            </ac:spMkLst>
          </pc:spChg>
          <pc:spChg chg="mod">
            <ac:chgData name="CHAPELOTTE Carole (Storengy)" userId="e9249e6f-dbfa-487a-9480-ade5982348f9" providerId="ADAL" clId="{81A02001-5D0B-4BC0-983D-76442E4223C1}" dt="2024-04-07T16:00:05.359" v="1536"/>
            <ac:spMkLst>
              <pc:docMk/>
              <pc:sldMasterMk cId="0" sldId="2147483648"/>
              <pc:sldLayoutMk cId="0" sldId="2147483653"/>
              <ac:spMk id="8" creationId="{F1726F2D-4C50-82AB-2BE4-5A3EF152F381}"/>
            </ac:spMkLst>
          </pc:spChg>
          <pc:spChg chg="mod">
            <ac:chgData name="CHAPELOTTE Carole (Storengy)" userId="e9249e6f-dbfa-487a-9480-ade5982348f9" providerId="ADAL" clId="{81A02001-5D0B-4BC0-983D-76442E4223C1}" dt="2024-04-07T16:04:12.182" v="1599" actId="1410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  <pc:spChg chg="mod">
            <ac:chgData name="CHAPELOTTE Carole (Storengy)" userId="e9249e6f-dbfa-487a-9480-ade5982348f9" providerId="ADAL" clId="{81A02001-5D0B-4BC0-983D-76442E4223C1}" dt="2024-04-07T16:00:05.359" v="1536"/>
            <ac:spMkLst>
              <pc:docMk/>
              <pc:sldMasterMk cId="0" sldId="2147483648"/>
              <pc:sldLayoutMk cId="0" sldId="2147483653"/>
              <ac:spMk id="10" creationId="{863E7D7A-5498-AC62-3ECF-30CE75A358AB}"/>
            </ac:spMkLst>
          </pc:spChg>
          <pc:spChg chg="mod">
            <ac:chgData name="CHAPELOTTE Carole (Storengy)" userId="e9249e6f-dbfa-487a-9480-ade5982348f9" providerId="ADAL" clId="{81A02001-5D0B-4BC0-983D-76442E4223C1}" dt="2024-04-07T16:00:05.359" v="1536"/>
            <ac:spMkLst>
              <pc:docMk/>
              <pc:sldMasterMk cId="0" sldId="2147483648"/>
              <pc:sldLayoutMk cId="0" sldId="2147483653"/>
              <ac:spMk id="11" creationId="{F51D2D1D-48AC-F47D-E1E8-CCA5D2883367}"/>
            </ac:spMkLst>
          </pc:spChg>
          <pc:spChg chg="mod">
            <ac:chgData name="CHAPELOTTE Carole (Storengy)" userId="e9249e6f-dbfa-487a-9480-ade5982348f9" providerId="ADAL" clId="{81A02001-5D0B-4BC0-983D-76442E4223C1}" dt="2024-04-07T16:00:05.359" v="1536"/>
            <ac:spMkLst>
              <pc:docMk/>
              <pc:sldMasterMk cId="0" sldId="2147483648"/>
              <pc:sldLayoutMk cId="0" sldId="2147483653"/>
              <ac:spMk id="12" creationId="{2066D9BF-1CAA-1AA3-932E-BE0BEE43538B}"/>
            </ac:spMkLst>
          </pc:spChg>
          <pc:spChg chg="mod">
            <ac:chgData name="CHAPELOTTE Carole (Storengy)" userId="e9249e6f-dbfa-487a-9480-ade5982348f9" providerId="ADAL" clId="{81A02001-5D0B-4BC0-983D-76442E4223C1}" dt="2024-04-07T16:00:05.359" v="1536"/>
            <ac:spMkLst>
              <pc:docMk/>
              <pc:sldMasterMk cId="0" sldId="2147483648"/>
              <pc:sldLayoutMk cId="0" sldId="2147483653"/>
              <ac:spMk id="13" creationId="{7254891A-1854-87C8-4F51-8E602D0B6DF7}"/>
            </ac:spMkLst>
          </pc:spChg>
          <pc:spChg chg="mod">
            <ac:chgData name="CHAPELOTTE Carole (Storengy)" userId="e9249e6f-dbfa-487a-9480-ade5982348f9" providerId="ADAL" clId="{81A02001-5D0B-4BC0-983D-76442E4223C1}" dt="2024-04-07T16:00:05.359" v="1536"/>
            <ac:spMkLst>
              <pc:docMk/>
              <pc:sldMasterMk cId="0" sldId="2147483648"/>
              <pc:sldLayoutMk cId="0" sldId="2147483653"/>
              <ac:spMk id="14" creationId="{0F1DBB33-EA9F-8F71-E1D1-BC4D69617311}"/>
            </ac:spMkLst>
          </pc:spChg>
          <pc:spChg chg="mod">
            <ac:chgData name="CHAPELOTTE Carole (Storengy)" userId="e9249e6f-dbfa-487a-9480-ade5982348f9" providerId="ADAL" clId="{81A02001-5D0B-4BC0-983D-76442E4223C1}" dt="2024-04-07T16:00:05.359" v="1536"/>
            <ac:spMkLst>
              <pc:docMk/>
              <pc:sldMasterMk cId="0" sldId="2147483648"/>
              <pc:sldLayoutMk cId="0" sldId="2147483653"/>
              <ac:spMk id="15" creationId="{5239AE3B-8C63-CCD9-505E-B4FC0FAA50A6}"/>
            </ac:spMkLst>
          </pc:spChg>
          <pc:spChg chg="mod">
            <ac:chgData name="CHAPELOTTE Carole (Storengy)" userId="e9249e6f-dbfa-487a-9480-ade5982348f9" providerId="ADAL" clId="{81A02001-5D0B-4BC0-983D-76442E4223C1}" dt="2024-04-07T16:00:05.359" v="1536"/>
            <ac:spMkLst>
              <pc:docMk/>
              <pc:sldMasterMk cId="0" sldId="2147483648"/>
              <pc:sldLayoutMk cId="0" sldId="2147483653"/>
              <ac:spMk id="16" creationId="{307C414A-16BE-776E-250A-C6E39124BB78}"/>
            </ac:spMkLst>
          </pc:spChg>
          <pc:spChg chg="mod">
            <ac:chgData name="CHAPELOTTE Carole (Storengy)" userId="e9249e6f-dbfa-487a-9480-ade5982348f9" providerId="ADAL" clId="{81A02001-5D0B-4BC0-983D-76442E4223C1}" dt="2024-04-07T16:00:05.359" v="1536"/>
            <ac:spMkLst>
              <pc:docMk/>
              <pc:sldMasterMk cId="0" sldId="2147483648"/>
              <pc:sldLayoutMk cId="0" sldId="2147483653"/>
              <ac:spMk id="17" creationId="{5EC0182C-494F-DBEA-BE75-D864B8F54A0B}"/>
            </ac:spMkLst>
          </pc:spChg>
          <pc:spChg chg="mod">
            <ac:chgData name="CHAPELOTTE Carole (Storengy)" userId="e9249e6f-dbfa-487a-9480-ade5982348f9" providerId="ADAL" clId="{81A02001-5D0B-4BC0-983D-76442E4223C1}" dt="2024-04-07T16:00:05.359" v="1536"/>
            <ac:spMkLst>
              <pc:docMk/>
              <pc:sldMasterMk cId="0" sldId="2147483648"/>
              <pc:sldLayoutMk cId="0" sldId="2147483653"/>
              <ac:spMk id="18" creationId="{B2766BF7-F2F6-3F33-3DC4-B1E472DD8D0B}"/>
            </ac:spMkLst>
          </pc:spChg>
          <pc:spChg chg="add mod">
            <ac:chgData name="CHAPELOTTE Carole (Storengy)" userId="e9249e6f-dbfa-487a-9480-ade5982348f9" providerId="ADAL" clId="{81A02001-5D0B-4BC0-983D-76442E4223C1}" dt="2024-04-07T16:01:09.647" v="1555" actId="14100"/>
            <ac:spMkLst>
              <pc:docMk/>
              <pc:sldMasterMk cId="0" sldId="2147483648"/>
              <pc:sldLayoutMk cId="0" sldId="2147483653"/>
              <ac:spMk id="19" creationId="{9B1AF674-0BA4-A7C7-1709-CE80373515A0}"/>
            </ac:spMkLst>
          </pc:spChg>
          <pc:spChg chg="add del mod">
            <ac:chgData name="CHAPELOTTE Carole (Storengy)" userId="e9249e6f-dbfa-487a-9480-ade5982348f9" providerId="ADAL" clId="{81A02001-5D0B-4BC0-983D-76442E4223C1}" dt="2024-04-07T16:03:05.505" v="1582" actId="478"/>
            <ac:spMkLst>
              <pc:docMk/>
              <pc:sldMasterMk cId="0" sldId="2147483648"/>
              <pc:sldLayoutMk cId="0" sldId="2147483653"/>
              <ac:spMk id="20" creationId="{2AC70E71-A1FA-D9AE-C11B-5AD837B9FDAD}"/>
            </ac:spMkLst>
          </pc:spChg>
          <pc:spChg chg="add mod">
            <ac:chgData name="CHAPELOTTE Carole (Storengy)" userId="e9249e6f-dbfa-487a-9480-ade5982348f9" providerId="ADAL" clId="{81A02001-5D0B-4BC0-983D-76442E4223C1}" dt="2024-04-07T16:00:59.086" v="1554" actId="1076"/>
            <ac:spMkLst>
              <pc:docMk/>
              <pc:sldMasterMk cId="0" sldId="2147483648"/>
              <pc:sldLayoutMk cId="0" sldId="2147483653"/>
              <ac:spMk id="21" creationId="{35D85443-CDA1-ED7A-951B-21F91D6C7EF8}"/>
            </ac:spMkLst>
          </pc:spChg>
          <pc:spChg chg="add mod">
            <ac:chgData name="CHAPELOTTE Carole (Storengy)" userId="e9249e6f-dbfa-487a-9480-ade5982348f9" providerId="ADAL" clId="{81A02001-5D0B-4BC0-983D-76442E4223C1}" dt="2024-04-07T16:07:04.932" v="1647" actId="14100"/>
            <ac:spMkLst>
              <pc:docMk/>
              <pc:sldMasterMk cId="0" sldId="2147483648"/>
              <pc:sldLayoutMk cId="0" sldId="2147483653"/>
              <ac:spMk id="22" creationId="{E41FBA06-0323-5AC2-A50D-392F09934470}"/>
            </ac:spMkLst>
          </pc:spChg>
          <pc:grpChg chg="add mod">
            <ac:chgData name="CHAPELOTTE Carole (Storengy)" userId="e9249e6f-dbfa-487a-9480-ade5982348f9" providerId="ADAL" clId="{81A02001-5D0B-4BC0-983D-76442E4223C1}" dt="2024-04-07T16:00:05.359" v="1536"/>
            <ac:grpSpMkLst>
              <pc:docMk/>
              <pc:sldMasterMk cId="0" sldId="2147483648"/>
              <pc:sldLayoutMk cId="0" sldId="2147483653"/>
              <ac:grpSpMk id="6" creationId="{85ADE02A-A495-5D05-A688-A2076476ECBA}"/>
            </ac:grpSpMkLst>
          </pc:grpChg>
          <pc:picChg chg="del mod">
            <ac:chgData name="CHAPELOTTE Carole (Storengy)" userId="e9249e6f-dbfa-487a-9480-ade5982348f9" providerId="ADAL" clId="{81A02001-5D0B-4BC0-983D-76442E4223C1}" dt="2024-04-07T16:07:18.146" v="1649" actId="478"/>
            <ac:picMkLst>
              <pc:docMk/>
              <pc:sldMasterMk cId="0" sldId="2147483648"/>
              <pc:sldLayoutMk cId="0" sldId="2147483653"/>
              <ac:picMk id="7" creationId="{8BE474DF-02CB-2C67-C2FA-83D4D7012A9B}"/>
            </ac:picMkLst>
          </pc:picChg>
        </pc:sldLayoutChg>
        <pc:sldLayoutChg chg="addSp delSp modSp mod">
          <pc:chgData name="CHAPELOTTE Carole (Storengy)" userId="e9249e6f-dbfa-487a-9480-ade5982348f9" providerId="ADAL" clId="{81A02001-5D0B-4BC0-983D-76442E4223C1}" dt="2024-04-07T16:21:27.603" v="1902" actId="14100"/>
          <pc:sldLayoutMkLst>
            <pc:docMk/>
            <pc:sldMasterMk cId="0" sldId="2147483648"/>
            <pc:sldLayoutMk cId="0" sldId="2147483654"/>
          </pc:sldLayoutMkLst>
          <pc:spChg chg="add mod">
            <ac:chgData name="CHAPELOTTE Carole (Storengy)" userId="e9249e6f-dbfa-487a-9480-ade5982348f9" providerId="ADAL" clId="{81A02001-5D0B-4BC0-983D-76442E4223C1}" dt="2024-04-07T16:21:27.603" v="1902" actId="14100"/>
            <ac:spMkLst>
              <pc:docMk/>
              <pc:sldMasterMk cId="0" sldId="2147483648"/>
              <pc:sldLayoutMk cId="0" sldId="2147483654"/>
              <ac:spMk id="2" creationId="{A2214930-7CC5-5227-7A3A-4C2E41A12EA5}"/>
            </ac:spMkLst>
          </pc:spChg>
          <pc:spChg chg="del mod">
            <ac:chgData name="CHAPELOTTE Carole (Storengy)" userId="e9249e6f-dbfa-487a-9480-ade5982348f9" providerId="ADAL" clId="{81A02001-5D0B-4BC0-983D-76442E4223C1}" dt="2024-04-07T16:21:15.301" v="1899" actId="478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picChg chg="del mod">
            <ac:chgData name="CHAPELOTTE Carole (Storengy)" userId="e9249e6f-dbfa-487a-9480-ade5982348f9" providerId="ADAL" clId="{81A02001-5D0B-4BC0-983D-76442E4223C1}" dt="2024-04-07T16:21:06.070" v="1898" actId="478"/>
            <ac:picMkLst>
              <pc:docMk/>
              <pc:sldMasterMk cId="0" sldId="2147483648"/>
              <pc:sldLayoutMk cId="0" sldId="2147483654"/>
              <ac:picMk id="6" creationId="{327755F0-480C-2EBA-C491-97ECAFA06AC4}"/>
            </ac:picMkLst>
          </pc:picChg>
        </pc:sldLayoutChg>
        <pc:sldLayoutChg chg="addSp modSp mod">
          <pc:chgData name="CHAPELOTTE Carole (Storengy)" userId="e9249e6f-dbfa-487a-9480-ade5982348f9" providerId="ADAL" clId="{81A02001-5D0B-4BC0-983D-76442E4223C1}" dt="2024-04-07T14:51:58.513" v="415" actId="1076"/>
          <pc:sldLayoutMkLst>
            <pc:docMk/>
            <pc:sldMasterMk cId="0" sldId="2147483648"/>
            <pc:sldLayoutMk cId="0" sldId="2147483658"/>
          </pc:sldLayoutMkLst>
          <pc:spChg chg="add 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2" creationId="{C789304C-F84F-50DD-EC88-ED70256435D5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4" creationId="{BC027732-4D98-ACEE-D5D7-38A3299819F9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5" creationId="{EBF6F8C1-7BA7-6B4F-300F-B9777A540DDF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7" creationId="{87855DBF-6359-D48B-3FAE-C90DC88F9499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8" creationId="{56B734A3-277B-38BD-6D35-EB0DA5EFB0D4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9" creationId="{70FBBAC4-50BC-33B3-CB1E-E911F12C91EE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10" creationId="{7850C3BD-F8FF-2079-D2E7-1D25B0E84DEB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11" creationId="{561F3086-5972-7BF0-F661-8FA66D7B3138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12" creationId="{EA5DC9D2-1BE4-DA29-3F71-356E7E26C232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13" creationId="{C80DD256-CD01-96C7-94E8-D1A6CFAC8205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14" creationId="{C7C45F67-53CB-B1C2-9E39-3AAB81B1ABAB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15" creationId="{3827F499-ABA8-C5C6-D81E-4F26A3E9D22B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16" creationId="{C89A8001-61FB-8804-EDAA-1E773EFF107D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17" creationId="{E04978AE-309A-3C26-C52E-F69072ADE9DB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18" creationId="{4C28AA12-C840-3310-2615-A97C07255A64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19" creationId="{D7132C16-3DC6-B884-E01F-4B5DE1BEAAE5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27" creationId="{C3FCD2DD-74ED-22FD-B631-32E030272012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28" creationId="{98B96055-C02E-F49E-EEEC-720F828852F4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29" creationId="{40ECFA6D-7691-7FC8-15FC-69FF8029B9EE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30" creationId="{E5AE435A-E7DE-4823-F2F7-2FE107757F1A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31" creationId="{C1D10892-5C19-4D5E-46EC-CFE64762DEA1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32" creationId="{8E5898AF-CC51-0D23-DFC4-B0178E17613C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33" creationId="{5E3F92E3-9008-2DB6-F5DB-29EC6C0D96F8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34" creationId="{81A66231-9ED2-25BE-1D4E-8AABFBBD593D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37" creationId="{E0FECA4C-1B70-F7FC-9795-2F388EC26AC9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39" creationId="{91D4AF64-5D1A-380A-77A6-A92DD043F17B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40" creationId="{0C188655-6AE0-7988-4393-2971F427951E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41" creationId="{9BDD000E-4190-82B4-9A11-1B3B50FDE61B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42" creationId="{1C2C5E1D-6AE5-0DE6-F02C-27EFC3912BF0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43" creationId="{E6CE0A31-4760-A667-CB7E-EF1C7D353CCC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44" creationId="{CD25932D-A2FF-D1F2-DD1F-73B4EF8828D0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45" creationId="{CED5DC2A-3B67-CD0D-C305-07893F5969EB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46" creationId="{431CF7BE-D536-9459-E41F-DF09E7858FD9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47" creationId="{9E2B313A-4D91-2235-98F4-5C540D23A2D2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48" creationId="{ACBB17D7-BE8E-F9A7-EA75-C5285D33F45D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49" creationId="{BA7102CF-5F68-1F28-D745-17C7D5B74130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50" creationId="{26F938F3-5BC6-8C35-253A-EE54DAC5E43E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51" creationId="{4D57B900-7F3F-799E-55E7-C4F7BBF8BF04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52" creationId="{92FAA1F2-1592-8406-782D-4EAC58A4040F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53" creationId="{50B707BE-4B22-1156-AFBD-E14A42B6E98D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54" creationId="{3F704BFC-062D-2CD9-0B16-D289AC6E48C6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55" creationId="{CBA5A72A-3C79-5AB9-0780-446FEA51262F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56" creationId="{0DD2F4C9-7115-C50F-011A-CE3AB8F7D236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57" creationId="{9CFAFB0F-5139-CCBF-44F6-EB903C9CB0F6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58" creationId="{EB4CD283-30C8-F007-3EE4-BBAE8183776E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59" creationId="{304FDB7C-BE0F-6FA2-3370-FCC48B8A79B9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60" creationId="{85AF3409-70E9-D161-DF0D-D01CB4DA518C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61" creationId="{27F9C51D-F6FE-FA44-28F1-FD63B27BC746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62" creationId="{C03FCC2A-C70E-0D53-5CCB-0AE0CB19CB39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63" creationId="{341849E6-7AF2-BCB9-C1CE-52FEBCE4C870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64" creationId="{563C593E-E55A-1B71-D7F9-5B85B2673C6B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65" creationId="{2D8409E4-04B3-3C5A-A872-8ACD39BEF47C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66" creationId="{8D9FACB7-2AAF-3BA5-513B-A2EE051C2AA4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67" creationId="{A99188B3-9C28-4987-7B97-28C1FC1BEF5E}"/>
            </ac:spMkLst>
          </pc:spChg>
          <pc:spChg chg="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68" creationId="{889BC645-ADA7-8047-1BD5-2BC9453827F0}"/>
            </ac:spMkLst>
          </pc:spChg>
          <pc:spChg chg="add mod">
            <ac:chgData name="CHAPELOTTE Carole (Storengy)" userId="e9249e6f-dbfa-487a-9480-ade5982348f9" providerId="ADAL" clId="{81A02001-5D0B-4BC0-983D-76442E4223C1}" dt="2024-04-07T14:51:41.451" v="413"/>
            <ac:spMkLst>
              <pc:docMk/>
              <pc:sldMasterMk cId="0" sldId="2147483648"/>
              <pc:sldLayoutMk cId="0" sldId="2147483658"/>
              <ac:spMk id="75" creationId="{C3B32446-C64E-6298-7652-56FEBA4FD504}"/>
            </ac:spMkLst>
          </pc:spChg>
          <pc:spChg chg="add mod">
            <ac:chgData name="CHAPELOTTE Carole (Storengy)" userId="e9249e6f-dbfa-487a-9480-ade5982348f9" providerId="ADAL" clId="{81A02001-5D0B-4BC0-983D-76442E4223C1}" dt="2024-04-07T14:51:58.513" v="415" actId="1076"/>
            <ac:spMkLst>
              <pc:docMk/>
              <pc:sldMasterMk cId="0" sldId="2147483648"/>
              <pc:sldLayoutMk cId="0" sldId="2147483658"/>
              <ac:spMk id="76" creationId="{16DDE810-B710-7D80-3895-E8D0BB941765}"/>
            </ac:spMkLst>
          </pc:spChg>
          <pc:grpChg chg="add mod">
            <ac:chgData name="CHAPELOTTE Carole (Storengy)" userId="e9249e6f-dbfa-487a-9480-ade5982348f9" providerId="ADAL" clId="{81A02001-5D0B-4BC0-983D-76442E4223C1}" dt="2024-04-07T14:51:50.936" v="414" actId="1076"/>
            <ac:grpSpMkLst>
              <pc:docMk/>
              <pc:sldMasterMk cId="0" sldId="2147483648"/>
              <pc:sldLayoutMk cId="0" sldId="2147483658"/>
              <ac:grpSpMk id="3" creationId="{2FEF8206-6FBC-D868-6572-C5D387106A21}"/>
            </ac:grpSpMkLst>
          </pc:grpChg>
          <pc:grpChg chg="add mod">
            <ac:chgData name="CHAPELOTTE Carole (Storengy)" userId="e9249e6f-dbfa-487a-9480-ade5982348f9" providerId="ADAL" clId="{81A02001-5D0B-4BC0-983D-76442E4223C1}" dt="2024-04-07T14:51:41.451" v="413"/>
            <ac:grpSpMkLst>
              <pc:docMk/>
              <pc:sldMasterMk cId="0" sldId="2147483648"/>
              <pc:sldLayoutMk cId="0" sldId="2147483658"/>
              <ac:grpSpMk id="20" creationId="{97CC8D13-AAB3-B92E-CD93-2A07C392E46D}"/>
            </ac:grpSpMkLst>
          </pc:grpChg>
          <pc:grpChg chg="mod">
            <ac:chgData name="CHAPELOTTE Carole (Storengy)" userId="e9249e6f-dbfa-487a-9480-ade5982348f9" providerId="ADAL" clId="{81A02001-5D0B-4BC0-983D-76442E4223C1}" dt="2024-04-07T14:51:41.451" v="413"/>
            <ac:grpSpMkLst>
              <pc:docMk/>
              <pc:sldMasterMk cId="0" sldId="2147483648"/>
              <pc:sldLayoutMk cId="0" sldId="2147483658"/>
              <ac:grpSpMk id="21" creationId="{B84283CB-EDCD-9BF7-AEA6-6A7DA99F686D}"/>
            </ac:grpSpMkLst>
          </pc:grpChg>
          <pc:grpChg chg="mod">
            <ac:chgData name="CHAPELOTTE Carole (Storengy)" userId="e9249e6f-dbfa-487a-9480-ade5982348f9" providerId="ADAL" clId="{81A02001-5D0B-4BC0-983D-76442E4223C1}" dt="2024-04-07T14:51:41.451" v="413"/>
            <ac:grpSpMkLst>
              <pc:docMk/>
              <pc:sldMasterMk cId="0" sldId="2147483648"/>
              <pc:sldLayoutMk cId="0" sldId="2147483658"/>
              <ac:grpSpMk id="22" creationId="{AAC57168-3895-75AE-EED1-D700A4F9D28B}"/>
            </ac:grpSpMkLst>
          </pc:grpChg>
          <pc:grpChg chg="mod">
            <ac:chgData name="CHAPELOTTE Carole (Storengy)" userId="e9249e6f-dbfa-487a-9480-ade5982348f9" providerId="ADAL" clId="{81A02001-5D0B-4BC0-983D-76442E4223C1}" dt="2024-04-07T14:51:41.451" v="413"/>
            <ac:grpSpMkLst>
              <pc:docMk/>
              <pc:sldMasterMk cId="0" sldId="2147483648"/>
              <pc:sldLayoutMk cId="0" sldId="2147483658"/>
              <ac:grpSpMk id="23" creationId="{D657763E-A1AD-631C-3675-4793FFF581E8}"/>
            </ac:grpSpMkLst>
          </pc:grpChg>
          <pc:grpChg chg="mod">
            <ac:chgData name="CHAPELOTTE Carole (Storengy)" userId="e9249e6f-dbfa-487a-9480-ade5982348f9" providerId="ADAL" clId="{81A02001-5D0B-4BC0-983D-76442E4223C1}" dt="2024-04-07T14:51:41.451" v="413"/>
            <ac:grpSpMkLst>
              <pc:docMk/>
              <pc:sldMasterMk cId="0" sldId="2147483648"/>
              <pc:sldLayoutMk cId="0" sldId="2147483658"/>
              <ac:grpSpMk id="24" creationId="{EDAD6DBB-8110-FCEE-7A0C-E515006FAAE6}"/>
            </ac:grpSpMkLst>
          </pc:grpChg>
          <pc:grpChg chg="mod">
            <ac:chgData name="CHAPELOTTE Carole (Storengy)" userId="e9249e6f-dbfa-487a-9480-ade5982348f9" providerId="ADAL" clId="{81A02001-5D0B-4BC0-983D-76442E4223C1}" dt="2024-04-07T14:51:41.451" v="413"/>
            <ac:grpSpMkLst>
              <pc:docMk/>
              <pc:sldMasterMk cId="0" sldId="2147483648"/>
              <pc:sldLayoutMk cId="0" sldId="2147483658"/>
              <ac:grpSpMk id="25" creationId="{6405045C-9AE2-02C2-9DC7-1BC2AFAEBF1B}"/>
            </ac:grpSpMkLst>
          </pc:grpChg>
          <pc:grpChg chg="mod">
            <ac:chgData name="CHAPELOTTE Carole (Storengy)" userId="e9249e6f-dbfa-487a-9480-ade5982348f9" providerId="ADAL" clId="{81A02001-5D0B-4BC0-983D-76442E4223C1}" dt="2024-04-07T14:51:41.451" v="413"/>
            <ac:grpSpMkLst>
              <pc:docMk/>
              <pc:sldMasterMk cId="0" sldId="2147483648"/>
              <pc:sldLayoutMk cId="0" sldId="2147483658"/>
              <ac:grpSpMk id="26" creationId="{A8A0AA21-4265-1C24-393E-F0424FFAEC10}"/>
            </ac:grpSpMkLst>
          </pc:grpChg>
          <pc:grpChg chg="mod">
            <ac:chgData name="CHAPELOTTE Carole (Storengy)" userId="e9249e6f-dbfa-487a-9480-ade5982348f9" providerId="ADAL" clId="{81A02001-5D0B-4BC0-983D-76442E4223C1}" dt="2024-04-07T14:51:41.451" v="413"/>
            <ac:grpSpMkLst>
              <pc:docMk/>
              <pc:sldMasterMk cId="0" sldId="2147483648"/>
              <pc:sldLayoutMk cId="0" sldId="2147483658"/>
              <ac:grpSpMk id="35" creationId="{A4D35034-44DC-7000-1980-E900DD272DF6}"/>
            </ac:grpSpMkLst>
          </pc:grpChg>
          <pc:grpChg chg="mod">
            <ac:chgData name="CHAPELOTTE Carole (Storengy)" userId="e9249e6f-dbfa-487a-9480-ade5982348f9" providerId="ADAL" clId="{81A02001-5D0B-4BC0-983D-76442E4223C1}" dt="2024-04-07T14:51:41.451" v="413"/>
            <ac:grpSpMkLst>
              <pc:docMk/>
              <pc:sldMasterMk cId="0" sldId="2147483648"/>
              <pc:sldLayoutMk cId="0" sldId="2147483658"/>
              <ac:grpSpMk id="36" creationId="{ED3653AB-03CD-0848-E441-F8A413A26947}"/>
            </ac:grpSpMkLst>
          </pc:grpChg>
          <pc:grpChg chg="mod">
            <ac:chgData name="CHAPELOTTE Carole (Storengy)" userId="e9249e6f-dbfa-487a-9480-ade5982348f9" providerId="ADAL" clId="{81A02001-5D0B-4BC0-983D-76442E4223C1}" dt="2024-04-07T14:51:41.451" v="413"/>
            <ac:grpSpMkLst>
              <pc:docMk/>
              <pc:sldMasterMk cId="0" sldId="2147483648"/>
              <pc:sldLayoutMk cId="0" sldId="2147483658"/>
              <ac:grpSpMk id="38" creationId="{4EDA3498-2B59-A361-0D82-7BC14158E339}"/>
            </ac:grpSpMkLst>
          </pc:grpChg>
          <pc:cxnChg chg="mod">
            <ac:chgData name="CHAPELOTTE Carole (Storengy)" userId="e9249e6f-dbfa-487a-9480-ade5982348f9" providerId="ADAL" clId="{81A02001-5D0B-4BC0-983D-76442E4223C1}" dt="2024-04-07T14:51:41.451" v="413"/>
            <ac:cxnSpMkLst>
              <pc:docMk/>
              <pc:sldMasterMk cId="0" sldId="2147483648"/>
              <pc:sldLayoutMk cId="0" sldId="2147483658"/>
              <ac:cxnSpMk id="69" creationId="{2F23B19D-D42C-6379-9E6D-70F7AF55A207}"/>
            </ac:cxnSpMkLst>
          </pc:cxnChg>
          <pc:cxnChg chg="mod">
            <ac:chgData name="CHAPELOTTE Carole (Storengy)" userId="e9249e6f-dbfa-487a-9480-ade5982348f9" providerId="ADAL" clId="{81A02001-5D0B-4BC0-983D-76442E4223C1}" dt="2024-04-07T14:51:41.451" v="413"/>
            <ac:cxnSpMkLst>
              <pc:docMk/>
              <pc:sldMasterMk cId="0" sldId="2147483648"/>
              <pc:sldLayoutMk cId="0" sldId="2147483658"/>
              <ac:cxnSpMk id="70" creationId="{D01E9E6B-D688-C8CC-0095-2D551F69A7A7}"/>
            </ac:cxnSpMkLst>
          </pc:cxnChg>
          <pc:cxnChg chg="mod">
            <ac:chgData name="CHAPELOTTE Carole (Storengy)" userId="e9249e6f-dbfa-487a-9480-ade5982348f9" providerId="ADAL" clId="{81A02001-5D0B-4BC0-983D-76442E4223C1}" dt="2024-04-07T14:51:41.451" v="413"/>
            <ac:cxnSpMkLst>
              <pc:docMk/>
              <pc:sldMasterMk cId="0" sldId="2147483648"/>
              <pc:sldLayoutMk cId="0" sldId="2147483658"/>
              <ac:cxnSpMk id="71" creationId="{4F45C0E1-F3CB-159C-884E-ECD4B03F883E}"/>
            </ac:cxnSpMkLst>
          </pc:cxnChg>
          <pc:cxnChg chg="mod">
            <ac:chgData name="CHAPELOTTE Carole (Storengy)" userId="e9249e6f-dbfa-487a-9480-ade5982348f9" providerId="ADAL" clId="{81A02001-5D0B-4BC0-983D-76442E4223C1}" dt="2024-04-07T14:51:41.451" v="413"/>
            <ac:cxnSpMkLst>
              <pc:docMk/>
              <pc:sldMasterMk cId="0" sldId="2147483648"/>
              <pc:sldLayoutMk cId="0" sldId="2147483658"/>
              <ac:cxnSpMk id="72" creationId="{5E4C3AF4-B6A4-143C-017A-9789D7931FEE}"/>
            </ac:cxnSpMkLst>
          </pc:cxnChg>
          <pc:cxnChg chg="mod">
            <ac:chgData name="CHAPELOTTE Carole (Storengy)" userId="e9249e6f-dbfa-487a-9480-ade5982348f9" providerId="ADAL" clId="{81A02001-5D0B-4BC0-983D-76442E4223C1}" dt="2024-04-07T14:51:41.451" v="413"/>
            <ac:cxnSpMkLst>
              <pc:docMk/>
              <pc:sldMasterMk cId="0" sldId="2147483648"/>
              <pc:sldLayoutMk cId="0" sldId="2147483658"/>
              <ac:cxnSpMk id="73" creationId="{BA3E7A2A-5633-AD1F-B811-61EDE9879A4A}"/>
            </ac:cxnSpMkLst>
          </pc:cxnChg>
          <pc:cxnChg chg="mod">
            <ac:chgData name="CHAPELOTTE Carole (Storengy)" userId="e9249e6f-dbfa-487a-9480-ade5982348f9" providerId="ADAL" clId="{81A02001-5D0B-4BC0-983D-76442E4223C1}" dt="2024-04-07T14:51:41.451" v="413"/>
            <ac:cxnSpMkLst>
              <pc:docMk/>
              <pc:sldMasterMk cId="0" sldId="2147483648"/>
              <pc:sldLayoutMk cId="0" sldId="2147483658"/>
              <ac:cxnSpMk id="74" creationId="{256DAC3B-6174-7A6E-E4BB-864E9B86B116}"/>
            </ac:cxnSpMkLst>
          </pc:cxnChg>
        </pc:sldLayoutChg>
        <pc:sldLayoutChg chg="add del">
          <pc:chgData name="CHAPELOTTE Carole (Storengy)" userId="e9249e6f-dbfa-487a-9480-ade5982348f9" providerId="ADAL" clId="{81A02001-5D0B-4BC0-983D-76442E4223C1}" dt="2024-04-07T21:15:49.556" v="2648" actId="47"/>
          <pc:sldLayoutMkLst>
            <pc:docMk/>
            <pc:sldMasterMk cId="0" sldId="2147483700"/>
            <pc:sldLayoutMk cId="657787831" sldId="2147483659"/>
          </pc:sldLayoutMkLst>
        </pc:sldLayoutChg>
        <pc:sldLayoutChg chg="add del">
          <pc:chgData name="CHAPELOTTE Carole (Storengy)" userId="e9249e6f-dbfa-487a-9480-ade5982348f9" providerId="ADAL" clId="{81A02001-5D0B-4BC0-983D-76442E4223C1}" dt="2024-04-07T21:15:50.328" v="2649" actId="47"/>
          <pc:sldLayoutMkLst>
            <pc:docMk/>
            <pc:sldMasterMk cId="0" sldId="2147483700"/>
            <pc:sldLayoutMk cId="1678569522" sldId="2147483660"/>
          </pc:sldLayoutMkLst>
        </pc:sldLayoutChg>
        <pc:sldLayoutChg chg="del">
          <pc:chgData name="CHAPELOTTE Carole (Storengy)" userId="e9249e6f-dbfa-487a-9480-ade5982348f9" providerId="ADAL" clId="{81A02001-5D0B-4BC0-983D-76442E4223C1}" dt="2024-04-07T14:52:04.790" v="416" actId="47"/>
          <pc:sldLayoutMkLst>
            <pc:docMk/>
            <pc:sldMasterMk cId="0" sldId="2147483700"/>
            <pc:sldLayoutMk cId="957287342" sldId="2147483661"/>
          </pc:sldLayoutMkLst>
        </pc:sldLayoutChg>
        <pc:sldLayoutChg chg="addSp delSp modSp new mod">
          <pc:chgData name="CHAPELOTTE Carole (Storengy)" userId="e9249e6f-dbfa-487a-9480-ade5982348f9" providerId="ADAL" clId="{81A02001-5D0B-4BC0-983D-76442E4223C1}" dt="2024-04-07T16:20:47.423" v="1896" actId="2711"/>
          <pc:sldLayoutMkLst>
            <pc:docMk/>
            <pc:sldMasterMk cId="0" sldId="2147483648"/>
            <pc:sldLayoutMk cId="1083701303" sldId="2147483661"/>
          </pc:sldLayoutMkLst>
          <pc:spChg chg="mod">
            <ac:chgData name="CHAPELOTTE Carole (Storengy)" userId="e9249e6f-dbfa-487a-9480-ade5982348f9" providerId="ADAL" clId="{81A02001-5D0B-4BC0-983D-76442E4223C1}" dt="2024-04-07T16:20:45.268" v="1895" actId="2711"/>
            <ac:spMkLst>
              <pc:docMk/>
              <pc:sldMasterMk cId="0" sldId="2147483648"/>
              <pc:sldLayoutMk cId="1083701303" sldId="2147483661"/>
              <ac:spMk id="2" creationId="{76764282-4F37-B302-B932-BEC460FF560A}"/>
            </ac:spMkLst>
          </pc:spChg>
          <pc:spChg chg="add del">
            <ac:chgData name="CHAPELOTTE Carole (Storengy)" userId="e9249e6f-dbfa-487a-9480-ade5982348f9" providerId="ADAL" clId="{81A02001-5D0B-4BC0-983D-76442E4223C1}" dt="2024-04-07T16:20:17.394" v="1892" actId="11529"/>
            <ac:spMkLst>
              <pc:docMk/>
              <pc:sldMasterMk cId="0" sldId="2147483648"/>
              <pc:sldLayoutMk cId="1083701303" sldId="2147483661"/>
              <ac:spMk id="3" creationId="{8D5D66D0-A381-7D00-A24A-239AF5DC069C}"/>
            </ac:spMkLst>
          </pc:spChg>
          <pc:spChg chg="add mod">
            <ac:chgData name="CHAPELOTTE Carole (Storengy)" userId="e9249e6f-dbfa-487a-9480-ade5982348f9" providerId="ADAL" clId="{81A02001-5D0B-4BC0-983D-76442E4223C1}" dt="2024-04-07T16:20:47.423" v="1896" actId="2711"/>
            <ac:spMkLst>
              <pc:docMk/>
              <pc:sldMasterMk cId="0" sldId="2147483648"/>
              <pc:sldLayoutMk cId="1083701303" sldId="2147483661"/>
              <ac:spMk id="4" creationId="{AD24FD77-F8A2-24FF-83A6-26C704CAC9F3}"/>
            </ac:spMkLst>
          </pc:spChg>
        </pc:sldLayoutChg>
        <pc:sldLayoutChg chg="del">
          <pc:chgData name="CHAPELOTTE Carole (Storengy)" userId="e9249e6f-dbfa-487a-9480-ade5982348f9" providerId="ADAL" clId="{81A02001-5D0B-4BC0-983D-76442E4223C1}" dt="2024-04-07T15:12:46.977" v="445" actId="47"/>
          <pc:sldLayoutMkLst>
            <pc:docMk/>
            <pc:sldMasterMk cId="0" sldId="2147483700"/>
            <pc:sldLayoutMk cId="3909510434" sldId="2147483661"/>
          </pc:sldLayoutMkLst>
        </pc:sldLayoutChg>
        <pc:sldLayoutChg chg="addSp modSp mod">
          <pc:chgData name="CHAPELOTTE Carole (Storengy)" userId="e9249e6f-dbfa-487a-9480-ade5982348f9" providerId="ADAL" clId="{81A02001-5D0B-4BC0-983D-76442E4223C1}" dt="2024-04-07T16:22:10.908" v="1918" actId="404"/>
          <pc:sldLayoutMkLst>
            <pc:docMk/>
            <pc:sldMasterMk cId="0" sldId="2147483648"/>
            <pc:sldLayoutMk cId="2842384900" sldId="2147483699"/>
          </pc:sldLayoutMkLst>
          <pc:spChg chg="mod">
            <ac:chgData name="CHAPELOTTE Carole (Storengy)" userId="e9249e6f-dbfa-487a-9480-ade5982348f9" providerId="ADAL" clId="{81A02001-5D0B-4BC0-983D-76442E4223C1}" dt="2024-04-07T16:22:10.908" v="1918" actId="404"/>
            <ac:spMkLst>
              <pc:docMk/>
              <pc:sldMasterMk cId="0" sldId="2147483648"/>
              <pc:sldLayoutMk cId="2842384900" sldId="2147483699"/>
              <ac:spMk id="2" creationId="{A2214930-7CC5-5227-7A3A-4C2E41A12EA5}"/>
            </ac:spMkLst>
          </pc:spChg>
          <pc:spChg chg="add mod">
            <ac:chgData name="CHAPELOTTE Carole (Storengy)" userId="e9249e6f-dbfa-487a-9480-ade5982348f9" providerId="ADAL" clId="{81A02001-5D0B-4BC0-983D-76442E4223C1}" dt="2024-04-07T16:22:10.908" v="1918" actId="404"/>
            <ac:spMkLst>
              <pc:docMk/>
              <pc:sldMasterMk cId="0" sldId="2147483648"/>
              <pc:sldLayoutMk cId="2842384900" sldId="2147483699"/>
              <ac:spMk id="3" creationId="{DEEBA92D-3FAC-2216-502E-1A1CDBB6A42A}"/>
            </ac:spMkLst>
          </pc:spChg>
        </pc:sldLayoutChg>
      </pc:sldMasterChg>
    </pc:docChg>
  </pc:docChgLst>
  <pc:docChgLst>
    <pc:chgData name="CHAPELOTTE Carole (Storengy)" userId="S::jj1033@engie.com::e9249e6f-dbfa-487a-9480-ade5982348f9" providerId="AD" clId="Web-{292D6196-1775-255E-E7B6-AB87B405A1EC}"/>
    <pc:docChg chg="modSld sldOrd">
      <pc:chgData name="CHAPELOTTE Carole (Storengy)" userId="S::jj1033@engie.com::e9249e6f-dbfa-487a-9480-ade5982348f9" providerId="AD" clId="Web-{292D6196-1775-255E-E7B6-AB87B405A1EC}" dt="2024-04-09T12:27:42.035" v="1"/>
      <pc:docMkLst>
        <pc:docMk/>
      </pc:docMkLst>
      <pc:sldChg chg="ord">
        <pc:chgData name="CHAPELOTTE Carole (Storengy)" userId="S::jj1033@engie.com::e9249e6f-dbfa-487a-9480-ade5982348f9" providerId="AD" clId="Web-{292D6196-1775-255E-E7B6-AB87B405A1EC}" dt="2024-04-09T12:27:42.035" v="1"/>
        <pc:sldMkLst>
          <pc:docMk/>
          <pc:sldMk cId="4112302875" sldId="934"/>
        </pc:sldMkLst>
      </pc:sldChg>
      <pc:sldChg chg="delSp">
        <pc:chgData name="CHAPELOTTE Carole (Storengy)" userId="S::jj1033@engie.com::e9249e6f-dbfa-487a-9480-ade5982348f9" providerId="AD" clId="Web-{292D6196-1775-255E-E7B6-AB87B405A1EC}" dt="2024-04-09T12:27:13.425" v="0"/>
        <pc:sldMkLst>
          <pc:docMk/>
          <pc:sldMk cId="1728834487" sldId="938"/>
        </pc:sldMkLst>
        <pc:spChg chg="del">
          <ac:chgData name="CHAPELOTTE Carole (Storengy)" userId="S::jj1033@engie.com::e9249e6f-dbfa-487a-9480-ade5982348f9" providerId="AD" clId="Web-{292D6196-1775-255E-E7B6-AB87B405A1EC}" dt="2024-04-09T12:27:13.425" v="0"/>
          <ac:spMkLst>
            <pc:docMk/>
            <pc:sldMk cId="1728834487" sldId="938"/>
            <ac:spMk id="5" creationId="{8CDF8CAB-927E-387C-4FB7-827F1F807FC3}"/>
          </ac:spMkLst>
        </pc:spChg>
      </pc:sldChg>
    </pc:docChg>
  </pc:docChgLst>
  <pc:docChgLst>
    <pc:chgData name="DUHALDE Mélisande (Storengy)" userId="01ab2689-037a-47be-90a7-446118b0804e" providerId="ADAL" clId="{0A31EAB8-3B40-4AB9-AD23-262A317098F8}"/>
    <pc:docChg chg="undo custSel addSld delSld modSld sldOrd delMainMaster modMainMaster addSection modSection">
      <pc:chgData name="DUHALDE Mélisande (Storengy)" userId="01ab2689-037a-47be-90a7-446118b0804e" providerId="ADAL" clId="{0A31EAB8-3B40-4AB9-AD23-262A317098F8}" dt="2024-04-11T05:00:12.225" v="8052" actId="20577"/>
      <pc:docMkLst>
        <pc:docMk/>
      </pc:docMkLst>
      <pc:sldChg chg="addSp delSp modSp del mod">
        <pc:chgData name="DUHALDE Mélisande (Storengy)" userId="01ab2689-037a-47be-90a7-446118b0804e" providerId="ADAL" clId="{0A31EAB8-3B40-4AB9-AD23-262A317098F8}" dt="2024-04-09T10:40:40.479" v="3242" actId="2696"/>
        <pc:sldMkLst>
          <pc:docMk/>
          <pc:sldMk cId="0" sldId="262"/>
        </pc:sldMkLst>
        <pc:spChg chg="add del mod">
          <ac:chgData name="DUHALDE Mélisande (Storengy)" userId="01ab2689-037a-47be-90a7-446118b0804e" providerId="ADAL" clId="{0A31EAB8-3B40-4AB9-AD23-262A317098F8}" dt="2024-04-09T10:40:28.512" v="3239" actId="478"/>
          <ac:spMkLst>
            <pc:docMk/>
            <pc:sldMk cId="0" sldId="262"/>
            <ac:spMk id="2" creationId="{ED715721-87A3-B49A-EF0F-F1E7ED60AD31}"/>
          </ac:spMkLst>
        </pc:spChg>
        <pc:spChg chg="mod">
          <ac:chgData name="DUHALDE Mélisande (Storengy)" userId="01ab2689-037a-47be-90a7-446118b0804e" providerId="ADAL" clId="{0A31EAB8-3B40-4AB9-AD23-262A317098F8}" dt="2024-04-09T10:28:23.128" v="3145" actId="27636"/>
          <ac:spMkLst>
            <pc:docMk/>
            <pc:sldMk cId="0" sldId="262"/>
            <ac:spMk id="115" creationId="{00000000-0000-0000-0000-000000000000}"/>
          </ac:spMkLst>
        </pc:spChg>
        <pc:spChg chg="mod">
          <ac:chgData name="DUHALDE Mélisande (Storengy)" userId="01ab2689-037a-47be-90a7-446118b0804e" providerId="ADAL" clId="{0A31EAB8-3B40-4AB9-AD23-262A317098F8}" dt="2024-04-09T10:40:19.518" v="3236" actId="14100"/>
          <ac:spMkLst>
            <pc:docMk/>
            <pc:sldMk cId="0" sldId="262"/>
            <ac:spMk id="122" creationId="{00000000-0000-0000-0000-000000000000}"/>
          </ac:spMkLst>
        </pc:spChg>
      </pc:sldChg>
      <pc:sldChg chg="modSp del mod">
        <pc:chgData name="DUHALDE Mélisande (Storengy)" userId="01ab2689-037a-47be-90a7-446118b0804e" providerId="ADAL" clId="{0A31EAB8-3B40-4AB9-AD23-262A317098F8}" dt="2024-04-09T07:31:21.412" v="6" actId="47"/>
        <pc:sldMkLst>
          <pc:docMk/>
          <pc:sldMk cId="0" sldId="264"/>
        </pc:sldMkLst>
        <pc:spChg chg="mod">
          <ac:chgData name="DUHALDE Mélisande (Storengy)" userId="01ab2689-037a-47be-90a7-446118b0804e" providerId="ADAL" clId="{0A31EAB8-3B40-4AB9-AD23-262A317098F8}" dt="2024-04-09T07:31:14.373" v="5" actId="1076"/>
          <ac:spMkLst>
            <pc:docMk/>
            <pc:sldMk cId="0" sldId="264"/>
            <ac:spMk id="962" creationId="{00000000-0000-0000-0000-000000000000}"/>
          </ac:spMkLst>
        </pc:spChg>
      </pc:sldChg>
      <pc:sldChg chg="addSp modSp add del mod">
        <pc:chgData name="DUHALDE Mélisande (Storengy)" userId="01ab2689-037a-47be-90a7-446118b0804e" providerId="ADAL" clId="{0A31EAB8-3B40-4AB9-AD23-262A317098F8}" dt="2024-04-09T14:41:42.792" v="4133" actId="2696"/>
        <pc:sldMkLst>
          <pc:docMk/>
          <pc:sldMk cId="0" sldId="265"/>
        </pc:sldMkLst>
        <pc:spChg chg="mod">
          <ac:chgData name="DUHALDE Mélisande (Storengy)" userId="01ab2689-037a-47be-90a7-446118b0804e" providerId="ADAL" clId="{0A31EAB8-3B40-4AB9-AD23-262A317098F8}" dt="2024-04-09T14:24:30.150" v="4002" actId="27636"/>
          <ac:spMkLst>
            <pc:docMk/>
            <pc:sldMk cId="0" sldId="265"/>
            <ac:spMk id="153" creationId="{00000000-0000-0000-0000-000000000000}"/>
          </ac:spMkLst>
        </pc:spChg>
        <pc:spChg chg="mod">
          <ac:chgData name="DUHALDE Mélisande (Storengy)" userId="01ab2689-037a-47be-90a7-446118b0804e" providerId="ADAL" clId="{0A31EAB8-3B40-4AB9-AD23-262A317098F8}" dt="2024-04-09T14:25:28.937" v="4003" actId="164"/>
          <ac:spMkLst>
            <pc:docMk/>
            <pc:sldMk cId="0" sldId="265"/>
            <ac:spMk id="154" creationId="{00000000-0000-0000-0000-000000000000}"/>
          </ac:spMkLst>
        </pc:spChg>
        <pc:spChg chg="mod">
          <ac:chgData name="DUHALDE Mélisande (Storengy)" userId="01ab2689-037a-47be-90a7-446118b0804e" providerId="ADAL" clId="{0A31EAB8-3B40-4AB9-AD23-262A317098F8}" dt="2024-04-09T14:25:28.937" v="4003" actId="164"/>
          <ac:spMkLst>
            <pc:docMk/>
            <pc:sldMk cId="0" sldId="265"/>
            <ac:spMk id="155" creationId="{00000000-0000-0000-0000-000000000000}"/>
          </ac:spMkLst>
        </pc:spChg>
        <pc:spChg chg="mod">
          <ac:chgData name="DUHALDE Mélisande (Storengy)" userId="01ab2689-037a-47be-90a7-446118b0804e" providerId="ADAL" clId="{0A31EAB8-3B40-4AB9-AD23-262A317098F8}" dt="2024-04-09T14:25:28.937" v="4003" actId="164"/>
          <ac:spMkLst>
            <pc:docMk/>
            <pc:sldMk cId="0" sldId="265"/>
            <ac:spMk id="156" creationId="{00000000-0000-0000-0000-000000000000}"/>
          </ac:spMkLst>
        </pc:spChg>
        <pc:spChg chg="mod">
          <ac:chgData name="DUHALDE Mélisande (Storengy)" userId="01ab2689-037a-47be-90a7-446118b0804e" providerId="ADAL" clId="{0A31EAB8-3B40-4AB9-AD23-262A317098F8}" dt="2024-04-09T14:25:28.937" v="4003" actId="164"/>
          <ac:spMkLst>
            <pc:docMk/>
            <pc:sldMk cId="0" sldId="265"/>
            <ac:spMk id="157" creationId="{00000000-0000-0000-0000-000000000000}"/>
          </ac:spMkLst>
        </pc:spChg>
        <pc:spChg chg="mod">
          <ac:chgData name="DUHALDE Mélisande (Storengy)" userId="01ab2689-037a-47be-90a7-446118b0804e" providerId="ADAL" clId="{0A31EAB8-3B40-4AB9-AD23-262A317098F8}" dt="2024-04-09T14:25:28.937" v="4003" actId="164"/>
          <ac:spMkLst>
            <pc:docMk/>
            <pc:sldMk cId="0" sldId="265"/>
            <ac:spMk id="158" creationId="{00000000-0000-0000-0000-000000000000}"/>
          </ac:spMkLst>
        </pc:spChg>
        <pc:spChg chg="mod">
          <ac:chgData name="DUHALDE Mélisande (Storengy)" userId="01ab2689-037a-47be-90a7-446118b0804e" providerId="ADAL" clId="{0A31EAB8-3B40-4AB9-AD23-262A317098F8}" dt="2024-04-09T14:25:28.937" v="4003" actId="164"/>
          <ac:spMkLst>
            <pc:docMk/>
            <pc:sldMk cId="0" sldId="265"/>
            <ac:spMk id="159" creationId="{00000000-0000-0000-0000-000000000000}"/>
          </ac:spMkLst>
        </pc:spChg>
        <pc:spChg chg="mod">
          <ac:chgData name="DUHALDE Mélisande (Storengy)" userId="01ab2689-037a-47be-90a7-446118b0804e" providerId="ADAL" clId="{0A31EAB8-3B40-4AB9-AD23-262A317098F8}" dt="2024-04-09T14:25:28.937" v="4003" actId="164"/>
          <ac:spMkLst>
            <pc:docMk/>
            <pc:sldMk cId="0" sldId="265"/>
            <ac:spMk id="160" creationId="{00000000-0000-0000-0000-000000000000}"/>
          </ac:spMkLst>
        </pc:spChg>
        <pc:spChg chg="mod">
          <ac:chgData name="DUHALDE Mélisande (Storengy)" userId="01ab2689-037a-47be-90a7-446118b0804e" providerId="ADAL" clId="{0A31EAB8-3B40-4AB9-AD23-262A317098F8}" dt="2024-04-09T14:25:28.937" v="4003" actId="164"/>
          <ac:spMkLst>
            <pc:docMk/>
            <pc:sldMk cId="0" sldId="265"/>
            <ac:spMk id="161" creationId="{00000000-0000-0000-0000-000000000000}"/>
          </ac:spMkLst>
        </pc:spChg>
        <pc:spChg chg="mod">
          <ac:chgData name="DUHALDE Mélisande (Storengy)" userId="01ab2689-037a-47be-90a7-446118b0804e" providerId="ADAL" clId="{0A31EAB8-3B40-4AB9-AD23-262A317098F8}" dt="2024-04-09T14:25:28.937" v="4003" actId="164"/>
          <ac:spMkLst>
            <pc:docMk/>
            <pc:sldMk cId="0" sldId="265"/>
            <ac:spMk id="162" creationId="{00000000-0000-0000-0000-000000000000}"/>
          </ac:spMkLst>
        </pc:spChg>
        <pc:grpChg chg="add mod">
          <ac:chgData name="DUHALDE Mélisande (Storengy)" userId="01ab2689-037a-47be-90a7-446118b0804e" providerId="ADAL" clId="{0A31EAB8-3B40-4AB9-AD23-262A317098F8}" dt="2024-04-09T14:25:28.937" v="4003" actId="164"/>
          <ac:grpSpMkLst>
            <pc:docMk/>
            <pc:sldMk cId="0" sldId="265"/>
            <ac:grpSpMk id="2" creationId="{C80084B3-922F-112E-3CDE-AF89A7178C2E}"/>
          </ac:grpSpMkLst>
        </pc:grpChg>
      </pc:sldChg>
      <pc:sldChg chg="modSp add del mod">
        <pc:chgData name="DUHALDE Mélisande (Storengy)" userId="01ab2689-037a-47be-90a7-446118b0804e" providerId="ADAL" clId="{0A31EAB8-3B40-4AB9-AD23-262A317098F8}" dt="2024-04-09T14:54:22.755" v="4139" actId="2696"/>
        <pc:sldMkLst>
          <pc:docMk/>
          <pc:sldMk cId="0" sldId="266"/>
        </pc:sldMkLst>
        <pc:spChg chg="mod">
          <ac:chgData name="DUHALDE Mélisande (Storengy)" userId="01ab2689-037a-47be-90a7-446118b0804e" providerId="ADAL" clId="{0A31EAB8-3B40-4AB9-AD23-262A317098F8}" dt="2024-04-09T14:53:39.875" v="4136" actId="27636"/>
          <ac:spMkLst>
            <pc:docMk/>
            <pc:sldMk cId="0" sldId="266"/>
            <ac:spMk id="167" creationId="{00000000-0000-0000-0000-000000000000}"/>
          </ac:spMkLst>
        </pc:spChg>
      </pc:sldChg>
      <pc:sldChg chg="add del">
        <pc:chgData name="DUHALDE Mélisande (Storengy)" userId="01ab2689-037a-47be-90a7-446118b0804e" providerId="ADAL" clId="{0A31EAB8-3B40-4AB9-AD23-262A317098F8}" dt="2024-04-09T14:54:28.601" v="4141"/>
        <pc:sldMkLst>
          <pc:docMk/>
          <pc:sldMk cId="2699447733" sldId="266"/>
        </pc:sldMkLst>
      </pc:sldChg>
      <pc:sldChg chg="addSp delSp modSp mod ord">
        <pc:chgData name="DUHALDE Mélisande (Storengy)" userId="01ab2689-037a-47be-90a7-446118b0804e" providerId="ADAL" clId="{0A31EAB8-3B40-4AB9-AD23-262A317098F8}" dt="2024-04-11T04:50:55.154" v="7902" actId="14100"/>
        <pc:sldMkLst>
          <pc:docMk/>
          <pc:sldMk cId="901194549" sldId="270"/>
        </pc:sldMkLst>
        <pc:spChg chg="mod">
          <ac:chgData name="DUHALDE Mélisande (Storengy)" userId="01ab2689-037a-47be-90a7-446118b0804e" providerId="ADAL" clId="{0A31EAB8-3B40-4AB9-AD23-262A317098F8}" dt="2024-04-11T04:50:37.095" v="7899" actId="1076"/>
          <ac:spMkLst>
            <pc:docMk/>
            <pc:sldMk cId="901194549" sldId="270"/>
            <ac:spMk id="5" creationId="{6167CD4E-D618-14BD-9DE8-3C432E567C0D}"/>
          </ac:spMkLst>
        </pc:spChg>
        <pc:spChg chg="add mod">
          <ac:chgData name="DUHALDE Mélisande (Storengy)" userId="01ab2689-037a-47be-90a7-446118b0804e" providerId="ADAL" clId="{0A31EAB8-3B40-4AB9-AD23-262A317098F8}" dt="2024-04-10T16:03:09.739" v="6720" actId="1076"/>
          <ac:spMkLst>
            <pc:docMk/>
            <pc:sldMk cId="901194549" sldId="270"/>
            <ac:spMk id="6" creationId="{F9D099C0-FA69-05B6-46A4-3FFD3CDA88B3}"/>
          </ac:spMkLst>
        </pc:spChg>
        <pc:spChg chg="add mod">
          <ac:chgData name="DUHALDE Mélisande (Storengy)" userId="01ab2689-037a-47be-90a7-446118b0804e" providerId="ADAL" clId="{0A31EAB8-3B40-4AB9-AD23-262A317098F8}" dt="2024-04-10T16:12:05.305" v="6893" actId="20577"/>
          <ac:spMkLst>
            <pc:docMk/>
            <pc:sldMk cId="901194549" sldId="270"/>
            <ac:spMk id="7" creationId="{91825080-6CC3-65F4-937D-6307FE357EEA}"/>
          </ac:spMkLst>
        </pc:spChg>
        <pc:spChg chg="mod">
          <ac:chgData name="DUHALDE Mélisande (Storengy)" userId="01ab2689-037a-47be-90a7-446118b0804e" providerId="ADAL" clId="{0A31EAB8-3B40-4AB9-AD23-262A317098F8}" dt="2024-04-11T04:48:45.193" v="7873" actId="1076"/>
          <ac:spMkLst>
            <pc:docMk/>
            <pc:sldMk cId="901194549" sldId="270"/>
            <ac:spMk id="8" creationId="{39624785-4173-2E69-19A9-7F345BEB6C69}"/>
          </ac:spMkLst>
        </pc:spChg>
        <pc:spChg chg="mod">
          <ac:chgData name="DUHALDE Mélisande (Storengy)" userId="01ab2689-037a-47be-90a7-446118b0804e" providerId="ADAL" clId="{0A31EAB8-3B40-4AB9-AD23-262A317098F8}" dt="2024-04-10T16:08:21.260" v="6761" actId="207"/>
          <ac:spMkLst>
            <pc:docMk/>
            <pc:sldMk cId="901194549" sldId="270"/>
            <ac:spMk id="9" creationId="{0C56D997-D2C8-A385-06AC-B97AFDD69BB0}"/>
          </ac:spMkLst>
        </pc:spChg>
        <pc:spChg chg="add mod">
          <ac:chgData name="DUHALDE Mélisande (Storengy)" userId="01ab2689-037a-47be-90a7-446118b0804e" providerId="ADAL" clId="{0A31EAB8-3B40-4AB9-AD23-262A317098F8}" dt="2024-04-10T16:11:17.936" v="6873" actId="20577"/>
          <ac:spMkLst>
            <pc:docMk/>
            <pc:sldMk cId="901194549" sldId="270"/>
            <ac:spMk id="11" creationId="{6F608973-6D57-6580-8CC8-ED0B04633048}"/>
          </ac:spMkLst>
        </pc:spChg>
        <pc:spChg chg="add mod">
          <ac:chgData name="DUHALDE Mélisande (Storengy)" userId="01ab2689-037a-47be-90a7-446118b0804e" providerId="ADAL" clId="{0A31EAB8-3B40-4AB9-AD23-262A317098F8}" dt="2024-04-10T16:13:47.905" v="6988" actId="20577"/>
          <ac:spMkLst>
            <pc:docMk/>
            <pc:sldMk cId="901194549" sldId="270"/>
            <ac:spMk id="12" creationId="{BB30ED91-C97B-BC78-9F00-EADFF224A9CA}"/>
          </ac:spMkLst>
        </pc:spChg>
        <pc:spChg chg="add mod">
          <ac:chgData name="DUHALDE Mélisande (Storengy)" userId="01ab2689-037a-47be-90a7-446118b0804e" providerId="ADAL" clId="{0A31EAB8-3B40-4AB9-AD23-262A317098F8}" dt="2024-04-11T04:49:01.104" v="7884" actId="1036"/>
          <ac:spMkLst>
            <pc:docMk/>
            <pc:sldMk cId="901194549" sldId="270"/>
            <ac:spMk id="13" creationId="{FD7A338A-4BCD-A5F5-BC5E-AB0CA6823A60}"/>
          </ac:spMkLst>
        </pc:spChg>
        <pc:spChg chg="mod">
          <ac:chgData name="DUHALDE Mélisande (Storengy)" userId="01ab2689-037a-47be-90a7-446118b0804e" providerId="ADAL" clId="{0A31EAB8-3B40-4AB9-AD23-262A317098F8}" dt="2024-04-11T04:50:49.935" v="7900" actId="2711"/>
          <ac:spMkLst>
            <pc:docMk/>
            <pc:sldMk cId="901194549" sldId="270"/>
            <ac:spMk id="17" creationId="{63C0B968-384A-7A7C-EE0F-DA488ACCF166}"/>
          </ac:spMkLst>
        </pc:spChg>
        <pc:spChg chg="mod">
          <ac:chgData name="DUHALDE Mélisande (Storengy)" userId="01ab2689-037a-47be-90a7-446118b0804e" providerId="ADAL" clId="{0A31EAB8-3B40-4AB9-AD23-262A317098F8}" dt="2024-04-10T16:09:08.771" v="6831" actId="1076"/>
          <ac:spMkLst>
            <pc:docMk/>
            <pc:sldMk cId="901194549" sldId="270"/>
            <ac:spMk id="20" creationId="{460243D4-082F-AB40-8D15-9BF35C2D7E7C}"/>
          </ac:spMkLst>
        </pc:spChg>
        <pc:spChg chg="del mod">
          <ac:chgData name="DUHALDE Mélisande (Storengy)" userId="01ab2689-037a-47be-90a7-446118b0804e" providerId="ADAL" clId="{0A31EAB8-3B40-4AB9-AD23-262A317098F8}" dt="2024-04-10T16:02:43.488" v="6717" actId="478"/>
          <ac:spMkLst>
            <pc:docMk/>
            <pc:sldMk cId="901194549" sldId="270"/>
            <ac:spMk id="27" creationId="{64E76B43-4A44-2CCF-FDF9-FAEAC6C30434}"/>
          </ac:spMkLst>
        </pc:spChg>
        <pc:spChg chg="mod">
          <ac:chgData name="DUHALDE Mélisande (Storengy)" userId="01ab2689-037a-47be-90a7-446118b0804e" providerId="ADAL" clId="{0A31EAB8-3B40-4AB9-AD23-262A317098F8}" dt="2024-04-11T04:48:42.824" v="7872" actId="1035"/>
          <ac:spMkLst>
            <pc:docMk/>
            <pc:sldMk cId="901194549" sldId="270"/>
            <ac:spMk id="39" creationId="{9F108CB1-B1B2-0F65-E0AF-B55683677B56}"/>
          </ac:spMkLst>
        </pc:spChg>
        <pc:spChg chg="mod">
          <ac:chgData name="DUHALDE Mélisande (Storengy)" userId="01ab2689-037a-47be-90a7-446118b0804e" providerId="ADAL" clId="{0A31EAB8-3B40-4AB9-AD23-262A317098F8}" dt="2024-04-10T16:08:59.028" v="6829" actId="1076"/>
          <ac:spMkLst>
            <pc:docMk/>
            <pc:sldMk cId="901194549" sldId="270"/>
            <ac:spMk id="42" creationId="{9D112103-E192-7181-9B69-8ADD6C27B2F4}"/>
          </ac:spMkLst>
        </pc:spChg>
        <pc:spChg chg="mod">
          <ac:chgData name="DUHALDE Mélisande (Storengy)" userId="01ab2689-037a-47be-90a7-446118b0804e" providerId="ADAL" clId="{0A31EAB8-3B40-4AB9-AD23-262A317098F8}" dt="2024-04-11T04:50:55.154" v="7902" actId="14100"/>
          <ac:spMkLst>
            <pc:docMk/>
            <pc:sldMk cId="901194549" sldId="270"/>
            <ac:spMk id="44" creationId="{A91A516A-9C36-9E81-379D-415472A4244E}"/>
          </ac:spMkLst>
        </pc:spChg>
        <pc:spChg chg="mod ord">
          <ac:chgData name="DUHALDE Mélisande (Storengy)" userId="01ab2689-037a-47be-90a7-446118b0804e" providerId="ADAL" clId="{0A31EAB8-3B40-4AB9-AD23-262A317098F8}" dt="2024-04-10T16:03:24.040" v="6721" actId="167"/>
          <ac:spMkLst>
            <pc:docMk/>
            <pc:sldMk cId="901194549" sldId="270"/>
            <ac:spMk id="46" creationId="{9332031F-4CB1-A3E1-4FD4-35BF986D78CC}"/>
          </ac:spMkLst>
        </pc:spChg>
        <pc:grpChg chg="mod">
          <ac:chgData name="DUHALDE Mélisande (Storengy)" userId="01ab2689-037a-47be-90a7-446118b0804e" providerId="ADAL" clId="{0A31EAB8-3B40-4AB9-AD23-262A317098F8}" dt="2024-04-10T16:12:12.428" v="6898" actId="1036"/>
          <ac:grpSpMkLst>
            <pc:docMk/>
            <pc:sldMk cId="901194549" sldId="270"/>
            <ac:grpSpMk id="10" creationId="{2CE51626-CB21-798D-6BA7-93B733BC6AB8}"/>
          </ac:grpSpMkLst>
        </pc:grpChg>
      </pc:sldChg>
      <pc:sldChg chg="addSp delSp modSp mod">
        <pc:chgData name="DUHALDE Mélisande (Storengy)" userId="01ab2689-037a-47be-90a7-446118b0804e" providerId="ADAL" clId="{0A31EAB8-3B40-4AB9-AD23-262A317098F8}" dt="2024-04-10T12:22:10.215" v="4399" actId="20577"/>
        <pc:sldMkLst>
          <pc:docMk/>
          <pc:sldMk cId="4112302875" sldId="934"/>
        </pc:sldMkLst>
        <pc:spChg chg="del">
          <ac:chgData name="DUHALDE Mélisande (Storengy)" userId="01ab2689-037a-47be-90a7-446118b0804e" providerId="ADAL" clId="{0A31EAB8-3B40-4AB9-AD23-262A317098F8}" dt="2024-04-09T07:32:39.540" v="23" actId="478"/>
          <ac:spMkLst>
            <pc:docMk/>
            <pc:sldMk cId="4112302875" sldId="934"/>
            <ac:spMk id="2" creationId="{18DC27D8-5601-B8A5-51AA-B79736E14916}"/>
          </ac:spMkLst>
        </pc:spChg>
        <pc:spChg chg="add del mod">
          <ac:chgData name="DUHALDE Mélisande (Storengy)" userId="01ab2689-037a-47be-90a7-446118b0804e" providerId="ADAL" clId="{0A31EAB8-3B40-4AB9-AD23-262A317098F8}" dt="2024-04-10T12:21:49.909" v="4395" actId="478"/>
          <ac:spMkLst>
            <pc:docMk/>
            <pc:sldMk cId="4112302875" sldId="934"/>
            <ac:spMk id="3" creationId="{0069FB55-1CA6-48CF-3F92-91AE491FDBED}"/>
          </ac:spMkLst>
        </pc:spChg>
        <pc:spChg chg="add del mod">
          <ac:chgData name="DUHALDE Mélisande (Storengy)" userId="01ab2689-037a-47be-90a7-446118b0804e" providerId="ADAL" clId="{0A31EAB8-3B40-4AB9-AD23-262A317098F8}" dt="2024-04-10T12:21:49.909" v="4395" actId="478"/>
          <ac:spMkLst>
            <pc:docMk/>
            <pc:sldMk cId="4112302875" sldId="934"/>
            <ac:spMk id="4" creationId="{D2F8A631-A74B-5679-F9AA-490DC97340C3}"/>
          </ac:spMkLst>
        </pc:spChg>
        <pc:spChg chg="del mod">
          <ac:chgData name="DUHALDE Mélisande (Storengy)" userId="01ab2689-037a-47be-90a7-446118b0804e" providerId="ADAL" clId="{0A31EAB8-3B40-4AB9-AD23-262A317098F8}" dt="2024-04-09T07:32:41.229" v="24" actId="478"/>
          <ac:spMkLst>
            <pc:docMk/>
            <pc:sldMk cId="4112302875" sldId="934"/>
            <ac:spMk id="5" creationId="{7AFFC1E6-63DB-5E01-B6F9-DA46B8A7DE3E}"/>
          </ac:spMkLst>
        </pc:spChg>
        <pc:spChg chg="add del mod">
          <ac:chgData name="DUHALDE Mélisande (Storengy)" userId="01ab2689-037a-47be-90a7-446118b0804e" providerId="ADAL" clId="{0A31EAB8-3B40-4AB9-AD23-262A317098F8}" dt="2024-04-09T07:39:56.363" v="92" actId="478"/>
          <ac:spMkLst>
            <pc:docMk/>
            <pc:sldMk cId="4112302875" sldId="934"/>
            <ac:spMk id="7" creationId="{EFB3481A-3F93-FC89-B190-E68AA8C5E46E}"/>
          </ac:spMkLst>
        </pc:spChg>
        <pc:spChg chg="add mod">
          <ac:chgData name="DUHALDE Mélisande (Storengy)" userId="01ab2689-037a-47be-90a7-446118b0804e" providerId="ADAL" clId="{0A31EAB8-3B40-4AB9-AD23-262A317098F8}" dt="2024-04-09T07:39:51.802" v="89"/>
          <ac:spMkLst>
            <pc:docMk/>
            <pc:sldMk cId="4112302875" sldId="934"/>
            <ac:spMk id="8" creationId="{EB88CB2A-C41B-FF57-2189-1D73A4163B61}"/>
          </ac:spMkLst>
        </pc:spChg>
        <pc:spChg chg="add del mod">
          <ac:chgData name="DUHALDE Mélisande (Storengy)" userId="01ab2689-037a-47be-90a7-446118b0804e" providerId="ADAL" clId="{0A31EAB8-3B40-4AB9-AD23-262A317098F8}" dt="2024-04-09T07:39:59.187" v="96" actId="478"/>
          <ac:spMkLst>
            <pc:docMk/>
            <pc:sldMk cId="4112302875" sldId="934"/>
            <ac:spMk id="10" creationId="{A1AEDA3E-CB00-34E1-100F-312F0FDA12E0}"/>
          </ac:spMkLst>
        </pc:spChg>
        <pc:spChg chg="add del mod">
          <ac:chgData name="DUHALDE Mélisande (Storengy)" userId="01ab2689-037a-47be-90a7-446118b0804e" providerId="ADAL" clId="{0A31EAB8-3B40-4AB9-AD23-262A317098F8}" dt="2024-04-09T07:40:02.676" v="99" actId="478"/>
          <ac:spMkLst>
            <pc:docMk/>
            <pc:sldMk cId="4112302875" sldId="934"/>
            <ac:spMk id="12" creationId="{077858C9-338E-7B19-020A-3D9A427BC5FF}"/>
          </ac:spMkLst>
        </pc:spChg>
        <pc:spChg chg="add mod">
          <ac:chgData name="DUHALDE Mélisande (Storengy)" userId="01ab2689-037a-47be-90a7-446118b0804e" providerId="ADAL" clId="{0A31EAB8-3B40-4AB9-AD23-262A317098F8}" dt="2024-04-10T12:22:10.215" v="4399" actId="20577"/>
          <ac:spMkLst>
            <pc:docMk/>
            <pc:sldMk cId="4112302875" sldId="934"/>
            <ac:spMk id="13" creationId="{5324D623-F075-E065-8BF5-516F4A34B7ED}"/>
          </ac:spMkLst>
        </pc:spChg>
      </pc:sldChg>
      <pc:sldChg chg="addSp delSp modSp mod">
        <pc:chgData name="DUHALDE Mélisande (Storengy)" userId="01ab2689-037a-47be-90a7-446118b0804e" providerId="ADAL" clId="{0A31EAB8-3B40-4AB9-AD23-262A317098F8}" dt="2024-04-11T04:43:04.522" v="7838" actId="14100"/>
        <pc:sldMkLst>
          <pc:docMk/>
          <pc:sldMk cId="3618569427" sldId="935"/>
        </pc:sldMkLst>
        <pc:spChg chg="add del mod">
          <ac:chgData name="DUHALDE Mélisande (Storengy)" userId="01ab2689-037a-47be-90a7-446118b0804e" providerId="ADAL" clId="{0A31EAB8-3B40-4AB9-AD23-262A317098F8}" dt="2024-04-09T08:22:58.438" v="1117" actId="478"/>
          <ac:spMkLst>
            <pc:docMk/>
            <pc:sldMk cId="3618569427" sldId="935"/>
            <ac:spMk id="3" creationId="{42109774-867B-DE85-8563-06AAC0EAD6C9}"/>
          </ac:spMkLst>
        </pc:spChg>
        <pc:spChg chg="add del mod">
          <ac:chgData name="DUHALDE Mélisande (Storengy)" userId="01ab2689-037a-47be-90a7-446118b0804e" providerId="ADAL" clId="{0A31EAB8-3B40-4AB9-AD23-262A317098F8}" dt="2024-04-09T08:40:02.005" v="1293" actId="478"/>
          <ac:spMkLst>
            <pc:docMk/>
            <pc:sldMk cId="3618569427" sldId="935"/>
            <ac:spMk id="4" creationId="{1AB8113A-A707-8806-9A9E-2B2C083D8739}"/>
          </ac:spMkLst>
        </pc:spChg>
        <pc:spChg chg="add mod">
          <ac:chgData name="DUHALDE Mélisande (Storengy)" userId="01ab2689-037a-47be-90a7-446118b0804e" providerId="ADAL" clId="{0A31EAB8-3B40-4AB9-AD23-262A317098F8}" dt="2024-04-11T04:41:19.999" v="7812" actId="20577"/>
          <ac:spMkLst>
            <pc:docMk/>
            <pc:sldMk cId="3618569427" sldId="935"/>
            <ac:spMk id="6" creationId="{259A3F91-8B35-C0BC-2FCE-7731D3450B03}"/>
          </ac:spMkLst>
        </pc:spChg>
        <pc:spChg chg="add del mod">
          <ac:chgData name="DUHALDE Mélisande (Storengy)" userId="01ab2689-037a-47be-90a7-446118b0804e" providerId="ADAL" clId="{0A31EAB8-3B40-4AB9-AD23-262A317098F8}" dt="2024-04-09T08:46:22.926" v="1611" actId="478"/>
          <ac:spMkLst>
            <pc:docMk/>
            <pc:sldMk cId="3618569427" sldId="935"/>
            <ac:spMk id="7" creationId="{A47FE180-6CE9-0261-E5BF-E021ECDBE180}"/>
          </ac:spMkLst>
        </pc:spChg>
        <pc:spChg chg="add mod">
          <ac:chgData name="DUHALDE Mélisande (Storengy)" userId="01ab2689-037a-47be-90a7-446118b0804e" providerId="ADAL" clId="{0A31EAB8-3B40-4AB9-AD23-262A317098F8}" dt="2024-04-11T04:43:04.522" v="7838" actId="14100"/>
          <ac:spMkLst>
            <pc:docMk/>
            <pc:sldMk cId="3618569427" sldId="935"/>
            <ac:spMk id="9" creationId="{E93038CB-34CE-8E07-CCF0-9FEE67926BC3}"/>
          </ac:spMkLst>
        </pc:spChg>
        <pc:spChg chg="add mod">
          <ac:chgData name="DUHALDE Mélisande (Storengy)" userId="01ab2689-037a-47be-90a7-446118b0804e" providerId="ADAL" clId="{0A31EAB8-3B40-4AB9-AD23-262A317098F8}" dt="2024-04-11T04:42:13.771" v="7825" actId="1076"/>
          <ac:spMkLst>
            <pc:docMk/>
            <pc:sldMk cId="3618569427" sldId="935"/>
            <ac:spMk id="11" creationId="{D8E8967C-B6A1-7435-1533-ED6F89A49186}"/>
          </ac:spMkLst>
        </pc:spChg>
        <pc:graphicFrameChg chg="del">
          <ac:chgData name="DUHALDE Mélisande (Storengy)" userId="01ab2689-037a-47be-90a7-446118b0804e" providerId="ADAL" clId="{0A31EAB8-3B40-4AB9-AD23-262A317098F8}" dt="2024-04-09T07:31:27.772" v="9" actId="478"/>
          <ac:graphicFrameMkLst>
            <pc:docMk/>
            <pc:sldMk cId="3618569427" sldId="935"/>
            <ac:graphicFrameMk id="5" creationId="{29FAEEE3-D936-EAFE-63A3-D21A0FD91A52}"/>
          </ac:graphicFrameMkLst>
        </pc:graphicFrameChg>
      </pc:sldChg>
      <pc:sldChg chg="addSp delSp modSp mod">
        <pc:chgData name="DUHALDE Mélisande (Storengy)" userId="01ab2689-037a-47be-90a7-446118b0804e" providerId="ADAL" clId="{0A31EAB8-3B40-4AB9-AD23-262A317098F8}" dt="2024-04-09T14:41:04.976" v="4132" actId="20577"/>
        <pc:sldMkLst>
          <pc:docMk/>
          <pc:sldMk cId="301716878" sldId="937"/>
        </pc:sldMkLst>
        <pc:spChg chg="del">
          <ac:chgData name="DUHALDE Mélisande (Storengy)" userId="01ab2689-037a-47be-90a7-446118b0804e" providerId="ADAL" clId="{0A31EAB8-3B40-4AB9-AD23-262A317098F8}" dt="2024-04-09T07:31:39.787" v="10" actId="478"/>
          <ac:spMkLst>
            <pc:docMk/>
            <pc:sldMk cId="301716878" sldId="937"/>
            <ac:spMk id="3" creationId="{8895F3B2-C8ED-1797-1361-5EC89B20EA61}"/>
          </ac:spMkLst>
        </pc:spChg>
        <pc:spChg chg="add mod">
          <ac:chgData name="DUHALDE Mélisande (Storengy)" userId="01ab2689-037a-47be-90a7-446118b0804e" providerId="ADAL" clId="{0A31EAB8-3B40-4AB9-AD23-262A317098F8}" dt="2024-04-09T10:30:57.820" v="3167" actId="255"/>
          <ac:spMkLst>
            <pc:docMk/>
            <pc:sldMk cId="301716878" sldId="937"/>
            <ac:spMk id="5" creationId="{60AAF11E-9FF7-23A3-8196-8439C646832C}"/>
          </ac:spMkLst>
        </pc:spChg>
        <pc:spChg chg="add mod">
          <ac:chgData name="DUHALDE Mélisande (Storengy)" userId="01ab2689-037a-47be-90a7-446118b0804e" providerId="ADAL" clId="{0A31EAB8-3B40-4AB9-AD23-262A317098F8}" dt="2024-04-09T10:30:00.432" v="3158" actId="2711"/>
          <ac:spMkLst>
            <pc:docMk/>
            <pc:sldMk cId="301716878" sldId="937"/>
            <ac:spMk id="7" creationId="{A6237BE1-717B-0A3B-C0D1-64CE4D11F1F2}"/>
          </ac:spMkLst>
        </pc:spChg>
        <pc:spChg chg="add mod">
          <ac:chgData name="DUHALDE Mélisande (Storengy)" userId="01ab2689-037a-47be-90a7-446118b0804e" providerId="ADAL" clId="{0A31EAB8-3B40-4AB9-AD23-262A317098F8}" dt="2024-04-09T14:41:04.976" v="4132" actId="20577"/>
          <ac:spMkLst>
            <pc:docMk/>
            <pc:sldMk cId="301716878" sldId="937"/>
            <ac:spMk id="8" creationId="{F04C325B-6B4B-AEEC-B7C2-300A89D6C708}"/>
          </ac:spMkLst>
        </pc:spChg>
        <pc:spChg chg="del">
          <ac:chgData name="DUHALDE Mélisande (Storengy)" userId="01ab2689-037a-47be-90a7-446118b0804e" providerId="ADAL" clId="{0A31EAB8-3B40-4AB9-AD23-262A317098F8}" dt="2024-04-09T07:31:41.694" v="12" actId="478"/>
          <ac:spMkLst>
            <pc:docMk/>
            <pc:sldMk cId="301716878" sldId="937"/>
            <ac:spMk id="28" creationId="{2B7AD559-DCD3-3272-BBFD-0BE3A0A0F313}"/>
          </ac:spMkLst>
        </pc:spChg>
        <pc:spChg chg="del mod">
          <ac:chgData name="DUHALDE Mélisande (Storengy)" userId="01ab2689-037a-47be-90a7-446118b0804e" providerId="ADAL" clId="{0A31EAB8-3B40-4AB9-AD23-262A317098F8}" dt="2024-04-09T14:41:01.702" v="4129" actId="478"/>
          <ac:spMkLst>
            <pc:docMk/>
            <pc:sldMk cId="301716878" sldId="937"/>
            <ac:spMk id="41" creationId="{167B6AE7-E951-2705-CE3E-988C4ACC82A4}"/>
          </ac:spMkLst>
        </pc:spChg>
      </pc:sldChg>
      <pc:sldChg chg="addSp delSp modSp mod modClrScheme chgLayout">
        <pc:chgData name="DUHALDE Mélisande (Storengy)" userId="01ab2689-037a-47be-90a7-446118b0804e" providerId="ADAL" clId="{0A31EAB8-3B40-4AB9-AD23-262A317098F8}" dt="2024-04-11T04:40:31.091" v="7803" actId="20577"/>
        <pc:sldMkLst>
          <pc:docMk/>
          <pc:sldMk cId="1728834487" sldId="938"/>
        </pc:sldMkLst>
        <pc:spChg chg="del mod">
          <ac:chgData name="DUHALDE Mélisande (Storengy)" userId="01ab2689-037a-47be-90a7-446118b0804e" providerId="ADAL" clId="{0A31EAB8-3B40-4AB9-AD23-262A317098F8}" dt="2024-04-09T07:31:02.764" v="3" actId="478"/>
          <ac:spMkLst>
            <pc:docMk/>
            <pc:sldMk cId="1728834487" sldId="938"/>
            <ac:spMk id="2" creationId="{CECBC69E-31EB-CBFC-D16D-052D707D5884}"/>
          </ac:spMkLst>
        </pc:spChg>
        <pc:spChg chg="add mod ord">
          <ac:chgData name="DUHALDE Mélisande (Storengy)" userId="01ab2689-037a-47be-90a7-446118b0804e" providerId="ADAL" clId="{0A31EAB8-3B40-4AB9-AD23-262A317098F8}" dt="2024-04-10T13:45:38.059" v="5215" actId="6264"/>
          <ac:spMkLst>
            <pc:docMk/>
            <pc:sldMk cId="1728834487" sldId="938"/>
            <ac:spMk id="2" creationId="{EAECFEFE-01AA-3312-D00B-70E51EC52787}"/>
          </ac:spMkLst>
        </pc:spChg>
        <pc:spChg chg="del">
          <ac:chgData name="DUHALDE Mélisande (Storengy)" userId="01ab2689-037a-47be-90a7-446118b0804e" providerId="ADAL" clId="{0A31EAB8-3B40-4AB9-AD23-262A317098F8}" dt="2024-04-09T14:04:33.477" v="3443" actId="478"/>
          <ac:spMkLst>
            <pc:docMk/>
            <pc:sldMk cId="1728834487" sldId="938"/>
            <ac:spMk id="3" creationId="{A4D76D5C-D428-D9BA-E260-5A3502DB8D80}"/>
          </ac:spMkLst>
        </pc:spChg>
        <pc:spChg chg="add del mod ord">
          <ac:chgData name="DUHALDE Mélisande (Storengy)" userId="01ab2689-037a-47be-90a7-446118b0804e" providerId="ADAL" clId="{0A31EAB8-3B40-4AB9-AD23-262A317098F8}" dt="2024-04-10T13:43:18.007" v="5132" actId="478"/>
          <ac:spMkLst>
            <pc:docMk/>
            <pc:sldMk cId="1728834487" sldId="938"/>
            <ac:spMk id="3" creationId="{A91F9CAC-04AF-BBD8-C439-7A8D47E1CF45}"/>
          </ac:spMkLst>
        </pc:spChg>
        <pc:spChg chg="add mod ord">
          <ac:chgData name="DUHALDE Mélisande (Storengy)" userId="01ab2689-037a-47be-90a7-446118b0804e" providerId="ADAL" clId="{0A31EAB8-3B40-4AB9-AD23-262A317098F8}" dt="2024-04-11T04:39:19.551" v="7796" actId="20577"/>
          <ac:spMkLst>
            <pc:docMk/>
            <pc:sldMk cId="1728834487" sldId="938"/>
            <ac:spMk id="4" creationId="{2355C9DC-531B-74C4-D630-450888C31E9D}"/>
          </ac:spMkLst>
        </pc:spChg>
        <pc:spChg chg="del">
          <ac:chgData name="DUHALDE Mélisande (Storengy)" userId="01ab2689-037a-47be-90a7-446118b0804e" providerId="ADAL" clId="{0A31EAB8-3B40-4AB9-AD23-262A317098F8}" dt="2024-04-09T14:04:32.452" v="3442" actId="478"/>
          <ac:spMkLst>
            <pc:docMk/>
            <pc:sldMk cId="1728834487" sldId="938"/>
            <ac:spMk id="4" creationId="{D7E09CCF-793F-1ED3-87D1-FF112B2AEE91}"/>
          </ac:spMkLst>
        </pc:spChg>
        <pc:spChg chg="add mod ord">
          <ac:chgData name="DUHALDE Mélisande (Storengy)" userId="01ab2689-037a-47be-90a7-446118b0804e" providerId="ADAL" clId="{0A31EAB8-3B40-4AB9-AD23-262A317098F8}" dt="2024-04-11T04:40:31.091" v="7803" actId="20577"/>
          <ac:spMkLst>
            <pc:docMk/>
            <pc:sldMk cId="1728834487" sldId="938"/>
            <ac:spMk id="5" creationId="{64E9F13A-F648-7D35-1E15-B506EE8751B1}"/>
          </ac:spMkLst>
        </pc:spChg>
        <pc:spChg chg="add del mod">
          <ac:chgData name="DUHALDE Mélisande (Storengy)" userId="01ab2689-037a-47be-90a7-446118b0804e" providerId="ADAL" clId="{0A31EAB8-3B40-4AB9-AD23-262A317098F8}" dt="2024-04-10T13:44:00.160" v="5144" actId="6264"/>
          <ac:spMkLst>
            <pc:docMk/>
            <pc:sldMk cId="1728834487" sldId="938"/>
            <ac:spMk id="6" creationId="{E73017A6-86AD-1CB0-54E1-C537268CC962}"/>
          </ac:spMkLst>
        </pc:spChg>
        <pc:spChg chg="add del mod">
          <ac:chgData name="DUHALDE Mélisande (Storengy)" userId="01ab2689-037a-47be-90a7-446118b0804e" providerId="ADAL" clId="{0A31EAB8-3B40-4AB9-AD23-262A317098F8}" dt="2024-04-09T07:52:57.431" v="186" actId="478"/>
          <ac:spMkLst>
            <pc:docMk/>
            <pc:sldMk cId="1728834487" sldId="938"/>
            <ac:spMk id="7" creationId="{6BD2A167-42C8-716D-1DAD-603699FDF87F}"/>
          </ac:spMkLst>
        </pc:spChg>
        <pc:spChg chg="add del mod">
          <ac:chgData name="DUHALDE Mélisande (Storengy)" userId="01ab2689-037a-47be-90a7-446118b0804e" providerId="ADAL" clId="{0A31EAB8-3B40-4AB9-AD23-262A317098F8}" dt="2024-04-10T13:44:00.160" v="5144" actId="6264"/>
          <ac:spMkLst>
            <pc:docMk/>
            <pc:sldMk cId="1728834487" sldId="938"/>
            <ac:spMk id="7" creationId="{B128DD27-B33E-C604-2585-1D40BE11AFBD}"/>
          </ac:spMkLst>
        </pc:spChg>
        <pc:spChg chg="add del mod">
          <ac:chgData name="DUHALDE Mélisande (Storengy)" userId="01ab2689-037a-47be-90a7-446118b0804e" providerId="ADAL" clId="{0A31EAB8-3B40-4AB9-AD23-262A317098F8}" dt="2024-04-10T13:44:00.160" v="5144" actId="6264"/>
          <ac:spMkLst>
            <pc:docMk/>
            <pc:sldMk cId="1728834487" sldId="938"/>
            <ac:spMk id="8" creationId="{6B7E9488-E36B-914E-BACB-4D884D4A838E}"/>
          </ac:spMkLst>
        </pc:spChg>
        <pc:spChg chg="add del mod">
          <ac:chgData name="DUHALDE Mélisande (Storengy)" userId="01ab2689-037a-47be-90a7-446118b0804e" providerId="ADAL" clId="{0A31EAB8-3B40-4AB9-AD23-262A317098F8}" dt="2024-04-10T13:45:38.059" v="5215" actId="6264"/>
          <ac:spMkLst>
            <pc:docMk/>
            <pc:sldMk cId="1728834487" sldId="938"/>
            <ac:spMk id="9" creationId="{9640F61F-42F8-3138-F0A6-DFFE1D80BFC2}"/>
          </ac:spMkLst>
        </pc:spChg>
        <pc:spChg chg="add del mod">
          <ac:chgData name="DUHALDE Mélisande (Storengy)" userId="01ab2689-037a-47be-90a7-446118b0804e" providerId="ADAL" clId="{0A31EAB8-3B40-4AB9-AD23-262A317098F8}" dt="2024-04-09T07:55:45.650" v="187" actId="478"/>
          <ac:spMkLst>
            <pc:docMk/>
            <pc:sldMk cId="1728834487" sldId="938"/>
            <ac:spMk id="9" creationId="{FF4E5ABE-5EB1-2417-4E19-8F82E60F97F2}"/>
          </ac:spMkLst>
        </pc:spChg>
        <pc:spChg chg="add del mod">
          <ac:chgData name="DUHALDE Mélisande (Storengy)" userId="01ab2689-037a-47be-90a7-446118b0804e" providerId="ADAL" clId="{0A31EAB8-3B40-4AB9-AD23-262A317098F8}" dt="2024-04-10T13:43:59.242" v="5141"/>
          <ac:spMkLst>
            <pc:docMk/>
            <pc:sldMk cId="1728834487" sldId="938"/>
            <ac:spMk id="10" creationId="{A7E2B76C-BED6-93E2-3B60-0A329F211210}"/>
          </ac:spMkLst>
        </pc:spChg>
        <pc:spChg chg="add del mod">
          <ac:chgData name="DUHALDE Mélisande (Storengy)" userId="01ab2689-037a-47be-90a7-446118b0804e" providerId="ADAL" clId="{0A31EAB8-3B40-4AB9-AD23-262A317098F8}" dt="2024-04-10T13:43:59.242" v="5143"/>
          <ac:spMkLst>
            <pc:docMk/>
            <pc:sldMk cId="1728834487" sldId="938"/>
            <ac:spMk id="12" creationId="{1CCB6575-9057-5E6D-1E26-59E6272B0A75}"/>
          </ac:spMkLst>
        </pc:spChg>
        <pc:spChg chg="add del mod">
          <ac:chgData name="DUHALDE Mélisande (Storengy)" userId="01ab2689-037a-47be-90a7-446118b0804e" providerId="ADAL" clId="{0A31EAB8-3B40-4AB9-AD23-262A317098F8}" dt="2024-04-10T13:45:38.059" v="5215" actId="6264"/>
          <ac:spMkLst>
            <pc:docMk/>
            <pc:sldMk cId="1728834487" sldId="938"/>
            <ac:spMk id="13" creationId="{496EE180-60F4-1E48-36F2-DEFBB81937A2}"/>
          </ac:spMkLst>
        </pc:spChg>
        <pc:spChg chg="add del mod">
          <ac:chgData name="DUHALDE Mélisande (Storengy)" userId="01ab2689-037a-47be-90a7-446118b0804e" providerId="ADAL" clId="{0A31EAB8-3B40-4AB9-AD23-262A317098F8}" dt="2024-04-10T13:45:38.059" v="5215" actId="6264"/>
          <ac:spMkLst>
            <pc:docMk/>
            <pc:sldMk cId="1728834487" sldId="938"/>
            <ac:spMk id="14" creationId="{3F8BD2FE-E717-ED4B-AF25-F37AB244CD35}"/>
          </ac:spMkLst>
        </pc:spChg>
        <pc:cxnChg chg="add mod">
          <ac:chgData name="DUHALDE Mélisande (Storengy)" userId="01ab2689-037a-47be-90a7-446118b0804e" providerId="ADAL" clId="{0A31EAB8-3B40-4AB9-AD23-262A317098F8}" dt="2024-04-11T04:39:45.215" v="7797" actId="14100"/>
          <ac:cxnSpMkLst>
            <pc:docMk/>
            <pc:sldMk cId="1728834487" sldId="938"/>
            <ac:cxnSpMk id="11" creationId="{B3829DAE-1B33-F3EF-6CD9-45E4E4E8A967}"/>
          </ac:cxnSpMkLst>
        </pc:cxnChg>
      </pc:sldChg>
      <pc:sldChg chg="del">
        <pc:chgData name="DUHALDE Mélisande (Storengy)" userId="01ab2689-037a-47be-90a7-446118b0804e" providerId="ADAL" clId="{0A31EAB8-3B40-4AB9-AD23-262A317098F8}" dt="2024-04-09T07:31:24.137" v="8" actId="47"/>
        <pc:sldMkLst>
          <pc:docMk/>
          <pc:sldMk cId="3178433459" sldId="939"/>
        </pc:sldMkLst>
      </pc:sldChg>
      <pc:sldChg chg="addSp delSp modSp mod">
        <pc:chgData name="DUHALDE Mélisande (Storengy)" userId="01ab2689-037a-47be-90a7-446118b0804e" providerId="ADAL" clId="{0A31EAB8-3B40-4AB9-AD23-262A317098F8}" dt="2024-04-11T04:53:06.016" v="7914" actId="20577"/>
        <pc:sldMkLst>
          <pc:docMk/>
          <pc:sldMk cId="1478658282" sldId="940"/>
        </pc:sldMkLst>
        <pc:spChg chg="del">
          <ac:chgData name="DUHALDE Mélisande (Storengy)" userId="01ab2689-037a-47be-90a7-446118b0804e" providerId="ADAL" clId="{0A31EAB8-3B40-4AB9-AD23-262A317098F8}" dt="2024-04-09T07:32:10.706" v="14" actId="478"/>
          <ac:spMkLst>
            <pc:docMk/>
            <pc:sldMk cId="1478658282" sldId="940"/>
            <ac:spMk id="3" creationId="{18E1D35D-5032-BD21-5516-DCCA4AB66B96}"/>
          </ac:spMkLst>
        </pc:spChg>
        <pc:spChg chg="add mod">
          <ac:chgData name="DUHALDE Mélisande (Storengy)" userId="01ab2689-037a-47be-90a7-446118b0804e" providerId="ADAL" clId="{0A31EAB8-3B40-4AB9-AD23-262A317098F8}" dt="2024-04-10T13:50:56.804" v="5399" actId="20577"/>
          <ac:spMkLst>
            <pc:docMk/>
            <pc:sldMk cId="1478658282" sldId="940"/>
            <ac:spMk id="5" creationId="{557A7AE8-0157-75B7-7372-17FE17DEEC9B}"/>
          </ac:spMkLst>
        </pc:spChg>
        <pc:spChg chg="del">
          <ac:chgData name="DUHALDE Mélisande (Storengy)" userId="01ab2689-037a-47be-90a7-446118b0804e" providerId="ADAL" clId="{0A31EAB8-3B40-4AB9-AD23-262A317098F8}" dt="2024-04-09T07:32:12.489" v="16" actId="478"/>
          <ac:spMkLst>
            <pc:docMk/>
            <pc:sldMk cId="1478658282" sldId="940"/>
            <ac:spMk id="6" creationId="{3A883B77-D31A-AEE9-5816-BE75C0C4B8C2}"/>
          </ac:spMkLst>
        </pc:spChg>
        <pc:spChg chg="add mod">
          <ac:chgData name="DUHALDE Mélisande (Storengy)" userId="01ab2689-037a-47be-90a7-446118b0804e" providerId="ADAL" clId="{0A31EAB8-3B40-4AB9-AD23-262A317098F8}" dt="2024-04-11T04:53:06.016" v="7914" actId="20577"/>
          <ac:spMkLst>
            <pc:docMk/>
            <pc:sldMk cId="1478658282" sldId="940"/>
            <ac:spMk id="8" creationId="{EEF64DAC-CFD2-A51D-155B-5532939C37DA}"/>
          </ac:spMkLst>
        </pc:spChg>
        <pc:spChg chg="add mod">
          <ac:chgData name="DUHALDE Mélisande (Storengy)" userId="01ab2689-037a-47be-90a7-446118b0804e" providerId="ADAL" clId="{0A31EAB8-3B40-4AB9-AD23-262A317098F8}" dt="2024-04-09T14:40:53.925" v="4128" actId="20577"/>
          <ac:spMkLst>
            <pc:docMk/>
            <pc:sldMk cId="1478658282" sldId="940"/>
            <ac:spMk id="9" creationId="{21F3E141-4F72-3CA1-AB84-49F223ABAF89}"/>
          </ac:spMkLst>
        </pc:spChg>
        <pc:spChg chg="del mod">
          <ac:chgData name="DUHALDE Mélisande (Storengy)" userId="01ab2689-037a-47be-90a7-446118b0804e" providerId="ADAL" clId="{0A31EAB8-3B40-4AB9-AD23-262A317098F8}" dt="2024-04-09T14:39:10.137" v="4075" actId="478"/>
          <ac:spMkLst>
            <pc:docMk/>
            <pc:sldMk cId="1478658282" sldId="940"/>
            <ac:spMk id="10" creationId="{EF9ADE03-2599-55BC-6DAA-A20331FE87D3}"/>
          </ac:spMkLst>
        </pc:spChg>
      </pc:sldChg>
      <pc:sldChg chg="addSp delSp modSp del mod ord modShow">
        <pc:chgData name="DUHALDE Mélisande (Storengy)" userId="01ab2689-037a-47be-90a7-446118b0804e" providerId="ADAL" clId="{0A31EAB8-3B40-4AB9-AD23-262A317098F8}" dt="2024-04-11T04:42:29.912" v="7826" actId="2696"/>
        <pc:sldMkLst>
          <pc:docMk/>
          <pc:sldMk cId="811682483" sldId="941"/>
        </pc:sldMkLst>
        <pc:spChg chg="del">
          <ac:chgData name="DUHALDE Mélisande (Storengy)" userId="01ab2689-037a-47be-90a7-446118b0804e" providerId="ADAL" clId="{0A31EAB8-3B40-4AB9-AD23-262A317098F8}" dt="2024-04-09T07:32:25.800" v="19" actId="478"/>
          <ac:spMkLst>
            <pc:docMk/>
            <pc:sldMk cId="811682483" sldId="941"/>
            <ac:spMk id="3" creationId="{4736987A-4D3E-4C1A-6A94-65BB03B61DDB}"/>
          </ac:spMkLst>
        </pc:spChg>
        <pc:spChg chg="add mod">
          <ac:chgData name="DUHALDE Mélisande (Storengy)" userId="01ab2689-037a-47be-90a7-446118b0804e" providerId="ADAL" clId="{0A31EAB8-3B40-4AB9-AD23-262A317098F8}" dt="2024-04-09T07:32:25.800" v="20" actId="27636"/>
          <ac:spMkLst>
            <pc:docMk/>
            <pc:sldMk cId="811682483" sldId="941"/>
            <ac:spMk id="5" creationId="{DC577D96-2E45-9650-BDC0-5C7ACE018C61}"/>
          </ac:spMkLst>
        </pc:spChg>
        <pc:spChg chg="del">
          <ac:chgData name="DUHALDE Mélisande (Storengy)" userId="01ab2689-037a-47be-90a7-446118b0804e" providerId="ADAL" clId="{0A31EAB8-3B40-4AB9-AD23-262A317098F8}" dt="2024-04-09T07:32:27.605" v="21" actId="478"/>
          <ac:spMkLst>
            <pc:docMk/>
            <pc:sldMk cId="811682483" sldId="941"/>
            <ac:spMk id="6" creationId="{C89A3A86-CF39-2D25-1BB0-82F17406E5CA}"/>
          </ac:spMkLst>
        </pc:spChg>
        <pc:spChg chg="add mod">
          <ac:chgData name="DUHALDE Mélisande (Storengy)" userId="01ab2689-037a-47be-90a7-446118b0804e" providerId="ADAL" clId="{0A31EAB8-3B40-4AB9-AD23-262A317098F8}" dt="2024-04-09T07:32:27.605" v="21" actId="478"/>
          <ac:spMkLst>
            <pc:docMk/>
            <pc:sldMk cId="811682483" sldId="941"/>
            <ac:spMk id="9" creationId="{C2470672-DA1E-CE7F-A375-20BE6F2BE480}"/>
          </ac:spMkLst>
        </pc:spChg>
      </pc:sldChg>
      <pc:sldChg chg="addSp delSp modSp mod ord modShow modNotesTx">
        <pc:chgData name="DUHALDE Mélisande (Storengy)" userId="01ab2689-037a-47be-90a7-446118b0804e" providerId="ADAL" clId="{0A31EAB8-3B40-4AB9-AD23-262A317098F8}" dt="2024-04-11T04:59:49.956" v="8050" actId="20577"/>
        <pc:sldMkLst>
          <pc:docMk/>
          <pc:sldMk cId="2910553684" sldId="945"/>
        </pc:sldMkLst>
        <pc:spChg chg="add del mod">
          <ac:chgData name="DUHALDE Mélisande (Storengy)" userId="01ab2689-037a-47be-90a7-446118b0804e" providerId="ADAL" clId="{0A31EAB8-3B40-4AB9-AD23-262A317098F8}" dt="2024-04-09T09:09:58.558" v="1781" actId="478"/>
          <ac:spMkLst>
            <pc:docMk/>
            <pc:sldMk cId="2910553684" sldId="945"/>
            <ac:spMk id="4" creationId="{1B814E40-36D9-526F-4817-A0377266A2EB}"/>
          </ac:spMkLst>
        </pc:spChg>
        <pc:spChg chg="add mod">
          <ac:chgData name="DUHALDE Mélisande (Storengy)" userId="01ab2689-037a-47be-90a7-446118b0804e" providerId="ADAL" clId="{0A31EAB8-3B40-4AB9-AD23-262A317098F8}" dt="2024-04-09T10:20:37.548" v="3143" actId="790"/>
          <ac:spMkLst>
            <pc:docMk/>
            <pc:sldMk cId="2910553684" sldId="945"/>
            <ac:spMk id="6" creationId="{B6248530-F3F7-BA0D-92DC-3C938FE47CE6}"/>
          </ac:spMkLst>
        </pc:spChg>
        <pc:spChg chg="del">
          <ac:chgData name="DUHALDE Mélisande (Storengy)" userId="01ab2689-037a-47be-90a7-446118b0804e" providerId="ADAL" clId="{0A31EAB8-3B40-4AB9-AD23-262A317098F8}" dt="2024-04-09T07:33:02.163" v="25" actId="478"/>
          <ac:spMkLst>
            <pc:docMk/>
            <pc:sldMk cId="2910553684" sldId="945"/>
            <ac:spMk id="8" creationId="{C30ADD6A-6DEA-1A40-3882-61DFEAB5D912}"/>
          </ac:spMkLst>
        </pc:spChg>
        <pc:spChg chg="del">
          <ac:chgData name="DUHALDE Mélisande (Storengy)" userId="01ab2689-037a-47be-90a7-446118b0804e" providerId="ADAL" clId="{0A31EAB8-3B40-4AB9-AD23-262A317098F8}" dt="2024-04-09T07:33:04.872" v="26" actId="478"/>
          <ac:spMkLst>
            <pc:docMk/>
            <pc:sldMk cId="2910553684" sldId="945"/>
            <ac:spMk id="9" creationId="{9560A6DF-6A2E-276A-31FF-04ECAB06CBF6}"/>
          </ac:spMkLst>
        </pc:spChg>
        <pc:spChg chg="add del mod">
          <ac:chgData name="DUHALDE Mélisande (Storengy)" userId="01ab2689-037a-47be-90a7-446118b0804e" providerId="ADAL" clId="{0A31EAB8-3B40-4AB9-AD23-262A317098F8}" dt="2024-04-09T09:15:07.113" v="1899" actId="478"/>
          <ac:spMkLst>
            <pc:docMk/>
            <pc:sldMk cId="2910553684" sldId="945"/>
            <ac:spMk id="10" creationId="{83093D0E-F2DB-6B48-DC7E-8284DE348D36}"/>
          </ac:spMkLst>
        </pc:spChg>
        <pc:spChg chg="add del mod">
          <ac:chgData name="DUHALDE Mélisande (Storengy)" userId="01ab2689-037a-47be-90a7-446118b0804e" providerId="ADAL" clId="{0A31EAB8-3B40-4AB9-AD23-262A317098F8}" dt="2024-04-09T09:15:08.258" v="1900" actId="478"/>
          <ac:spMkLst>
            <pc:docMk/>
            <pc:sldMk cId="2910553684" sldId="945"/>
            <ac:spMk id="11" creationId="{902F1ED5-08F9-205E-B609-0438947571B7}"/>
          </ac:spMkLst>
        </pc:spChg>
        <pc:spChg chg="add del mod">
          <ac:chgData name="DUHALDE Mélisande (Storengy)" userId="01ab2689-037a-47be-90a7-446118b0804e" providerId="ADAL" clId="{0A31EAB8-3B40-4AB9-AD23-262A317098F8}" dt="2024-04-09T09:14:37.747" v="1893"/>
          <ac:spMkLst>
            <pc:docMk/>
            <pc:sldMk cId="2910553684" sldId="945"/>
            <ac:spMk id="12" creationId="{AC8234B5-6F71-97A4-3837-2E6ED34F0E57}"/>
          </ac:spMkLst>
        </pc:spChg>
        <pc:spChg chg="add del mod">
          <ac:chgData name="DUHALDE Mélisande (Storengy)" userId="01ab2689-037a-47be-90a7-446118b0804e" providerId="ADAL" clId="{0A31EAB8-3B40-4AB9-AD23-262A317098F8}" dt="2024-04-09T09:14:55.913" v="1897"/>
          <ac:spMkLst>
            <pc:docMk/>
            <pc:sldMk cId="2910553684" sldId="945"/>
            <ac:spMk id="13" creationId="{1C257D6A-AF10-B780-24FB-E43D8F69F0BC}"/>
          </ac:spMkLst>
        </pc:spChg>
        <pc:spChg chg="add mod">
          <ac:chgData name="DUHALDE Mélisande (Storengy)" userId="01ab2689-037a-47be-90a7-446118b0804e" providerId="ADAL" clId="{0A31EAB8-3B40-4AB9-AD23-262A317098F8}" dt="2024-04-09T10:35:19.494" v="3182" actId="207"/>
          <ac:spMkLst>
            <pc:docMk/>
            <pc:sldMk cId="2910553684" sldId="945"/>
            <ac:spMk id="14" creationId="{100C2E73-9098-A5B5-64BF-1187B714AD7E}"/>
          </ac:spMkLst>
        </pc:spChg>
        <pc:spChg chg="add mod">
          <ac:chgData name="DUHALDE Mélisande (Storengy)" userId="01ab2689-037a-47be-90a7-446118b0804e" providerId="ADAL" clId="{0A31EAB8-3B40-4AB9-AD23-262A317098F8}" dt="2024-04-09T10:18:46.972" v="3138" actId="790"/>
          <ac:spMkLst>
            <pc:docMk/>
            <pc:sldMk cId="2910553684" sldId="945"/>
            <ac:spMk id="15" creationId="{32AFA94E-4141-6808-3DB8-092AFDC0432E}"/>
          </ac:spMkLst>
        </pc:spChg>
        <pc:spChg chg="add mod">
          <ac:chgData name="DUHALDE Mélisande (Storengy)" userId="01ab2689-037a-47be-90a7-446118b0804e" providerId="ADAL" clId="{0A31EAB8-3B40-4AB9-AD23-262A317098F8}" dt="2024-04-09T10:41:22.362" v="3246" actId="207"/>
          <ac:spMkLst>
            <pc:docMk/>
            <pc:sldMk cId="2910553684" sldId="945"/>
            <ac:spMk id="16" creationId="{87F3DADC-AF0D-197B-95EB-FFF5DFB3EB3B}"/>
          </ac:spMkLst>
        </pc:spChg>
        <pc:spChg chg="add mod">
          <ac:chgData name="DUHALDE Mélisande (Storengy)" userId="01ab2689-037a-47be-90a7-446118b0804e" providerId="ADAL" clId="{0A31EAB8-3B40-4AB9-AD23-262A317098F8}" dt="2024-04-09T10:31:20.959" v="3168" actId="1076"/>
          <ac:spMkLst>
            <pc:docMk/>
            <pc:sldMk cId="2910553684" sldId="945"/>
            <ac:spMk id="17" creationId="{38E48624-6DD1-F270-F266-CE29A6451C7D}"/>
          </ac:spMkLst>
        </pc:spChg>
        <pc:spChg chg="add del mod">
          <ac:chgData name="DUHALDE Mélisande (Storengy)" userId="01ab2689-037a-47be-90a7-446118b0804e" providerId="ADAL" clId="{0A31EAB8-3B40-4AB9-AD23-262A317098F8}" dt="2024-04-09T10:15:59.662" v="3128" actId="478"/>
          <ac:spMkLst>
            <pc:docMk/>
            <pc:sldMk cId="2910553684" sldId="945"/>
            <ac:spMk id="19" creationId="{708118BB-D3D8-87BC-60AC-17BD8C6CE73B}"/>
          </ac:spMkLst>
        </pc:spChg>
        <pc:spChg chg="add mod">
          <ac:chgData name="DUHALDE Mélisande (Storengy)" userId="01ab2689-037a-47be-90a7-446118b0804e" providerId="ADAL" clId="{0A31EAB8-3B40-4AB9-AD23-262A317098F8}" dt="2024-04-09T10:16:42.155" v="3137" actId="14100"/>
          <ac:spMkLst>
            <pc:docMk/>
            <pc:sldMk cId="2910553684" sldId="945"/>
            <ac:spMk id="20" creationId="{3B55FC52-FF29-4475-E813-526EEC1F99B3}"/>
          </ac:spMkLst>
        </pc:spChg>
        <pc:cxnChg chg="add mod">
          <ac:chgData name="DUHALDE Mélisande (Storengy)" userId="01ab2689-037a-47be-90a7-446118b0804e" providerId="ADAL" clId="{0A31EAB8-3B40-4AB9-AD23-262A317098F8}" dt="2024-04-09T09:30:55.867" v="2217" actId="1076"/>
          <ac:cxnSpMkLst>
            <pc:docMk/>
            <pc:sldMk cId="2910553684" sldId="945"/>
            <ac:cxnSpMk id="7" creationId="{DB8E6F77-EDCA-44E5-F66B-7AFBD35DAF33}"/>
          </ac:cxnSpMkLst>
        </pc:cxnChg>
      </pc:sldChg>
      <pc:sldChg chg="addSp delSp modSp add mod ord">
        <pc:chgData name="DUHALDE Mélisande (Storengy)" userId="01ab2689-037a-47be-90a7-446118b0804e" providerId="ADAL" clId="{0A31EAB8-3B40-4AB9-AD23-262A317098F8}" dt="2024-04-11T04:57:57.613" v="7992" actId="20577"/>
        <pc:sldMkLst>
          <pc:docMk/>
          <pc:sldMk cId="762727668" sldId="946"/>
        </pc:sldMkLst>
        <pc:spChg chg="add mod">
          <ac:chgData name="DUHALDE Mélisande (Storengy)" userId="01ab2689-037a-47be-90a7-446118b0804e" providerId="ADAL" clId="{0A31EAB8-3B40-4AB9-AD23-262A317098F8}" dt="2024-04-09T14:23:30.147" v="3998" actId="164"/>
          <ac:spMkLst>
            <pc:docMk/>
            <pc:sldMk cId="762727668" sldId="946"/>
            <ac:spMk id="2" creationId="{116B525E-8414-0DF3-7059-82862308D64C}"/>
          </ac:spMkLst>
        </pc:spChg>
        <pc:spChg chg="del">
          <ac:chgData name="DUHALDE Mélisande (Storengy)" userId="01ab2689-037a-47be-90a7-446118b0804e" providerId="ADAL" clId="{0A31EAB8-3B40-4AB9-AD23-262A317098F8}" dt="2024-04-09T14:06:33.065" v="3446" actId="478"/>
          <ac:spMkLst>
            <pc:docMk/>
            <pc:sldMk cId="762727668" sldId="946"/>
            <ac:spMk id="4" creationId="{EBC7A8ED-62B0-7DF2-69F8-B6E6631DC874}"/>
          </ac:spMkLst>
        </pc:spChg>
        <pc:spChg chg="add mod">
          <ac:chgData name="DUHALDE Mélisande (Storengy)" userId="01ab2689-037a-47be-90a7-446118b0804e" providerId="ADAL" clId="{0A31EAB8-3B40-4AB9-AD23-262A317098F8}" dt="2024-04-11T04:57:57.613" v="7992" actId="20577"/>
          <ac:spMkLst>
            <pc:docMk/>
            <pc:sldMk cId="762727668" sldId="946"/>
            <ac:spMk id="5" creationId="{46492C8A-BF1B-DF9B-A98B-E12E3706AF49}"/>
          </ac:spMkLst>
        </pc:spChg>
        <pc:spChg chg="mod">
          <ac:chgData name="DUHALDE Mélisande (Storengy)" userId="01ab2689-037a-47be-90a7-446118b0804e" providerId="ADAL" clId="{0A31EAB8-3B40-4AB9-AD23-262A317098F8}" dt="2024-04-09T14:13:23.837" v="3755" actId="207"/>
          <ac:spMkLst>
            <pc:docMk/>
            <pc:sldMk cId="762727668" sldId="946"/>
            <ac:spMk id="6" creationId="{A5957C9C-A80E-F63C-F303-B3B951B43020}"/>
          </ac:spMkLst>
        </pc:spChg>
        <pc:spChg chg="add mod">
          <ac:chgData name="DUHALDE Mélisande (Storengy)" userId="01ab2689-037a-47be-90a7-446118b0804e" providerId="ADAL" clId="{0A31EAB8-3B40-4AB9-AD23-262A317098F8}" dt="2024-04-09T14:23:30.147" v="3998" actId="164"/>
          <ac:spMkLst>
            <pc:docMk/>
            <pc:sldMk cId="762727668" sldId="946"/>
            <ac:spMk id="7" creationId="{F53C574D-0739-FA75-11EA-C2CC5FBA8D53}"/>
          </ac:spMkLst>
        </pc:spChg>
        <pc:spChg chg="add del mod">
          <ac:chgData name="DUHALDE Mélisande (Storengy)" userId="01ab2689-037a-47be-90a7-446118b0804e" providerId="ADAL" clId="{0A31EAB8-3B40-4AB9-AD23-262A317098F8}" dt="2024-04-09T14:11:18.334" v="3621" actId="478"/>
          <ac:spMkLst>
            <pc:docMk/>
            <pc:sldMk cId="762727668" sldId="946"/>
            <ac:spMk id="8" creationId="{6CE875A4-5884-A377-3376-0B5EC19CD316}"/>
          </ac:spMkLst>
        </pc:spChg>
        <pc:spChg chg="add mod">
          <ac:chgData name="DUHALDE Mélisande (Storengy)" userId="01ab2689-037a-47be-90a7-446118b0804e" providerId="ADAL" clId="{0A31EAB8-3B40-4AB9-AD23-262A317098F8}" dt="2024-04-09T14:23:30.147" v="3998" actId="164"/>
          <ac:spMkLst>
            <pc:docMk/>
            <pc:sldMk cId="762727668" sldId="946"/>
            <ac:spMk id="9" creationId="{DC7086EA-07FD-13F6-6A87-18C47561796A}"/>
          </ac:spMkLst>
        </pc:spChg>
        <pc:spChg chg="add del mod">
          <ac:chgData name="DUHALDE Mélisande (Storengy)" userId="01ab2689-037a-47be-90a7-446118b0804e" providerId="ADAL" clId="{0A31EAB8-3B40-4AB9-AD23-262A317098F8}" dt="2024-04-09T14:12:06.358" v="3654" actId="478"/>
          <ac:spMkLst>
            <pc:docMk/>
            <pc:sldMk cId="762727668" sldId="946"/>
            <ac:spMk id="10" creationId="{BFB569A0-4CA8-829C-1A80-898144181E9B}"/>
          </ac:spMkLst>
        </pc:spChg>
        <pc:spChg chg="add mod">
          <ac:chgData name="DUHALDE Mélisande (Storengy)" userId="01ab2689-037a-47be-90a7-446118b0804e" providerId="ADAL" clId="{0A31EAB8-3B40-4AB9-AD23-262A317098F8}" dt="2024-04-09T14:23:30.147" v="3998" actId="164"/>
          <ac:spMkLst>
            <pc:docMk/>
            <pc:sldMk cId="762727668" sldId="946"/>
            <ac:spMk id="11" creationId="{2F2922AF-AC57-16C7-4FA0-6E27DC6EB461}"/>
          </ac:spMkLst>
        </pc:spChg>
        <pc:grpChg chg="add mod">
          <ac:chgData name="DUHALDE Mélisande (Storengy)" userId="01ab2689-037a-47be-90a7-446118b0804e" providerId="ADAL" clId="{0A31EAB8-3B40-4AB9-AD23-262A317098F8}" dt="2024-04-09T14:23:39.347" v="3999" actId="1076"/>
          <ac:grpSpMkLst>
            <pc:docMk/>
            <pc:sldMk cId="762727668" sldId="946"/>
            <ac:grpSpMk id="12" creationId="{2B9BE1E0-F1D2-5E52-535F-48BEBD104966}"/>
          </ac:grpSpMkLst>
        </pc:grpChg>
      </pc:sldChg>
      <pc:sldChg chg="del">
        <pc:chgData name="DUHALDE Mélisande (Storengy)" userId="01ab2689-037a-47be-90a7-446118b0804e" providerId="ADAL" clId="{0A31EAB8-3B40-4AB9-AD23-262A317098F8}" dt="2024-04-09T07:31:22.639" v="7" actId="47"/>
        <pc:sldMkLst>
          <pc:docMk/>
          <pc:sldMk cId="2020346937" sldId="946"/>
        </pc:sldMkLst>
      </pc:sldChg>
      <pc:sldChg chg="new del">
        <pc:chgData name="DUHALDE Mélisande (Storengy)" userId="01ab2689-037a-47be-90a7-446118b0804e" providerId="ADAL" clId="{0A31EAB8-3B40-4AB9-AD23-262A317098F8}" dt="2024-04-09T08:53:44.313" v="1745" actId="680"/>
        <pc:sldMkLst>
          <pc:docMk/>
          <pc:sldMk cId="2822763094" sldId="946"/>
        </pc:sldMkLst>
      </pc:sldChg>
      <pc:sldChg chg="addSp delSp modSp add mod modClrScheme chgLayout">
        <pc:chgData name="DUHALDE Mélisande (Storengy)" userId="01ab2689-037a-47be-90a7-446118b0804e" providerId="ADAL" clId="{0A31EAB8-3B40-4AB9-AD23-262A317098F8}" dt="2024-04-10T15:46:30.507" v="6383" actId="207"/>
        <pc:sldMkLst>
          <pc:docMk/>
          <pc:sldMk cId="3682617977" sldId="947"/>
        </pc:sldMkLst>
        <pc:spChg chg="add del mod ord">
          <ac:chgData name="DUHALDE Mélisande (Storengy)" userId="01ab2689-037a-47be-90a7-446118b0804e" providerId="ADAL" clId="{0A31EAB8-3B40-4AB9-AD23-262A317098F8}" dt="2024-04-10T12:31:59.950" v="4412" actId="6264"/>
          <ac:spMkLst>
            <pc:docMk/>
            <pc:sldMk cId="3682617977" sldId="947"/>
            <ac:spMk id="2" creationId="{F64A1D93-9B67-A3A7-1665-9F8EB1F79FC4}"/>
          </ac:spMkLst>
        </pc:spChg>
        <pc:spChg chg="mod ord">
          <ac:chgData name="DUHALDE Mélisande (Storengy)" userId="01ab2689-037a-47be-90a7-446118b0804e" providerId="ADAL" clId="{0A31EAB8-3B40-4AB9-AD23-262A317098F8}" dt="2024-04-10T12:39:15.192" v="4552" actId="6264"/>
          <ac:spMkLst>
            <pc:docMk/>
            <pc:sldMk cId="3682617977" sldId="947"/>
            <ac:spMk id="3" creationId="{DC05C248-7699-8C3F-6426-2340F487047B}"/>
          </ac:spMkLst>
        </pc:spChg>
        <pc:spChg chg="add del mod">
          <ac:chgData name="DUHALDE Mélisande (Storengy)" userId="01ab2689-037a-47be-90a7-446118b0804e" providerId="ADAL" clId="{0A31EAB8-3B40-4AB9-AD23-262A317098F8}" dt="2024-04-10T12:31:59.950" v="4412" actId="6264"/>
          <ac:spMkLst>
            <pc:docMk/>
            <pc:sldMk cId="3682617977" sldId="947"/>
            <ac:spMk id="4" creationId="{81E40886-B321-FE6B-E339-A24EEB086A89}"/>
          </ac:spMkLst>
        </pc:spChg>
        <pc:spChg chg="del mod ord">
          <ac:chgData name="DUHALDE Mélisande (Storengy)" userId="01ab2689-037a-47be-90a7-446118b0804e" providerId="ADAL" clId="{0A31EAB8-3B40-4AB9-AD23-262A317098F8}" dt="2024-04-09T12:51:38.535" v="3427" actId="700"/>
          <ac:spMkLst>
            <pc:docMk/>
            <pc:sldMk cId="3682617977" sldId="947"/>
            <ac:spMk id="4" creationId="{EB2A4E95-A54A-2CBF-BF93-06ACBFEB29D4}"/>
          </ac:spMkLst>
        </pc:spChg>
        <pc:spChg chg="add del mod ord">
          <ac:chgData name="DUHALDE Mélisande (Storengy)" userId="01ab2689-037a-47be-90a7-446118b0804e" providerId="ADAL" clId="{0A31EAB8-3B40-4AB9-AD23-262A317098F8}" dt="2024-04-10T12:31:59.950" v="4412" actId="6264"/>
          <ac:spMkLst>
            <pc:docMk/>
            <pc:sldMk cId="3682617977" sldId="947"/>
            <ac:spMk id="5" creationId="{403B6A1B-85D2-A8CC-44EA-28E9E674AC67}"/>
          </ac:spMkLst>
        </pc:spChg>
        <pc:spChg chg="del mod ord">
          <ac:chgData name="DUHALDE Mélisande (Storengy)" userId="01ab2689-037a-47be-90a7-446118b0804e" providerId="ADAL" clId="{0A31EAB8-3B40-4AB9-AD23-262A317098F8}" dt="2024-04-09T12:51:38.535" v="3427" actId="700"/>
          <ac:spMkLst>
            <pc:docMk/>
            <pc:sldMk cId="3682617977" sldId="947"/>
            <ac:spMk id="6" creationId="{6FCB849E-D44F-0119-E9F6-E0F99A893AEA}"/>
          </ac:spMkLst>
        </pc:spChg>
        <pc:spChg chg="add mod ord">
          <ac:chgData name="DUHALDE Mélisande (Storengy)" userId="01ab2689-037a-47be-90a7-446118b0804e" providerId="ADAL" clId="{0A31EAB8-3B40-4AB9-AD23-262A317098F8}" dt="2024-04-10T12:39:15.192" v="4552" actId="6264"/>
          <ac:spMkLst>
            <pc:docMk/>
            <pc:sldMk cId="3682617977" sldId="947"/>
            <ac:spMk id="6" creationId="{F657FDCB-6810-1D91-CADD-6EFB90B6B9A6}"/>
          </ac:spMkLst>
        </pc:spChg>
        <pc:spChg chg="add del mod ord">
          <ac:chgData name="DUHALDE Mélisande (Storengy)" userId="01ab2689-037a-47be-90a7-446118b0804e" providerId="ADAL" clId="{0A31EAB8-3B40-4AB9-AD23-262A317098F8}" dt="2024-04-10T12:31:59.950" v="4412" actId="6264"/>
          <ac:spMkLst>
            <pc:docMk/>
            <pc:sldMk cId="3682617977" sldId="947"/>
            <ac:spMk id="7" creationId="{BAB2A1FA-DBB4-0138-01EB-A4C6B8F6937E}"/>
          </ac:spMkLst>
        </pc:spChg>
        <pc:spChg chg="add del mod ord">
          <ac:chgData name="DUHALDE Mélisande (Storengy)" userId="01ab2689-037a-47be-90a7-446118b0804e" providerId="ADAL" clId="{0A31EAB8-3B40-4AB9-AD23-262A317098F8}" dt="2024-04-10T12:36:39.163" v="4428"/>
          <ac:spMkLst>
            <pc:docMk/>
            <pc:sldMk cId="3682617977" sldId="947"/>
            <ac:spMk id="8" creationId="{6F27C864-BE5E-AEDC-AA5C-008F8E33B13D}"/>
          </ac:spMkLst>
        </pc:spChg>
        <pc:spChg chg="add del mod ord">
          <ac:chgData name="DUHALDE Mélisande (Storengy)" userId="01ab2689-037a-47be-90a7-446118b0804e" providerId="ADAL" clId="{0A31EAB8-3B40-4AB9-AD23-262A317098F8}" dt="2024-04-10T12:39:15.192" v="4552" actId="6264"/>
          <ac:spMkLst>
            <pc:docMk/>
            <pc:sldMk cId="3682617977" sldId="947"/>
            <ac:spMk id="9" creationId="{0103A0E1-CE62-6C59-FB20-EC23E05E36D9}"/>
          </ac:spMkLst>
        </pc:spChg>
        <pc:spChg chg="mod">
          <ac:chgData name="DUHALDE Mélisande (Storengy)" userId="01ab2689-037a-47be-90a7-446118b0804e" providerId="ADAL" clId="{0A31EAB8-3B40-4AB9-AD23-262A317098F8}" dt="2024-04-10T12:33:50.020" v="4425" actId="404"/>
          <ac:spMkLst>
            <pc:docMk/>
            <pc:sldMk cId="3682617977" sldId="947"/>
            <ac:spMk id="13" creationId="{2A3B0C33-E50F-0660-C5FC-3446AEEEBD99}"/>
          </ac:spMkLst>
        </pc:spChg>
        <pc:spChg chg="mod">
          <ac:chgData name="DUHALDE Mélisande (Storengy)" userId="01ab2689-037a-47be-90a7-446118b0804e" providerId="ADAL" clId="{0A31EAB8-3B40-4AB9-AD23-262A317098F8}" dt="2024-04-10T12:33:50.020" v="4425" actId="404"/>
          <ac:spMkLst>
            <pc:docMk/>
            <pc:sldMk cId="3682617977" sldId="947"/>
            <ac:spMk id="14" creationId="{7A3D975E-80D2-2E0A-36F8-36562A35A5B6}"/>
          </ac:spMkLst>
        </pc:spChg>
        <pc:spChg chg="mod">
          <ac:chgData name="DUHALDE Mélisande (Storengy)" userId="01ab2689-037a-47be-90a7-446118b0804e" providerId="ADAL" clId="{0A31EAB8-3B40-4AB9-AD23-262A317098F8}" dt="2024-04-10T12:33:50.020" v="4425" actId="404"/>
          <ac:spMkLst>
            <pc:docMk/>
            <pc:sldMk cId="3682617977" sldId="947"/>
            <ac:spMk id="15" creationId="{F913B688-6402-47CF-8BDC-8E010B6D1A73}"/>
          </ac:spMkLst>
        </pc:spChg>
        <pc:spChg chg="mod">
          <ac:chgData name="DUHALDE Mélisande (Storengy)" userId="01ab2689-037a-47be-90a7-446118b0804e" providerId="ADAL" clId="{0A31EAB8-3B40-4AB9-AD23-262A317098F8}" dt="2024-04-10T12:33:50.020" v="4425" actId="404"/>
          <ac:spMkLst>
            <pc:docMk/>
            <pc:sldMk cId="3682617977" sldId="947"/>
            <ac:spMk id="16" creationId="{FABAE29F-3781-E3AD-DC70-433522D513B8}"/>
          </ac:spMkLst>
        </pc:spChg>
        <pc:spChg chg="mod">
          <ac:chgData name="DUHALDE Mélisande (Storengy)" userId="01ab2689-037a-47be-90a7-446118b0804e" providerId="ADAL" clId="{0A31EAB8-3B40-4AB9-AD23-262A317098F8}" dt="2024-04-10T12:33:50.020" v="4425" actId="404"/>
          <ac:spMkLst>
            <pc:docMk/>
            <pc:sldMk cId="3682617977" sldId="947"/>
            <ac:spMk id="17" creationId="{95F00551-477B-7496-0C5E-854B60ED6AD6}"/>
          </ac:spMkLst>
        </pc:spChg>
        <pc:spChg chg="mod">
          <ac:chgData name="DUHALDE Mélisande (Storengy)" userId="01ab2689-037a-47be-90a7-446118b0804e" providerId="ADAL" clId="{0A31EAB8-3B40-4AB9-AD23-262A317098F8}" dt="2024-04-10T12:33:50.020" v="4425" actId="404"/>
          <ac:spMkLst>
            <pc:docMk/>
            <pc:sldMk cId="3682617977" sldId="947"/>
            <ac:spMk id="18" creationId="{952FFA84-415A-61C7-361D-D3D041E476CB}"/>
          </ac:spMkLst>
        </pc:spChg>
        <pc:spChg chg="mod">
          <ac:chgData name="DUHALDE Mélisande (Storengy)" userId="01ab2689-037a-47be-90a7-446118b0804e" providerId="ADAL" clId="{0A31EAB8-3B40-4AB9-AD23-262A317098F8}" dt="2024-04-10T12:33:50.020" v="4425" actId="404"/>
          <ac:spMkLst>
            <pc:docMk/>
            <pc:sldMk cId="3682617977" sldId="947"/>
            <ac:spMk id="19" creationId="{7228FFA1-5DA6-F08A-07F7-2BBA0E98D560}"/>
          </ac:spMkLst>
        </pc:spChg>
        <pc:spChg chg="mod">
          <ac:chgData name="DUHALDE Mélisande (Storengy)" userId="01ab2689-037a-47be-90a7-446118b0804e" providerId="ADAL" clId="{0A31EAB8-3B40-4AB9-AD23-262A317098F8}" dt="2024-04-10T12:33:50.020" v="4425" actId="404"/>
          <ac:spMkLst>
            <pc:docMk/>
            <pc:sldMk cId="3682617977" sldId="947"/>
            <ac:spMk id="20" creationId="{13738B79-3434-A28D-7091-391312135052}"/>
          </ac:spMkLst>
        </pc:spChg>
        <pc:spChg chg="add mod">
          <ac:chgData name="DUHALDE Mélisande (Storengy)" userId="01ab2689-037a-47be-90a7-446118b0804e" providerId="ADAL" clId="{0A31EAB8-3B40-4AB9-AD23-262A317098F8}" dt="2024-04-10T14:58:22.571" v="5720" actId="1076"/>
          <ac:spMkLst>
            <pc:docMk/>
            <pc:sldMk cId="3682617977" sldId="947"/>
            <ac:spMk id="22" creationId="{1A8B2B64-C917-7661-26ED-D7A474F11A15}"/>
          </ac:spMkLst>
        </pc:spChg>
        <pc:spChg chg="add del mod">
          <ac:chgData name="DUHALDE Mélisande (Storengy)" userId="01ab2689-037a-47be-90a7-446118b0804e" providerId="ADAL" clId="{0A31EAB8-3B40-4AB9-AD23-262A317098F8}" dt="2024-04-10T12:39:15.192" v="4552" actId="6264"/>
          <ac:spMkLst>
            <pc:docMk/>
            <pc:sldMk cId="3682617977" sldId="947"/>
            <ac:spMk id="23" creationId="{A1F3CBEA-C846-BC10-4C1C-DD338362CE37}"/>
          </ac:spMkLst>
        </pc:spChg>
        <pc:spChg chg="add del mod">
          <ac:chgData name="DUHALDE Mélisande (Storengy)" userId="01ab2689-037a-47be-90a7-446118b0804e" providerId="ADAL" clId="{0A31EAB8-3B40-4AB9-AD23-262A317098F8}" dt="2024-04-10T12:39:15.192" v="4552" actId="6264"/>
          <ac:spMkLst>
            <pc:docMk/>
            <pc:sldMk cId="3682617977" sldId="947"/>
            <ac:spMk id="24" creationId="{AB6B0D85-18D7-86E4-73C0-23C97F9FC809}"/>
          </ac:spMkLst>
        </pc:spChg>
        <pc:spChg chg="add del mod">
          <ac:chgData name="DUHALDE Mélisande (Storengy)" userId="01ab2689-037a-47be-90a7-446118b0804e" providerId="ADAL" clId="{0A31EAB8-3B40-4AB9-AD23-262A317098F8}" dt="2024-04-10T12:39:15.192" v="4552" actId="6264"/>
          <ac:spMkLst>
            <pc:docMk/>
            <pc:sldMk cId="3682617977" sldId="947"/>
            <ac:spMk id="25" creationId="{2C9F2895-04E0-FDCC-F0BC-2404701873DB}"/>
          </ac:spMkLst>
        </pc:spChg>
        <pc:spChg chg="add mod ord">
          <ac:chgData name="DUHALDE Mélisande (Storengy)" userId="01ab2689-037a-47be-90a7-446118b0804e" providerId="ADAL" clId="{0A31EAB8-3B40-4AB9-AD23-262A317098F8}" dt="2024-04-10T14:50:33.984" v="5591" actId="1076"/>
          <ac:spMkLst>
            <pc:docMk/>
            <pc:sldMk cId="3682617977" sldId="947"/>
            <ac:spMk id="26" creationId="{3B1743CB-FB4D-63D3-5A91-BCF36ABF7F0C}"/>
          </ac:spMkLst>
        </pc:spChg>
        <pc:spChg chg="add del mod">
          <ac:chgData name="DUHALDE Mélisande (Storengy)" userId="01ab2689-037a-47be-90a7-446118b0804e" providerId="ADAL" clId="{0A31EAB8-3B40-4AB9-AD23-262A317098F8}" dt="2024-04-10T13:18:44.014" v="5086"/>
          <ac:spMkLst>
            <pc:docMk/>
            <pc:sldMk cId="3682617977" sldId="947"/>
            <ac:spMk id="34" creationId="{CC33C292-A21A-3D11-FF52-A87ABAC80C07}"/>
          </ac:spMkLst>
        </pc:spChg>
        <pc:spChg chg="add del mod">
          <ac:chgData name="DUHALDE Mélisande (Storengy)" userId="01ab2689-037a-47be-90a7-446118b0804e" providerId="ADAL" clId="{0A31EAB8-3B40-4AB9-AD23-262A317098F8}" dt="2024-04-10T14:58:07.927" v="5718" actId="478"/>
          <ac:spMkLst>
            <pc:docMk/>
            <pc:sldMk cId="3682617977" sldId="947"/>
            <ac:spMk id="37" creationId="{0223580C-E4AA-E706-2037-C8E73540B0CE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9" creationId="{F84A7AED-AB76-FAED-09A8-BB7CB1320867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40" creationId="{821CD4CD-3ED0-87FD-0874-9F786248EEDD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41" creationId="{242D5564-2C82-8AE1-F638-5909B21C5B1D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42" creationId="{BC882B82-9492-0102-BD1A-42895FE6F024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43" creationId="{2A859136-FACC-1655-5A8B-16F30CD86620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44" creationId="{CFEAD455-5B91-16E2-CE99-8C5339ACD78F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45" creationId="{418E9BD6-35D1-54A3-E45B-38CF2D56822D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46" creationId="{C6BD4A98-5F04-D01F-2B37-0F23BBA5AD7F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47" creationId="{59CCC0F1-C4A2-33E2-4046-1C336CE6F06F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48" creationId="{3078017B-E2D0-9914-5DEA-ECE8CB98C34F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49" creationId="{AC6FD655-39BA-1345-6D35-1FACA697E99B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50" creationId="{E5D1E52B-36D7-6286-E676-8814286C24DE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51" creationId="{4C2556E0-1FA8-078B-8521-4748D0379C52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52" creationId="{6B877D76-BBEB-BF2D-D1DC-B2F813F2E68C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53" creationId="{E5AF4ECC-0878-A369-ECAD-1BDB16C07384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54" creationId="{88AC8D4A-2D72-3E77-BC58-0000210A53F0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55" creationId="{F2FB3F44-E877-BA5C-82E6-BE5E1E9CE772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56" creationId="{718C19F4-4B6D-B093-87AB-F409FEA3A15C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57" creationId="{1296152E-50B8-26B3-6E84-1D53809C60E6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58" creationId="{7A2E40F5-3A29-E30B-00EB-B8C7EBB6E902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59" creationId="{E6F8E984-38E7-9965-70A9-1F1CC41BCF11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60" creationId="{7FE58DC4-76A4-DC2F-EC6A-28393A1F642A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61" creationId="{976D08C8-0B80-ECE7-9D75-E6DD3AB2E2E4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62" creationId="{CB4D9DAD-AC47-68EE-BA35-9592B62FB159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63" creationId="{0F68DF47-AD10-D21A-7D0E-470916C49907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72" creationId="{9393435D-7B0C-BC59-511A-4AF40B63284C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73" creationId="{26C2B088-C298-970E-FDB0-50679E62010D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74" creationId="{145E896E-8AAE-5129-045C-807FD9D4B2AE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75" creationId="{EAF32F0B-AECB-2A86-0533-D6453DAEA74A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76" creationId="{54C3B9F1-1A5E-3562-DF97-59E74FED525F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77" creationId="{CE3F6985-7886-C8C1-621B-84E940ACD220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78" creationId="{29212DA2-DBFC-5623-FB21-6BC8D05129DC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79" creationId="{B7BEF59C-E7C9-1539-41EB-D923843670E2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80" creationId="{51C3DFE1-2523-4AA4-4520-6B3562F71DD0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81" creationId="{F91DD02C-3728-AA06-4F1E-FB67A251AC63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82" creationId="{9BF6D97D-BE63-0B1B-6EF6-70EB52E67EE4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83" creationId="{9B9A2C3E-4609-A7A6-4B16-E0C5A2416307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084" creationId="{30F5BD80-FB0D-0513-02DA-E2EDBF34E67F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85" creationId="{188B7B3C-0EA4-FD1D-A567-FDB36D4738F4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86" creationId="{F5F211FE-DD2D-5CFB-F8ED-09A2B115CDF4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87" creationId="{54F6A862-D3C8-AD35-8933-C323794A5099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88" creationId="{757F024A-23B3-25FC-85DB-264DBCDF6FE9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89" creationId="{DB544F3A-55EB-2FED-C1E0-C0C1923639C1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90" creationId="{FF4A9549-B0A4-014E-BDCF-47409DBC9950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91" creationId="{823BE0F5-9C17-90C7-6C43-74E652717B01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92" creationId="{DB207118-CE87-C1D9-6430-8362E87F4BF4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93" creationId="{E0290FE4-0B99-BA0B-11A1-70C7C24EE14F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94" creationId="{F4FE8448-B52E-7EAC-6B74-32C829C02EA9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95" creationId="{256C4415-0D2C-80E5-F403-4A1E80A9AB3A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96" creationId="{D97DB2B0-253B-5776-086C-61BC7D0BFAE8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97" creationId="{89AF7027-06E9-1C64-B05C-4E080BCB67DA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98" creationId="{3382020E-9745-0E46-4D1E-90F11414589D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099" creationId="{C046F740-0EBC-3ED4-6086-E2BD4B6B98F8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00" creationId="{9AEF2029-A15D-C5BA-A659-E10B72355A9B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01" creationId="{C51A38BE-CB18-CCE9-163D-E8036C0A9B2B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02" creationId="{BC4113C5-D546-4EB9-B45E-CD01DDEA55D6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03" creationId="{7B114F87-E7D5-FC95-105E-EF74289017F1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04" creationId="{1D7C168B-0677-B817-F304-84AA70AC99DB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05" creationId="{B68CADEB-F191-E54B-48C8-C5DDE6A72ACF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06" creationId="{D0E71D65-EC69-A5BB-DEE5-926A64128855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07" creationId="{0A238D03-4DB9-61AC-2017-911760D18D86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08" creationId="{9C0247AA-2CDA-D2E4-4C83-8A37D88F9867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09" creationId="{03C2F1E7-DBDF-B7C5-69FE-29100422434E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10" creationId="{F422F5AA-0EF5-87B1-4212-219302108D30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11" creationId="{0E2180AA-201B-7AD0-CA74-DA9862AB23BA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12" creationId="{DFF53C20-A9EC-11D3-D3F7-BEC56BD49D44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13" creationId="{2A2479EE-51AD-7023-08A5-97119215E573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14" creationId="{F33F10D3-9641-A1B0-E280-09DE03C081B3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15" creationId="{E01A236A-BA54-6ED6-5B2D-5B6CD9D055A4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16" creationId="{9E946DE7-9879-7DD5-DC62-59FF7CB9160F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17" creationId="{0A70D47B-FE33-49E6-445B-D983C92EE5F6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18" creationId="{E5A93665-E1EC-2395-167B-B425425D2DA2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19" creationId="{30716CC7-12D5-3433-202D-1245003B0A1D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20" creationId="{0BE06E5D-8F8F-1D6A-98A8-6910A4978DCB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21" creationId="{B5A405D4-5F8B-7AA3-7623-5239587E06A9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22" creationId="{CEAB3287-1B5F-BD62-C3C0-763C00FF3779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23" creationId="{4AD6183C-3253-F92E-6877-5F17DCE49892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24" creationId="{35412BB2-7A6F-0E22-3D8B-73418BF3A693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25" creationId="{382AFE09-9F56-CDCB-4F17-0C523E264FA2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26" creationId="{C7F8D233-352A-E092-F071-28CE1DDB8CD5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27" creationId="{167ED8C5-65DE-680C-136A-80ED62436CD8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28" creationId="{2B0B6A95-56F3-9BF1-EC1E-3F999E7554F6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29" creationId="{5960CDB8-47C0-FDD8-F735-6B7E14E762B8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30" creationId="{B7EB4965-DB32-D458-F021-B08A974F2589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31" creationId="{E6A5B3DA-DDC3-E5C0-C517-ED399AE47EFF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32" creationId="{3BF84636-0E5B-CF6B-185A-DFF983C5C7F7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33" creationId="{DEE391AA-3BE1-858B-C806-4C1ABA666714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34" creationId="{47751713-F2BB-23CA-FA26-05AED58A258A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35" creationId="{2A965442-CDB7-D32E-04CB-47C2321257A8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36" creationId="{E40CF74D-01F0-5F5B-DF24-447383F4DF19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37" creationId="{434F7696-2967-8D20-CA3A-DA8BB14845FF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38" creationId="{1DAFD655-DB71-75BB-3B70-AC3A55AAB756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39" creationId="{C6400924-23C9-0C76-DC0D-7045B356203C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40" creationId="{39C9BADC-4F8D-C3BC-B54E-CE42FD9A41CB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41" creationId="{4811488D-2F9A-9058-F488-AF471FDBFBA8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42" creationId="{144EF55C-F92A-8BCD-05AD-7BB9D822DEC2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43" creationId="{E0DF87E5-E178-7D5A-069C-FD3E6B7081AD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44" creationId="{67F0AA01-170E-2807-20B6-A9C0151A3BDC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45" creationId="{A6E122FD-C507-1FBD-1411-D11685AF9AD0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46" creationId="{2EEF61CA-5437-F7E6-F923-2AAC640338E3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47" creationId="{41C34474-BBAA-6419-DAED-D414F2A23F6D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48" creationId="{FE62A156-773F-BBB1-513E-73AF7A26F370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49" creationId="{54C7D46B-F9CD-E337-D50B-729D17AACB81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50" creationId="{0C074F8F-899B-EABF-03D7-17400FCF8FA7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51" creationId="{AE98E5B4-C213-2751-0445-C17BA2DC227D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52" creationId="{05D515F6-FEC6-171E-F9CC-91595AA9CD6E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53" creationId="{6220B0A6-5D57-C102-D7EC-24A80CE870A9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54" creationId="{2DF95DAF-68F9-C2A7-E2C1-46864111D812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55" creationId="{73460154-622E-CCA3-4D32-C60F708A0A7D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56" creationId="{323592C5-78CA-8E62-E19B-794898C62342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57" creationId="{B5171588-8EDF-CAA9-E2E9-DD36AF65453E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58" creationId="{1692D42B-8756-8A3A-D6F1-C9CD4F575D14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59" creationId="{AAFBA994-555F-553F-BE43-8304027CF104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60" creationId="{242CADF4-8BBE-34F2-D0BF-AC0BA6075BAC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61" creationId="{C51FB82D-EA65-39D6-A2B9-BC1C5B028D76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62" creationId="{09240065-AD6B-4EAF-369F-C311C93F5B7A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63" creationId="{B264B15F-9758-EECE-4205-C8DC14F80A18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64" creationId="{B9BC9AD2-A869-C9BF-FE4A-C869EFED2A18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65" creationId="{8F5B3F52-A003-22AD-CE78-858EB3A01D20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66" creationId="{CFF134E1-1813-6CF4-9DB7-D67A1EDDACFC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67" creationId="{54BE84D5-8543-4E26-4F2B-708379D4A5D7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68" creationId="{83D4DB2D-0D12-C35E-0A41-91AF5CB54B07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69" creationId="{8D6D2A60-F6C5-ACBF-5771-09FD01EBD6A1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70" creationId="{95FD4CAC-0E2F-0192-7703-5E50954A9074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71" creationId="{F0DAD888-A93C-D1B7-D4F3-D4E61C9A9018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72" creationId="{1CC04F49-2039-F22B-67E4-33B8AE43FF2E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73" creationId="{17AEEA08-05B4-CCC7-FE7C-72F592BC0C5F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74" creationId="{34C61360-89E2-8AB2-EED5-E249A4203BD1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75" creationId="{70C827E6-C5E1-EFBA-297C-C4A90DD6A484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76" creationId="{5895D3A5-8D56-80DD-035A-D1D10259D159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77" creationId="{F951EC6D-0301-6B18-8B72-1A76D7450386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78" creationId="{BE8C11E8-8175-63F6-6C7A-97DA2319EC39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79" creationId="{45652650-BF67-6B06-B989-7B2A948FDEE7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80" creationId="{09FD98EA-6CBD-CD91-2C59-A89757F172D9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81" creationId="{289DEB61-A415-56DC-8C22-3D5B9B166991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82" creationId="{54E98B59-1C20-BA05-B5C0-28C3C93D7E40}"/>
          </ac:spMkLst>
        </pc:spChg>
        <pc:spChg chg="mod">
          <ac:chgData name="DUHALDE Mélisande (Storengy)" userId="01ab2689-037a-47be-90a7-446118b0804e" providerId="ADAL" clId="{0A31EAB8-3B40-4AB9-AD23-262A317098F8}" dt="2024-04-10T12:32:27.736" v="4413"/>
          <ac:spMkLst>
            <pc:docMk/>
            <pc:sldMk cId="3682617977" sldId="947"/>
            <ac:spMk id="3183" creationId="{6D0733AE-8913-DBCC-360C-D5697F55A9CE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84" creationId="{5E35DEDA-88FE-DAB0-A89A-A0281B504EC2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85" creationId="{76632CC9-C215-9939-3091-1C96D3DED4E2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86" creationId="{AFD70EEE-19FB-542F-1C61-6A2C90054D51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87" creationId="{22A9A51E-C054-EBAE-A066-8B4BFF709DB5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88" creationId="{42554812-2EEA-35D0-0A01-995A90ECEF13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89" creationId="{5739886E-8807-00BE-1232-76E06552118C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90" creationId="{C3C96569-4245-D862-BD68-466FE6A7B125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91" creationId="{5700F3C7-9406-6555-3740-7A921A7A6292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92" creationId="{5E5701A1-CF68-F045-5094-74C09479082A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93" creationId="{564C0052-A830-E0A3-9942-C40933E98C36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94" creationId="{84E4A32C-1311-850C-EE1C-57E26B957BB1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95" creationId="{E0B23DE3-E0A5-EB8B-1628-14BC44E8BF17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96" creationId="{C59B32A5-1B18-8154-9DA6-FF35450C000C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97" creationId="{35C70B96-5FE1-8E0B-3F0B-6D86B43035B1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98" creationId="{22F5EE32-00C9-97DC-9137-C9F02BA48F1A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199" creationId="{D84BD428-F0F6-1653-A3C6-A1EA089E0DA1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00" creationId="{175FE4B1-C554-77BB-1AEB-3A21CFD5662B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01" creationId="{E3078DFD-1D7E-E767-1847-8A7A225C8439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02" creationId="{AFC10FAA-6CC9-EA39-9B2D-35A1F7172E85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03" creationId="{519D5725-A9D5-1DA0-C5CA-EF8CE01CA3A6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04" creationId="{B95DCD5F-ACF1-4A8D-7E02-DBE9082E4C60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05" creationId="{B32D02E5-BDE4-C325-1BCF-75EE58D302DD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06" creationId="{5B62D5A3-0B9A-E866-3FAD-DDD9C306E8DA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07" creationId="{67C1B0A3-290A-2648-0552-35D7012B6A07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08" creationId="{024504A7-9018-9E4D-17A0-D3539368DCD1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09" creationId="{081DADC9-3063-2D60-E1A8-23FD8E2FF8DA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10" creationId="{911E1CAD-4664-65A3-F1F7-ADF8226CB3B3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11" creationId="{3A2DD539-0274-6B44-2880-C878019EF7DB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12" creationId="{4DF86277-13F9-1BA8-22F8-2A8EDF9C8CF3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13" creationId="{9D87B6A1-2F1D-0B69-C441-CF8C0AC6C7B6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14" creationId="{CD066F9A-1744-961B-3716-EFE0F86CF5F6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15" creationId="{A1B6D7BE-9793-8EF5-20B0-C2BD2BE489B5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16" creationId="{38D22D27-9186-F409-11FA-A89321F66640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17" creationId="{79EB8D4F-7930-006A-2646-E7E9391D15B3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18" creationId="{7DF7D08B-5489-0757-5999-28EE551A25D0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19" creationId="{8C620448-A4A0-3055-6D59-B54C387CDAF9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20" creationId="{D3923BE6-E07F-2FFA-B83F-8B1BC052CDE3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21" creationId="{1CB175E9-0198-44B8-1260-AC0B5BDB68BA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22" creationId="{7F2F5280-1EBC-E1AB-80D4-B895E6566B38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23" creationId="{03F8B81C-6293-945B-4B8C-FDF392B285A2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24" creationId="{735EB60E-65CA-94B0-0D47-47E8EEE96AE7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25" creationId="{F1E21A50-C253-172E-3E1D-376AC056364C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26" creationId="{ABC3C8FA-780A-EF99-EBB4-59704EE2E311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27" creationId="{64F05360-68DF-3DF5-8D92-366989813515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28" creationId="{F552192B-9468-F3D0-0421-3FEE8ED4630D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29" creationId="{240C0A0D-83DC-D638-EEE6-206D01057361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30" creationId="{4BCF7663-D10B-D2C0-49C3-32CB50AAF606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31" creationId="{BF928E8D-B845-2CBC-B4BD-1CD7826A3A35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32" creationId="{999AB027-D11C-277B-FFDC-8FC2D746E934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33" creationId="{67EC5229-EF84-A953-22B7-989A2AA54CA5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34" creationId="{27A65E2E-67B8-EF4C-5FEF-45319E1A016A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35" creationId="{6B5470FF-80C5-211E-EDB5-1890089C739B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36" creationId="{06981527-5E21-FB99-3DC0-2033CAB37486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37" creationId="{6DA6A478-E69C-62FF-C719-1FDEC05913DD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38" creationId="{824B26F7-FE36-5511-0D75-5A59918B6C7D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40" creationId="{DC95CE6A-956A-D84B-80A1-22B388F8B0F1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42" creationId="{0DD91CB4-E507-34CA-AF8E-9701F1952B98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43" creationId="{49AC965F-AECB-835F-A7B6-98F26AFA4E5C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44" creationId="{595DF7FA-3A3D-6261-49FB-26384CA9BE4A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45" creationId="{6BDA1940-8FCD-4FDB-102F-E5E0D4D22608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46" creationId="{2675A26E-DDF7-F622-5221-4AFDEE9B5A4A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47" creationId="{E80108CF-A6F5-35AC-06ED-527FC211E775}"/>
          </ac:spMkLst>
        </pc:spChg>
        <pc:spChg chg="mod">
          <ac:chgData name="DUHALDE Mélisande (Storengy)" userId="01ab2689-037a-47be-90a7-446118b0804e" providerId="ADAL" clId="{0A31EAB8-3B40-4AB9-AD23-262A317098F8}" dt="2024-04-10T14:57:48.100" v="5715"/>
          <ac:spMkLst>
            <pc:docMk/>
            <pc:sldMk cId="3682617977" sldId="947"/>
            <ac:spMk id="3248" creationId="{29FF6B32-101E-25D1-01CA-64FF5535CA93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50" creationId="{82280B56-AC9E-1E54-D7B9-F37219F22DB2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51" creationId="{89EA1525-F068-A85C-1F67-E723B0A8D5F0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52" creationId="{BDFFBBF6-C243-B5A7-A3F4-881DD3C777E0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53" creationId="{AA112357-0B79-01C9-554F-EB113D3E1A31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54" creationId="{6E17EDCD-D9BE-C467-9748-5DBBB0E73DFC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55" creationId="{8F0F6CE7-4CCF-758C-1B86-3A9C09AC9143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56" creationId="{756D3A8F-FA3E-7FDF-FBB5-240104941FB1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57" creationId="{B028B148-5FAE-1708-0442-261E91ED2C4E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58" creationId="{A748B177-F832-C5D3-46D6-334CC08271D3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59" creationId="{23895D4E-1C89-1090-4EDB-BCC34616238E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60" creationId="{F7B0E166-B433-A4EF-F534-C3FC81A36B91}"/>
          </ac:spMkLst>
        </pc:spChg>
        <pc:spChg chg="mod">
          <ac:chgData name="DUHALDE Mélisande (Storengy)" userId="01ab2689-037a-47be-90a7-446118b0804e" providerId="ADAL" clId="{0A31EAB8-3B40-4AB9-AD23-262A317098F8}" dt="2024-04-10T15:03:20.525" v="5765" actId="207"/>
          <ac:spMkLst>
            <pc:docMk/>
            <pc:sldMk cId="3682617977" sldId="947"/>
            <ac:spMk id="3261" creationId="{AB3F2BC9-7070-CA41-E0B2-44F558838023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62" creationId="{1C668BF2-2EF4-D655-33C5-53A1AFFAC93F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63" creationId="{71486B17-EE8E-E33B-B674-0DAC16C1A67D}"/>
          </ac:spMkLst>
        </pc:spChg>
        <pc:spChg chg="mod">
          <ac:chgData name="DUHALDE Mélisande (Storengy)" userId="01ab2689-037a-47be-90a7-446118b0804e" providerId="ADAL" clId="{0A31EAB8-3B40-4AB9-AD23-262A317098F8}" dt="2024-04-10T15:03:20.525" v="5765" actId="207"/>
          <ac:spMkLst>
            <pc:docMk/>
            <pc:sldMk cId="3682617977" sldId="947"/>
            <ac:spMk id="3264" creationId="{8E75FFFB-56BB-1ADB-6981-ACCFA1B03459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65" creationId="{B3C7BE04-4E72-CB71-085D-DEEAF612257E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66" creationId="{7B2E2DCB-5C28-5E71-4692-D629A8C0A13E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67" creationId="{6A54ADA2-22B3-5D13-00D9-2FF4DFC76D61}"/>
          </ac:spMkLst>
        </pc:spChg>
        <pc:spChg chg="mod">
          <ac:chgData name="DUHALDE Mélisande (Storengy)" userId="01ab2689-037a-47be-90a7-446118b0804e" providerId="ADAL" clId="{0A31EAB8-3B40-4AB9-AD23-262A317098F8}" dt="2024-04-10T15:08:53.389" v="5851" actId="207"/>
          <ac:spMkLst>
            <pc:docMk/>
            <pc:sldMk cId="3682617977" sldId="947"/>
            <ac:spMk id="3268" creationId="{E9320527-67C5-D8DE-F754-2C6AF6EB7F51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69" creationId="{1BE6E762-A37C-E55F-131D-24DB4AD78E34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70" creationId="{0FD5E5DE-0C78-1644-48FD-27F1E174E7C8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71" creationId="{740E6643-6713-E8E5-802E-A682DAB3C895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72" creationId="{BEEDE665-96F9-5D71-3307-85E29F007A02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73" creationId="{FE7F6C77-C276-A1A2-EE4C-8E386EE77DA5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74" creationId="{2A081567-CA10-8F1D-1CD8-A088748DCCD6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75" creationId="{306D105C-2697-E58A-3449-94C6C9E4E46E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76" creationId="{7D5811E0-B09A-2A3A-1E64-51ABA73302C3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77" creationId="{8B2D2CB8-D284-D5FF-57EB-299EE0ADE36E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78" creationId="{F5161699-9912-B7A5-32C1-30B18FFD61D4}"/>
          </ac:spMkLst>
        </pc:spChg>
        <pc:spChg chg="mod">
          <ac:chgData name="DUHALDE Mélisande (Storengy)" userId="01ab2689-037a-47be-90a7-446118b0804e" providerId="ADAL" clId="{0A31EAB8-3B40-4AB9-AD23-262A317098F8}" dt="2024-04-10T15:08:43.625" v="5850" actId="207"/>
          <ac:spMkLst>
            <pc:docMk/>
            <pc:sldMk cId="3682617977" sldId="947"/>
            <ac:spMk id="3279" creationId="{ACCBE232-008D-53BC-5144-DF5B87307446}"/>
          </ac:spMkLst>
        </pc:spChg>
        <pc:spChg chg="mod">
          <ac:chgData name="DUHALDE Mélisande (Storengy)" userId="01ab2689-037a-47be-90a7-446118b0804e" providerId="ADAL" clId="{0A31EAB8-3B40-4AB9-AD23-262A317098F8}" dt="2024-04-10T15:03:08.713" v="5764" actId="207"/>
          <ac:spMkLst>
            <pc:docMk/>
            <pc:sldMk cId="3682617977" sldId="947"/>
            <ac:spMk id="3280" creationId="{6DE07A8B-6493-C4A6-699D-C7053D3BB257}"/>
          </ac:spMkLst>
        </pc:spChg>
        <pc:spChg chg="mod">
          <ac:chgData name="DUHALDE Mélisande (Storengy)" userId="01ab2689-037a-47be-90a7-446118b0804e" providerId="ADAL" clId="{0A31EAB8-3B40-4AB9-AD23-262A317098F8}" dt="2024-04-10T15:03:08.713" v="5764" actId="207"/>
          <ac:spMkLst>
            <pc:docMk/>
            <pc:sldMk cId="3682617977" sldId="947"/>
            <ac:spMk id="3281" creationId="{F953708D-74B1-7D6B-9A42-6D8F2D15FB88}"/>
          </ac:spMkLst>
        </pc:spChg>
        <pc:spChg chg="mod">
          <ac:chgData name="DUHALDE Mélisande (Storengy)" userId="01ab2689-037a-47be-90a7-446118b0804e" providerId="ADAL" clId="{0A31EAB8-3B40-4AB9-AD23-262A317098F8}" dt="2024-04-10T15:03:08.713" v="5764" actId="207"/>
          <ac:spMkLst>
            <pc:docMk/>
            <pc:sldMk cId="3682617977" sldId="947"/>
            <ac:spMk id="3282" creationId="{F1D5F4D4-8D6A-21F8-7A9F-DE78A0A84E6B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83" creationId="{CFB061C3-FEF1-C18F-EBFD-D4C9A609D37E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84" creationId="{63B74505-19E1-4DED-805B-CDF8A8ED958D}"/>
          </ac:spMkLst>
        </pc:spChg>
        <pc:spChg chg="mod">
          <ac:chgData name="DUHALDE Mélisande (Storengy)" userId="01ab2689-037a-47be-90a7-446118b0804e" providerId="ADAL" clId="{0A31EAB8-3B40-4AB9-AD23-262A317098F8}" dt="2024-04-10T15:03:08.713" v="5764" actId="207"/>
          <ac:spMkLst>
            <pc:docMk/>
            <pc:sldMk cId="3682617977" sldId="947"/>
            <ac:spMk id="3285" creationId="{9B359DF4-0EF1-1A17-8CBB-973C7EA12BB4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86" creationId="{AA47C22D-2145-008D-7415-8070C571B1F0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87" creationId="{428489A4-C47E-DE63-6225-6217C93EBF8C}"/>
          </ac:spMkLst>
        </pc:spChg>
        <pc:spChg chg="mod">
          <ac:chgData name="DUHALDE Mélisande (Storengy)" userId="01ab2689-037a-47be-90a7-446118b0804e" providerId="ADAL" clId="{0A31EAB8-3B40-4AB9-AD23-262A317098F8}" dt="2024-04-10T15:03:08.713" v="5764" actId="207"/>
          <ac:spMkLst>
            <pc:docMk/>
            <pc:sldMk cId="3682617977" sldId="947"/>
            <ac:spMk id="3288" creationId="{12F40E24-B9E7-9B81-6634-6BBD768DC5F3}"/>
          </ac:spMkLst>
        </pc:spChg>
        <pc:spChg chg="mod">
          <ac:chgData name="DUHALDE Mélisande (Storengy)" userId="01ab2689-037a-47be-90a7-446118b0804e" providerId="ADAL" clId="{0A31EAB8-3B40-4AB9-AD23-262A317098F8}" dt="2024-04-10T15:08:43.625" v="5850" actId="207"/>
          <ac:spMkLst>
            <pc:docMk/>
            <pc:sldMk cId="3682617977" sldId="947"/>
            <ac:spMk id="3289" creationId="{55956A67-EC30-9D5F-6794-D8865364E21F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90" creationId="{1EB00374-2E6B-3FC8-95BC-72D18D0AD1BA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91" creationId="{A2342A16-A009-90C9-AD31-91A6C13379F0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92" creationId="{D2209640-30CA-C9CC-4DEF-2A1D5C0FCCDC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93" creationId="{DE345BA4-D30C-314C-DCAE-3206769A552A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94" creationId="{FEFA6BF2-DD16-CAB4-1596-FD761D887AB6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95" creationId="{7EE82634-5C59-4B60-CC0F-6DEA8B8BBCCB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96" creationId="{62BAC493-F37E-F1A0-1215-688504549BB2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97" creationId="{3807B5C8-7E6F-EE9E-78A0-771EAE7B81CB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98" creationId="{74D6A69B-5CE8-A0F0-B11B-FEFEAAEA8C54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299" creationId="{4F6083EB-611D-63A7-6E62-B69C360D7D50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00" creationId="{1B88F6AE-E0A9-4AB5-2010-D68E8E867215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01" creationId="{C7B82A64-726E-BF9F-9E93-94C03DCC7A35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02" creationId="{BDD44DC3-F11B-D575-A63D-2C233FA8D97A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03" creationId="{86C34F0D-CEBA-21A5-262D-246D9F1DA244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04" creationId="{2EA63E93-3F07-0196-890E-82CB4C105F7B}"/>
          </ac:spMkLst>
        </pc:spChg>
        <pc:spChg chg="mod">
          <ac:chgData name="DUHALDE Mélisande (Storengy)" userId="01ab2689-037a-47be-90a7-446118b0804e" providerId="ADAL" clId="{0A31EAB8-3B40-4AB9-AD23-262A317098F8}" dt="2024-04-10T15:03:08.713" v="5764" actId="207"/>
          <ac:spMkLst>
            <pc:docMk/>
            <pc:sldMk cId="3682617977" sldId="947"/>
            <ac:spMk id="3305" creationId="{F881E70A-0DDC-DD9F-0B3A-676458DC35EB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06" creationId="{7D8423E9-73FC-CFC7-2A59-95CAD17E9381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07" creationId="{C7F217F4-7638-BA9E-0F4D-05B4391587C2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08" creationId="{371F05D2-B875-51EA-1305-E128E39048D5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09" creationId="{DC8DE578-CF77-1925-4E88-ECD2B212EB8A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10" creationId="{57B0DC90-DA65-DF61-E29D-B70C92D80A76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11" creationId="{360DB4B4-2E36-9AD7-12EC-6A98B8D02E76}"/>
          </ac:spMkLst>
        </pc:spChg>
        <pc:spChg chg="mod">
          <ac:chgData name="DUHALDE Mélisande (Storengy)" userId="01ab2689-037a-47be-90a7-446118b0804e" providerId="ADAL" clId="{0A31EAB8-3B40-4AB9-AD23-262A317098F8}" dt="2024-04-10T15:09:00.175" v="5852" actId="207"/>
          <ac:spMkLst>
            <pc:docMk/>
            <pc:sldMk cId="3682617977" sldId="947"/>
            <ac:spMk id="3312" creationId="{4BED587B-9769-DD12-F5C6-249063A4EBF6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13" creationId="{E96C99F9-ACD4-3576-75F1-80D3CCF6ED87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14" creationId="{77F8635D-F7A1-B33E-05F1-EA6583AB3FED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15" creationId="{6C336470-F31F-914D-4234-10E1F27F676C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16" creationId="{3D401233-C84E-CE78-0001-82EB957EEFCF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17" creationId="{3C155394-D47B-3B61-07E5-25DE245E8143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18" creationId="{3017F22F-3211-6948-BEDB-01D7FA9DA4E3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19" creationId="{2BAF247D-A551-2A77-33EB-40EF0D6FF989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20" creationId="{406806E6-CC60-D93B-23F5-BDAC8D48C709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21" creationId="{8F820AB2-1A7B-69C5-E981-436955145735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22" creationId="{EF0FFAB3-7D9C-29DB-A255-3C9215E852D8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23" creationId="{5A045C89-5793-97CB-DCC3-5AD9A3AAF67C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24" creationId="{69B0555C-052F-D8BD-2599-4231977DD1FA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25" creationId="{C12A7D8C-0B8C-14E4-372C-265E2CC3F4B0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26" creationId="{0AF5A0F1-EFB2-4094-5EC7-6A5A67BDEFC5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27" creationId="{B2142738-9F7E-6E8E-22F3-767A62E303C5}"/>
          </ac:spMkLst>
        </pc:spChg>
        <pc:spChg chg="mod">
          <ac:chgData name="DUHALDE Mélisande (Storengy)" userId="01ab2689-037a-47be-90a7-446118b0804e" providerId="ADAL" clId="{0A31EAB8-3B40-4AB9-AD23-262A317098F8}" dt="2024-04-10T15:08:43.625" v="5850" actId="207"/>
          <ac:spMkLst>
            <pc:docMk/>
            <pc:sldMk cId="3682617977" sldId="947"/>
            <ac:spMk id="3328" creationId="{2F157A44-F089-AC78-1A1F-F03E96E28D14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29" creationId="{0F27AC66-D8C1-9D65-5659-D560BB69F254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30" creationId="{C829BDFA-49E7-7AAB-26E5-F6BEB02E380B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31" creationId="{37631E35-ABFB-08A8-0644-B16F4972FDD7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32" creationId="{E9132614-22BA-AD5C-65CB-7B5EFF7B20EF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33" creationId="{3EB8D9E4-93FC-8E19-5119-8E94CC74B48E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34" creationId="{9778AE9F-DCAA-A707-90BD-EB26695652B5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35" creationId="{3243044A-5B9C-FEE9-D3C7-B280DC64946A}"/>
          </ac:spMkLst>
        </pc:spChg>
        <pc:spChg chg="mod">
          <ac:chgData name="DUHALDE Mélisande (Storengy)" userId="01ab2689-037a-47be-90a7-446118b0804e" providerId="ADAL" clId="{0A31EAB8-3B40-4AB9-AD23-262A317098F8}" dt="2024-04-10T15:08:43.625" v="5850" actId="207"/>
          <ac:spMkLst>
            <pc:docMk/>
            <pc:sldMk cId="3682617977" sldId="947"/>
            <ac:spMk id="3336" creationId="{5E525D02-5235-1597-A612-12A7CC111AA1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37" creationId="{6C2A3110-D801-D506-A46A-DDD9B788C16B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38" creationId="{AE928358-6526-0E79-E311-E44ECF5549B7}"/>
          </ac:spMkLst>
        </pc:spChg>
        <pc:spChg chg="mod">
          <ac:chgData name="DUHALDE Mélisande (Storengy)" userId="01ab2689-037a-47be-90a7-446118b0804e" providerId="ADAL" clId="{0A31EAB8-3B40-4AB9-AD23-262A317098F8}" dt="2024-04-10T15:08:43.625" v="5850" actId="207"/>
          <ac:spMkLst>
            <pc:docMk/>
            <pc:sldMk cId="3682617977" sldId="947"/>
            <ac:spMk id="3339" creationId="{B6F19B96-38C7-CBF7-1AA4-3D1D294B9001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40" creationId="{2B0B9A76-042E-98A6-550B-6BB2252F661A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41" creationId="{304B67F7-DF3F-9925-C44F-2BE6E9ECC5A3}"/>
          </ac:spMkLst>
        </pc:spChg>
        <pc:spChg chg="mod">
          <ac:chgData name="DUHALDE Mélisande (Storengy)" userId="01ab2689-037a-47be-90a7-446118b0804e" providerId="ADAL" clId="{0A31EAB8-3B40-4AB9-AD23-262A317098F8}" dt="2024-04-10T15:03:08.713" v="5764" actId="207"/>
          <ac:spMkLst>
            <pc:docMk/>
            <pc:sldMk cId="3682617977" sldId="947"/>
            <ac:spMk id="3342" creationId="{50DEBFD5-6A08-2DE3-75F6-B8770773A558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43" creationId="{2CFF9F04-3001-44DA-5E97-1D943DFD395C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44" creationId="{2A5FEEB9-F59C-01FD-3B17-11BB9914C2E7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46" creationId="{ACDA2F19-87B1-19B1-8EE0-189F59212097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48" creationId="{C60525EC-E024-347A-694E-AF41D1D44B12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49" creationId="{E4CDFB28-41DA-D1BF-FAFF-7B56FB67E656}"/>
          </ac:spMkLst>
        </pc:spChg>
        <pc:spChg chg="mod">
          <ac:chgData name="DUHALDE Mélisande (Storengy)" userId="01ab2689-037a-47be-90a7-446118b0804e" providerId="ADAL" clId="{0A31EAB8-3B40-4AB9-AD23-262A317098F8}" dt="2024-04-10T15:03:08.713" v="5764" actId="207"/>
          <ac:spMkLst>
            <pc:docMk/>
            <pc:sldMk cId="3682617977" sldId="947"/>
            <ac:spMk id="3350" creationId="{F8AF6E4D-EC34-1ADA-1AC6-62E88B06115E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51" creationId="{B3E0E876-3050-0FEC-5736-26E6BAF1A1A7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52" creationId="{C3BE613D-F5B7-B4CA-7C14-BF7850BAE62D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53" creationId="{988CABD2-FD87-5538-26F3-905E0B38939C}"/>
          </ac:spMkLst>
        </pc:spChg>
        <pc:spChg chg="mod">
          <ac:chgData name="DUHALDE Mélisande (Storengy)" userId="01ab2689-037a-47be-90a7-446118b0804e" providerId="ADAL" clId="{0A31EAB8-3B40-4AB9-AD23-262A317098F8}" dt="2024-04-10T15:01:59.033" v="5738" actId="1076"/>
          <ac:spMkLst>
            <pc:docMk/>
            <pc:sldMk cId="3682617977" sldId="947"/>
            <ac:spMk id="3354" creationId="{0CCBB38A-8FD6-51A5-D991-DF74A036B4DD}"/>
          </ac:spMkLst>
        </pc:spChg>
        <pc:spChg chg="mod">
          <ac:chgData name="DUHALDE Mélisande (Storengy)" userId="01ab2689-037a-47be-90a7-446118b0804e" providerId="ADAL" clId="{0A31EAB8-3B40-4AB9-AD23-262A317098F8}" dt="2024-04-10T15:00:09.637" v="5723"/>
          <ac:spMkLst>
            <pc:docMk/>
            <pc:sldMk cId="3682617977" sldId="947"/>
            <ac:spMk id="3356" creationId="{010D152C-AF5E-2794-0ED5-B6913F785E3C}"/>
          </ac:spMkLst>
        </pc:spChg>
        <pc:spChg chg="mod">
          <ac:chgData name="DUHALDE Mélisande (Storengy)" userId="01ab2689-037a-47be-90a7-446118b0804e" providerId="ADAL" clId="{0A31EAB8-3B40-4AB9-AD23-262A317098F8}" dt="2024-04-10T15:00:09.637" v="5723"/>
          <ac:spMkLst>
            <pc:docMk/>
            <pc:sldMk cId="3682617977" sldId="947"/>
            <ac:spMk id="3358" creationId="{C10DBC84-5FCF-7E8E-DA19-495B21C299B1}"/>
          </ac:spMkLst>
        </pc:spChg>
        <pc:spChg chg="mod">
          <ac:chgData name="DUHALDE Mélisande (Storengy)" userId="01ab2689-037a-47be-90a7-446118b0804e" providerId="ADAL" clId="{0A31EAB8-3B40-4AB9-AD23-262A317098F8}" dt="2024-04-10T15:00:09.637" v="5723"/>
          <ac:spMkLst>
            <pc:docMk/>
            <pc:sldMk cId="3682617977" sldId="947"/>
            <ac:spMk id="3359" creationId="{134913FC-C797-D245-F3AD-11FA17FAF664}"/>
          </ac:spMkLst>
        </pc:spChg>
        <pc:spChg chg="mod">
          <ac:chgData name="DUHALDE Mélisande (Storengy)" userId="01ab2689-037a-47be-90a7-446118b0804e" providerId="ADAL" clId="{0A31EAB8-3B40-4AB9-AD23-262A317098F8}" dt="2024-04-10T15:00:09.637" v="5723"/>
          <ac:spMkLst>
            <pc:docMk/>
            <pc:sldMk cId="3682617977" sldId="947"/>
            <ac:spMk id="3360" creationId="{AAEB01D9-D51C-1135-79AF-77AA0E956150}"/>
          </ac:spMkLst>
        </pc:spChg>
        <pc:spChg chg="mod">
          <ac:chgData name="DUHALDE Mélisande (Storengy)" userId="01ab2689-037a-47be-90a7-446118b0804e" providerId="ADAL" clId="{0A31EAB8-3B40-4AB9-AD23-262A317098F8}" dt="2024-04-10T15:00:09.637" v="5723"/>
          <ac:spMkLst>
            <pc:docMk/>
            <pc:sldMk cId="3682617977" sldId="947"/>
            <ac:spMk id="3361" creationId="{8217BAB2-4372-0CEF-F4DC-4DCA8CD4B3DF}"/>
          </ac:spMkLst>
        </pc:spChg>
        <pc:spChg chg="mod">
          <ac:chgData name="DUHALDE Mélisande (Storengy)" userId="01ab2689-037a-47be-90a7-446118b0804e" providerId="ADAL" clId="{0A31EAB8-3B40-4AB9-AD23-262A317098F8}" dt="2024-04-10T15:00:09.637" v="5723"/>
          <ac:spMkLst>
            <pc:docMk/>
            <pc:sldMk cId="3682617977" sldId="947"/>
            <ac:spMk id="3362" creationId="{0754A17A-3281-AF04-5496-0E8B1BDCE04F}"/>
          </ac:spMkLst>
        </pc:spChg>
        <pc:spChg chg="mod">
          <ac:chgData name="DUHALDE Mélisande (Storengy)" userId="01ab2689-037a-47be-90a7-446118b0804e" providerId="ADAL" clId="{0A31EAB8-3B40-4AB9-AD23-262A317098F8}" dt="2024-04-10T15:00:09.637" v="5723"/>
          <ac:spMkLst>
            <pc:docMk/>
            <pc:sldMk cId="3682617977" sldId="947"/>
            <ac:spMk id="3363" creationId="{E20CEA1E-7D42-EA78-93C1-DA981D961630}"/>
          </ac:spMkLst>
        </pc:spChg>
        <pc:spChg chg="mod">
          <ac:chgData name="DUHALDE Mélisande (Storengy)" userId="01ab2689-037a-47be-90a7-446118b0804e" providerId="ADAL" clId="{0A31EAB8-3B40-4AB9-AD23-262A317098F8}" dt="2024-04-10T15:00:09.637" v="5723"/>
          <ac:spMkLst>
            <pc:docMk/>
            <pc:sldMk cId="3682617977" sldId="947"/>
            <ac:spMk id="3364" creationId="{FD7E7696-2310-7296-0BEE-CC5488159566}"/>
          </ac:spMkLst>
        </pc:spChg>
        <pc:spChg chg="mod">
          <ac:chgData name="DUHALDE Mélisande (Storengy)" userId="01ab2689-037a-47be-90a7-446118b0804e" providerId="ADAL" clId="{0A31EAB8-3B40-4AB9-AD23-262A317098F8}" dt="2024-04-10T15:00:09.637" v="5723"/>
          <ac:spMkLst>
            <pc:docMk/>
            <pc:sldMk cId="3682617977" sldId="947"/>
            <ac:spMk id="3365" creationId="{985931BA-BF55-9787-E944-9051E658BA03}"/>
          </ac:spMkLst>
        </pc:spChg>
        <pc:spChg chg="mod">
          <ac:chgData name="DUHALDE Mélisande (Storengy)" userId="01ab2689-037a-47be-90a7-446118b0804e" providerId="ADAL" clId="{0A31EAB8-3B40-4AB9-AD23-262A317098F8}" dt="2024-04-10T15:00:09.637" v="5723"/>
          <ac:spMkLst>
            <pc:docMk/>
            <pc:sldMk cId="3682617977" sldId="947"/>
            <ac:spMk id="3366" creationId="{93EF6668-55AD-1718-1F76-B3D70C4FE8A9}"/>
          </ac:spMkLst>
        </pc:spChg>
        <pc:spChg chg="mod">
          <ac:chgData name="DUHALDE Mélisande (Storengy)" userId="01ab2689-037a-47be-90a7-446118b0804e" providerId="ADAL" clId="{0A31EAB8-3B40-4AB9-AD23-262A317098F8}" dt="2024-04-10T15:00:09.637" v="5723"/>
          <ac:spMkLst>
            <pc:docMk/>
            <pc:sldMk cId="3682617977" sldId="947"/>
            <ac:spMk id="3367" creationId="{3C3C7CFF-974D-04A4-DF3D-48A579760AB8}"/>
          </ac:spMkLst>
        </pc:spChg>
        <pc:spChg chg="mod">
          <ac:chgData name="DUHALDE Mélisande (Storengy)" userId="01ab2689-037a-47be-90a7-446118b0804e" providerId="ADAL" clId="{0A31EAB8-3B40-4AB9-AD23-262A317098F8}" dt="2024-04-10T15:00:09.637" v="5723"/>
          <ac:spMkLst>
            <pc:docMk/>
            <pc:sldMk cId="3682617977" sldId="947"/>
            <ac:spMk id="3368" creationId="{7DAAD263-B2D8-9831-40CC-297898F7A8F8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73" creationId="{228A8AC8-D2D2-7623-B12C-B94808A4C938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74" creationId="{F1F2A166-AFF3-FF94-2845-C7C1B9F3CD80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75" creationId="{7EC58A63-0480-A78E-43D6-C1CE3D85F720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76" creationId="{92A3B861-4A04-3E60-63D0-9272805D1E3E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77" creationId="{3E9DD859-A426-302E-7905-77361D83F60B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78" creationId="{8594C68C-65CA-393B-6470-F34CDD5BA28A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79" creationId="{0E18F223-4FF5-6EC2-9C1C-B82E1D4E7AF4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80" creationId="{9C4E645D-A6A7-246F-AE26-844B3235BD3F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81" creationId="{C115EA07-D678-760F-D9EB-4C841854A9C3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82" creationId="{430A177A-7E00-DE02-818F-635144099F5F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83" creationId="{03BD63AB-4D04-7D1A-FF81-277A701CC37F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84" creationId="{CD68F1CF-48D9-BE9A-4DF3-BBE6CAD38539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85" creationId="{D58B9EA4-1AE3-2069-D10A-1AF3889FFCB5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86" creationId="{BC80A4C1-BE0E-9569-9618-640465F7D459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87" creationId="{6AADD166-C489-B061-F128-D2B660AAF3BB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88" creationId="{0A693170-F84E-9626-FF29-973147A94F94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89" creationId="{2DA0F0F3-08E2-79A3-79E9-894932DCF9A3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90" creationId="{0C672C61-6811-46C6-5845-9A93044B665F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91" creationId="{24E001AF-5A19-09AC-8310-A16A008BF1EF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92" creationId="{AFE487F6-7157-3B49-ED59-9DA05346D821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93" creationId="{E9A01FD9-F1D8-0C81-1F8B-0977BD9DE08F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94" creationId="{A82B651B-ECD7-CC80-050B-15DEFF2709AF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95" creationId="{8C7BEB3B-E8D9-9A6E-E12E-645355B29590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96" creationId="{F743EBBB-F524-0AB9-6182-BCA65BFAFD45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97" creationId="{3998BBE5-8B2D-ED83-32A1-A54661F8719D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98" creationId="{F512B112-5AE0-D355-0542-755E62A5A1E6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399" creationId="{E07D36A6-FBC5-1AC8-E4CC-FF74290F0789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00" creationId="{E1D4B904-A545-9C69-9A05-7048CCD56881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01" creationId="{4059458C-EBD9-E378-540C-8133CCDC9E9D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02" creationId="{E5C9659D-8F2B-CDDF-CEE7-5308B5D4E1A3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03" creationId="{6D196423-2F0A-321F-FF19-75D15415248C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04" creationId="{7BEFD769-3DAC-154F-B608-E78FD8D0B209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05" creationId="{7848051C-DA27-BD97-AA70-3F0542FF23C8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06" creationId="{4C9ED382-CBB8-61F6-80B2-561F6738CE7B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07" creationId="{438B41CF-CC07-5D5C-BC07-4B78D1BD9C4D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08" creationId="{B28F47CF-F906-606F-72E2-EABA2B032099}"/>
          </ac:spMkLst>
        </pc:spChg>
        <pc:spChg chg="mod">
          <ac:chgData name="DUHALDE Mélisande (Storengy)" userId="01ab2689-037a-47be-90a7-446118b0804e" providerId="ADAL" clId="{0A31EAB8-3B40-4AB9-AD23-262A317098F8}" dt="2024-04-10T15:46:30.507" v="6383" actId="207"/>
          <ac:spMkLst>
            <pc:docMk/>
            <pc:sldMk cId="3682617977" sldId="947"/>
            <ac:spMk id="3409" creationId="{110B4EB5-6995-3FBC-248A-E8306B52A8DE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10" creationId="{DD3564A7-A177-65CF-E642-302F82D0CAB9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11" creationId="{8B35E786-F852-32D4-6CF4-724EC9532912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12" creationId="{C5419092-1910-D2D1-EB22-8819C57001AB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13" creationId="{9344560A-43A9-5055-658D-39EE9480AB2C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14" creationId="{E3D89F83-C581-A197-51C0-558118F6984A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15" creationId="{E2CE436B-B68F-B02E-0B16-7BD9E126CDA0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16" creationId="{C733A9FB-02D7-B388-0805-23546F9A8FEC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17" creationId="{FFD80916-7E90-13FC-C5EE-9E0CE7952EB0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18" creationId="{E0F446CE-3031-04B2-CD08-4AF4DE7D9238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19" creationId="{1F6D19D0-810D-555A-F680-2F295D6A6B71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20" creationId="{467A9A63-94EC-CE8C-5D67-26973A050A0B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21" creationId="{E0205418-699E-0627-0930-F53E6F2FB56C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22" creationId="{BC1052DB-ED40-5260-0885-6613422DFBE4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23" creationId="{94A92668-B282-C94B-0458-DBB1F3F43496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24" creationId="{CE5DBC1D-B5FC-5E84-4891-C0A72E613AE1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25" creationId="{81565148-2A48-7BF3-D371-34CEBBE05F74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26" creationId="{98D3A431-7B31-547C-0F2F-F8666EB147FE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27" creationId="{7C69A97B-595D-52E9-6230-D5FA968D52D8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28" creationId="{7BEB408F-A38B-93DE-FEDD-97F4D609522D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29" creationId="{BEADA3B9-B7BD-612A-24F3-3954FEDA9D87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30" creationId="{379556DE-88CD-7F71-5EEE-0296A3D18C66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31" creationId="{4FC8E2F2-4464-3F62-C93F-335FE979F5BE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32" creationId="{F26FFA8C-0424-E6E8-6D2E-872FB7F3D48D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33" creationId="{2D558D2D-F83A-4102-8179-B650C1F74E65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34" creationId="{1E05F977-AE85-1D27-B8E2-391EA3BA3151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35" creationId="{F6D80C75-4A7E-FD6A-2B17-12B4FEEECB7F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36" creationId="{7DFD999C-6CA9-F417-D11C-9601555A2790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37" creationId="{BFDCA67A-C19A-35FF-8180-2B3ADE711FB6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38" creationId="{442EF570-A0EA-2A38-D144-15685DEBD3D0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39" creationId="{019DBF3C-9063-6FB2-5BF4-B6E6B020FA92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40" creationId="{4EB0DFAE-3CA8-7C78-7D23-2E928303EAD5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41" creationId="{26006612-7787-82D4-0328-DA01601F4543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42" creationId="{22CCC780-C2DC-A827-443E-43C94393EB17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43" creationId="{AD68907A-F213-2504-55FC-443A1FD09C04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44" creationId="{136F61D9-EE1D-7D23-E2CE-89DFC8047B40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45" creationId="{D0B0AE28-ABF9-EF76-6832-CAF01573893B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46" creationId="{C5A65574-4B86-5E1F-692B-C93429239C53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47" creationId="{896B3B76-8FAA-5050-D96C-C046800EF65E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48" creationId="{0C2BC5A8-A6D7-A162-3441-F892273AEFB1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49" creationId="{CE1752D5-B947-012F-BC5C-7653278074F2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50" creationId="{ED37B482-30BB-0892-8074-3AA11C7B2039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51" creationId="{8C0E6566-228A-B0B4-B43E-7E082CDC27A3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52" creationId="{9FEA7C17-B23E-A67A-83CB-C093BEEE2914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53" creationId="{EFE01681-F611-DAD4-1658-994E93361157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54" creationId="{4EACA96D-7ECB-14D0-A1D1-FDF8FBBF6B2F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55" creationId="{049FFF02-175C-9CD5-FD0C-7666476D6019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56" creationId="{B4D5FBF3-E01F-1B77-9192-3C3AD0391E10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57" creationId="{A15B8755-A41F-8CE4-8BDB-ED975C598CFF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58" creationId="{61C4A233-70CC-7966-04D2-1547E178E3C3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59" creationId="{8F7CE3CB-3686-DF44-397C-96E5595A193E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60" creationId="{183AECD5-47F5-F28E-C87E-DA2F962F3E69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61" creationId="{3289774C-28DC-C0D9-A789-BC059D63E169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62" creationId="{74F3115F-9F1C-8F20-2898-DF7D9841B230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63" creationId="{106E9C4A-02C3-9A79-F2FF-1335F73B120B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64" creationId="{BAD59A4A-15EB-FC6E-91F0-8C44736CF09B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65" creationId="{04FABD13-B93C-BA68-DBE8-ECBB841123E8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66" creationId="{B61B0FF7-2E4E-DA1F-711E-0B6DFA28AA06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67" creationId="{2F87D3DC-4EF7-9EFB-1518-DC51E18922BA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69" creationId="{C9C4609D-7407-F347-7BF1-9DEF6069B237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71" creationId="{DC1B758F-618E-0249-0738-EA9AC955920E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72" creationId="{4481C1F6-B2DB-7534-A8E2-687246E31015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73" creationId="{3C2FD94C-4700-159B-5BD1-82B9DC99CF74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74" creationId="{E786B256-5562-6CE1-04BE-9851569AAF69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75" creationId="{3C3B093A-9332-9A6B-67CC-B36E5412E660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76" creationId="{026F1691-64B8-4E6C-DFB0-20A2848FD2CE}"/>
          </ac:spMkLst>
        </pc:spChg>
        <pc:spChg chg="mod">
          <ac:chgData name="DUHALDE Mélisande (Storengy)" userId="01ab2689-037a-47be-90a7-446118b0804e" providerId="ADAL" clId="{0A31EAB8-3B40-4AB9-AD23-262A317098F8}" dt="2024-04-10T15:09:51.960" v="5864" actId="1076"/>
          <ac:spMkLst>
            <pc:docMk/>
            <pc:sldMk cId="3682617977" sldId="947"/>
            <ac:spMk id="3477" creationId="{0D5D145D-37C5-E28B-67F5-A85766D6E4B4}"/>
          </ac:spMkLst>
        </pc:spChg>
        <pc:grpChg chg="add mod">
          <ac:chgData name="DUHALDE Mélisande (Storengy)" userId="01ab2689-037a-47be-90a7-446118b0804e" providerId="ADAL" clId="{0A31EAB8-3B40-4AB9-AD23-262A317098F8}" dt="2024-04-10T12:32:27.736" v="4413"/>
          <ac:grpSpMkLst>
            <pc:docMk/>
            <pc:sldMk cId="3682617977" sldId="947"/>
            <ac:grpSpMk id="10" creationId="{22F28AFB-B311-BB12-DCD5-4B62EE9A78C9}"/>
          </ac:grpSpMkLst>
        </pc:grpChg>
        <pc:grpChg chg="add del mod">
          <ac:chgData name="DUHALDE Mélisande (Storengy)" userId="01ab2689-037a-47be-90a7-446118b0804e" providerId="ADAL" clId="{0A31EAB8-3B40-4AB9-AD23-262A317098F8}" dt="2024-04-10T12:34:02.879" v="4426" actId="478"/>
          <ac:grpSpMkLst>
            <pc:docMk/>
            <pc:sldMk cId="3682617977" sldId="947"/>
            <ac:grpSpMk id="12" creationId="{01334486-3B13-088C-5C09-88A6EABC4425}"/>
          </ac:grpSpMkLst>
        </pc:grpChg>
        <pc:grpChg chg="add mod">
          <ac:chgData name="DUHALDE Mélisande (Storengy)" userId="01ab2689-037a-47be-90a7-446118b0804e" providerId="ADAL" clId="{0A31EAB8-3B40-4AB9-AD23-262A317098F8}" dt="2024-04-10T14:57:48.100" v="5715"/>
          <ac:grpSpMkLst>
            <pc:docMk/>
            <pc:sldMk cId="3682617977" sldId="947"/>
            <ac:grpSpMk id="38" creationId="{EFFC4C89-C431-953E-2CE8-60F7ED63DCE5}"/>
          </ac:grpSpMkLst>
        </pc:grpChg>
        <pc:grpChg chg="mod">
          <ac:chgData name="DUHALDE Mélisande (Storengy)" userId="01ab2689-037a-47be-90a7-446118b0804e" providerId="ADAL" clId="{0A31EAB8-3B40-4AB9-AD23-262A317098F8}" dt="2024-04-10T14:57:48.100" v="5715"/>
          <ac:grpSpMkLst>
            <pc:docMk/>
            <pc:sldMk cId="3682617977" sldId="947"/>
            <ac:grpSpMk id="3239" creationId="{7568FF0C-C126-B555-F8A1-A86459D2B14A}"/>
          </ac:grpSpMkLst>
        </pc:grpChg>
        <pc:grpChg chg="mod">
          <ac:chgData name="DUHALDE Mélisande (Storengy)" userId="01ab2689-037a-47be-90a7-446118b0804e" providerId="ADAL" clId="{0A31EAB8-3B40-4AB9-AD23-262A317098F8}" dt="2024-04-10T14:57:48.100" v="5715"/>
          <ac:grpSpMkLst>
            <pc:docMk/>
            <pc:sldMk cId="3682617977" sldId="947"/>
            <ac:grpSpMk id="3241" creationId="{BCFE2987-3496-37C1-8A49-2BCC0CAE19DA}"/>
          </ac:grpSpMkLst>
        </pc:grpChg>
        <pc:grpChg chg="add del mod">
          <ac:chgData name="DUHALDE Mélisande (Storengy)" userId="01ab2689-037a-47be-90a7-446118b0804e" providerId="ADAL" clId="{0A31EAB8-3B40-4AB9-AD23-262A317098F8}" dt="2024-04-10T15:09:27.686" v="5855" actId="478"/>
          <ac:grpSpMkLst>
            <pc:docMk/>
            <pc:sldMk cId="3682617977" sldId="947"/>
            <ac:grpSpMk id="3249" creationId="{61B4E4F7-6647-CEA1-4E14-56493AFE87E9}"/>
          </ac:grpSpMkLst>
        </pc:grpChg>
        <pc:grpChg chg="mod">
          <ac:chgData name="DUHALDE Mélisande (Storengy)" userId="01ab2689-037a-47be-90a7-446118b0804e" providerId="ADAL" clId="{0A31EAB8-3B40-4AB9-AD23-262A317098F8}" dt="2024-04-10T15:01:59.033" v="5738" actId="1076"/>
          <ac:grpSpMkLst>
            <pc:docMk/>
            <pc:sldMk cId="3682617977" sldId="947"/>
            <ac:grpSpMk id="3345" creationId="{8128FD1A-007F-171D-163E-CCDFF3EF7E76}"/>
          </ac:grpSpMkLst>
        </pc:grpChg>
        <pc:grpChg chg="mod">
          <ac:chgData name="DUHALDE Mélisande (Storengy)" userId="01ab2689-037a-47be-90a7-446118b0804e" providerId="ADAL" clId="{0A31EAB8-3B40-4AB9-AD23-262A317098F8}" dt="2024-04-10T15:01:59.033" v="5738" actId="1076"/>
          <ac:grpSpMkLst>
            <pc:docMk/>
            <pc:sldMk cId="3682617977" sldId="947"/>
            <ac:grpSpMk id="3347" creationId="{C824A139-4020-AA5C-DDBE-C25CA7F7D42A}"/>
          </ac:grpSpMkLst>
        </pc:grpChg>
        <pc:grpChg chg="add mod">
          <ac:chgData name="DUHALDE Mélisande (Storengy)" userId="01ab2689-037a-47be-90a7-446118b0804e" providerId="ADAL" clId="{0A31EAB8-3B40-4AB9-AD23-262A317098F8}" dt="2024-04-10T15:00:09.637" v="5723"/>
          <ac:grpSpMkLst>
            <pc:docMk/>
            <pc:sldMk cId="3682617977" sldId="947"/>
            <ac:grpSpMk id="3355" creationId="{A9E7207C-5180-0CFB-16CB-796DC945A503}"/>
          </ac:grpSpMkLst>
        </pc:grpChg>
        <pc:grpChg chg="mod">
          <ac:chgData name="DUHALDE Mélisande (Storengy)" userId="01ab2689-037a-47be-90a7-446118b0804e" providerId="ADAL" clId="{0A31EAB8-3B40-4AB9-AD23-262A317098F8}" dt="2024-04-10T15:00:09.637" v="5723"/>
          <ac:grpSpMkLst>
            <pc:docMk/>
            <pc:sldMk cId="3682617977" sldId="947"/>
            <ac:grpSpMk id="3357" creationId="{C9FD95D0-2719-4790-3F1F-6898FFC5F0AC}"/>
          </ac:grpSpMkLst>
        </pc:grpChg>
        <pc:grpChg chg="add mod">
          <ac:chgData name="DUHALDE Mélisande (Storengy)" userId="01ab2689-037a-47be-90a7-446118b0804e" providerId="ADAL" clId="{0A31EAB8-3B40-4AB9-AD23-262A317098F8}" dt="2024-04-10T15:09:51.960" v="5864" actId="1076"/>
          <ac:grpSpMkLst>
            <pc:docMk/>
            <pc:sldMk cId="3682617977" sldId="947"/>
            <ac:grpSpMk id="3372" creationId="{2A9C4F78-3312-4013-AAD5-C18EE0427D09}"/>
          </ac:grpSpMkLst>
        </pc:grpChg>
        <pc:grpChg chg="mod">
          <ac:chgData name="DUHALDE Mélisande (Storengy)" userId="01ab2689-037a-47be-90a7-446118b0804e" providerId="ADAL" clId="{0A31EAB8-3B40-4AB9-AD23-262A317098F8}" dt="2024-04-10T15:09:51.960" v="5864" actId="1076"/>
          <ac:grpSpMkLst>
            <pc:docMk/>
            <pc:sldMk cId="3682617977" sldId="947"/>
            <ac:grpSpMk id="3468" creationId="{993DC940-AD49-23A7-4BCF-B58D473F8470}"/>
          </ac:grpSpMkLst>
        </pc:grpChg>
        <pc:grpChg chg="mod">
          <ac:chgData name="DUHALDE Mélisande (Storengy)" userId="01ab2689-037a-47be-90a7-446118b0804e" providerId="ADAL" clId="{0A31EAB8-3B40-4AB9-AD23-262A317098F8}" dt="2024-04-10T15:09:51.960" v="5864" actId="1076"/>
          <ac:grpSpMkLst>
            <pc:docMk/>
            <pc:sldMk cId="3682617977" sldId="947"/>
            <ac:grpSpMk id="3470" creationId="{3B7D3460-8DB8-8B04-101D-11D12DE93D78}"/>
          </ac:grpSpMkLst>
        </pc:grpChg>
        <pc:graphicFrameChg chg="add del mod modGraphic">
          <ac:chgData name="DUHALDE Mélisande (Storengy)" userId="01ab2689-037a-47be-90a7-446118b0804e" providerId="ADAL" clId="{0A31EAB8-3B40-4AB9-AD23-262A317098F8}" dt="2024-04-10T12:58:32.823" v="4963" actId="478"/>
          <ac:graphicFrameMkLst>
            <pc:docMk/>
            <pc:sldMk cId="3682617977" sldId="947"/>
            <ac:graphicFrameMk id="27" creationId="{EA923732-6FE9-9BD4-FACD-5DEF9046F2FA}"/>
          </ac:graphicFrameMkLst>
        </pc:graphicFrameChg>
        <pc:graphicFrameChg chg="add del mod modGraphic">
          <ac:chgData name="DUHALDE Mélisande (Storengy)" userId="01ab2689-037a-47be-90a7-446118b0804e" providerId="ADAL" clId="{0A31EAB8-3B40-4AB9-AD23-262A317098F8}" dt="2024-04-10T14:51:10.897" v="5599" actId="1076"/>
          <ac:graphicFrameMkLst>
            <pc:docMk/>
            <pc:sldMk cId="3682617977" sldId="947"/>
            <ac:graphicFrameMk id="28" creationId="{1F6C896B-DCCD-A966-58BD-0A8ADB1C3957}"/>
          </ac:graphicFrameMkLst>
        </pc:graphicFrameChg>
        <pc:graphicFrameChg chg="add del mod">
          <ac:chgData name="DUHALDE Mélisande (Storengy)" userId="01ab2689-037a-47be-90a7-446118b0804e" providerId="ADAL" clId="{0A31EAB8-3B40-4AB9-AD23-262A317098F8}" dt="2024-04-10T12:59:10.373" v="4970" actId="478"/>
          <ac:graphicFrameMkLst>
            <pc:docMk/>
            <pc:sldMk cId="3682617977" sldId="947"/>
            <ac:graphicFrameMk id="30" creationId="{592CD64E-9511-6458-BC16-BD662FDF8DB0}"/>
          </ac:graphicFrameMkLst>
        </pc:graphicFrameChg>
        <pc:graphicFrameChg chg="add del mod">
          <ac:chgData name="DUHALDE Mélisande (Storengy)" userId="01ab2689-037a-47be-90a7-446118b0804e" providerId="ADAL" clId="{0A31EAB8-3B40-4AB9-AD23-262A317098F8}" dt="2024-04-10T12:59:48.798" v="4975" actId="478"/>
          <ac:graphicFrameMkLst>
            <pc:docMk/>
            <pc:sldMk cId="3682617977" sldId="947"/>
            <ac:graphicFrameMk id="31" creationId="{D2108174-392E-E7C9-42CD-A8D2E4E6DCF4}"/>
          </ac:graphicFrameMkLst>
        </pc:graphicFrameChg>
        <pc:graphicFrameChg chg="add del mod modGraphic">
          <ac:chgData name="DUHALDE Mélisande (Storengy)" userId="01ab2689-037a-47be-90a7-446118b0804e" providerId="ADAL" clId="{0A31EAB8-3B40-4AB9-AD23-262A317098F8}" dt="2024-04-10T15:05:19.108" v="5773" actId="478"/>
          <ac:graphicFrameMkLst>
            <pc:docMk/>
            <pc:sldMk cId="3682617977" sldId="947"/>
            <ac:graphicFrameMk id="3370" creationId="{77B8F596-8FE2-FC8B-3408-805D42FA363D}"/>
          </ac:graphicFrameMkLst>
        </pc:graphicFrameChg>
        <pc:picChg chg="add del mod">
          <ac:chgData name="DUHALDE Mélisande (Storengy)" userId="01ab2689-037a-47be-90a7-446118b0804e" providerId="ADAL" clId="{0A31EAB8-3B40-4AB9-AD23-262A317098F8}" dt="2024-04-10T12:34:05.426" v="4427" actId="478"/>
          <ac:picMkLst>
            <pc:docMk/>
            <pc:sldMk cId="3682617977" sldId="947"/>
            <ac:picMk id="11" creationId="{AE891552-DF11-2CBD-4029-525763F18B65}"/>
          </ac:picMkLst>
        </pc:picChg>
        <pc:picChg chg="add del mod ord">
          <ac:chgData name="DUHALDE Mélisande (Storengy)" userId="01ab2689-037a-47be-90a7-446118b0804e" providerId="ADAL" clId="{0A31EAB8-3B40-4AB9-AD23-262A317098F8}" dt="2024-04-10T13:18:38.669" v="5085" actId="478"/>
          <ac:picMkLst>
            <pc:docMk/>
            <pc:sldMk cId="3682617977" sldId="947"/>
            <ac:picMk id="21" creationId="{B069E5EE-F447-4844-1FAC-3BF5A2E3F778}"/>
          </ac:picMkLst>
        </pc:picChg>
        <pc:picChg chg="add del mod">
          <ac:chgData name="DUHALDE Mélisande (Storengy)" userId="01ab2689-037a-47be-90a7-446118b0804e" providerId="ADAL" clId="{0A31EAB8-3B40-4AB9-AD23-262A317098F8}" dt="2024-04-10T12:58:45.982" v="4967" actId="478"/>
          <ac:picMkLst>
            <pc:docMk/>
            <pc:sldMk cId="3682617977" sldId="947"/>
            <ac:picMk id="29" creationId="{4EB17AEC-6D33-99F4-C2C5-E4D124D2E83D}"/>
          </ac:picMkLst>
        </pc:picChg>
        <pc:picChg chg="add del mod">
          <ac:chgData name="DUHALDE Mélisande (Storengy)" userId="01ab2689-037a-47be-90a7-446118b0804e" providerId="ADAL" clId="{0A31EAB8-3B40-4AB9-AD23-262A317098F8}" dt="2024-04-10T15:06:38.872" v="5776" actId="478"/>
          <ac:picMkLst>
            <pc:docMk/>
            <pc:sldMk cId="3682617977" sldId="947"/>
            <ac:picMk id="32" creationId="{2E5BF719-B37D-9F29-E0CA-C37497E37151}"/>
          </ac:picMkLst>
        </pc:picChg>
        <pc:picChg chg="add del mod">
          <ac:chgData name="DUHALDE Mélisande (Storengy)" userId="01ab2689-037a-47be-90a7-446118b0804e" providerId="ADAL" clId="{0A31EAB8-3B40-4AB9-AD23-262A317098F8}" dt="2024-04-10T14:57:45.591" v="5714" actId="478"/>
          <ac:picMkLst>
            <pc:docMk/>
            <pc:sldMk cId="3682617977" sldId="947"/>
            <ac:picMk id="35" creationId="{479364DB-EEC1-3B43-6817-55B237404D24}"/>
          </ac:picMkLst>
        </pc:picChg>
        <pc:picChg chg="add del mod">
          <ac:chgData name="DUHALDE Mélisande (Storengy)" userId="01ab2689-037a-47be-90a7-446118b0804e" providerId="ADAL" clId="{0A31EAB8-3B40-4AB9-AD23-262A317098F8}" dt="2024-04-10T15:04:17.507" v="5768" actId="478"/>
          <ac:picMkLst>
            <pc:docMk/>
            <pc:sldMk cId="3682617977" sldId="947"/>
            <ac:picMk id="3369" creationId="{9E711F9F-A3AA-E67C-2E57-E62C7AF2BCE0}"/>
          </ac:picMkLst>
        </pc:picChg>
        <pc:picChg chg="add mod">
          <ac:chgData name="DUHALDE Mélisande (Storengy)" userId="01ab2689-037a-47be-90a7-446118b0804e" providerId="ADAL" clId="{0A31EAB8-3B40-4AB9-AD23-262A317098F8}" dt="2024-04-10T15:06:42.752" v="5777" actId="1076"/>
          <ac:picMkLst>
            <pc:docMk/>
            <pc:sldMk cId="3682617977" sldId="947"/>
            <ac:picMk id="3371" creationId="{AA4556A5-0497-65E9-FA7B-DC43B80A75D9}"/>
          </ac:picMkLst>
        </pc:picChg>
      </pc:sldChg>
      <pc:sldChg chg="addSp delSp modSp del mod">
        <pc:chgData name="DUHALDE Mélisande (Storengy)" userId="01ab2689-037a-47be-90a7-446118b0804e" providerId="ADAL" clId="{0A31EAB8-3B40-4AB9-AD23-262A317098F8}" dt="2024-04-09T07:33:41.373" v="32" actId="47"/>
        <pc:sldMkLst>
          <pc:docMk/>
          <pc:sldMk cId="1942398607" sldId="948"/>
        </pc:sldMkLst>
        <pc:spChg chg="del">
          <ac:chgData name="DUHALDE Mélisande (Storengy)" userId="01ab2689-037a-47be-90a7-446118b0804e" providerId="ADAL" clId="{0A31EAB8-3B40-4AB9-AD23-262A317098F8}" dt="2024-04-09T07:33:32.711" v="28" actId="478"/>
          <ac:spMkLst>
            <pc:docMk/>
            <pc:sldMk cId="1942398607" sldId="948"/>
            <ac:spMk id="3" creationId="{F091BE30-EA13-38B5-6622-73AD3D48E9B4}"/>
          </ac:spMkLst>
        </pc:spChg>
        <pc:spChg chg="add del mod">
          <ac:chgData name="DUHALDE Mélisande (Storengy)" userId="01ab2689-037a-47be-90a7-446118b0804e" providerId="ADAL" clId="{0A31EAB8-3B40-4AB9-AD23-262A317098F8}" dt="2024-04-09T07:33:37.195" v="30" actId="478"/>
          <ac:spMkLst>
            <pc:docMk/>
            <pc:sldMk cId="1942398607" sldId="948"/>
            <ac:spMk id="5" creationId="{760A5722-5D3C-1FFE-DA7D-BB3E57620DC3}"/>
          </ac:spMkLst>
        </pc:spChg>
        <pc:spChg chg="del">
          <ac:chgData name="DUHALDE Mélisande (Storengy)" userId="01ab2689-037a-47be-90a7-446118b0804e" providerId="ADAL" clId="{0A31EAB8-3B40-4AB9-AD23-262A317098F8}" dt="2024-04-09T07:33:29.801" v="27" actId="478"/>
          <ac:spMkLst>
            <pc:docMk/>
            <pc:sldMk cId="1942398607" sldId="948"/>
            <ac:spMk id="6" creationId="{780319F5-EEDE-E90C-136C-DA7F3DEF308D}"/>
          </ac:spMkLst>
        </pc:spChg>
        <pc:spChg chg="add mod">
          <ac:chgData name="DUHALDE Mélisande (Storengy)" userId="01ab2689-037a-47be-90a7-446118b0804e" providerId="ADAL" clId="{0A31EAB8-3B40-4AB9-AD23-262A317098F8}" dt="2024-04-09T07:33:32.711" v="28" actId="478"/>
          <ac:spMkLst>
            <pc:docMk/>
            <pc:sldMk cId="1942398607" sldId="948"/>
            <ac:spMk id="8" creationId="{070EDC95-505C-616D-3884-3BCA27310B3C}"/>
          </ac:spMkLst>
        </pc:spChg>
        <pc:picChg chg="del">
          <ac:chgData name="DUHALDE Mélisande (Storengy)" userId="01ab2689-037a-47be-90a7-446118b0804e" providerId="ADAL" clId="{0A31EAB8-3B40-4AB9-AD23-262A317098F8}" dt="2024-04-09T07:33:38.347" v="31" actId="478"/>
          <ac:picMkLst>
            <pc:docMk/>
            <pc:sldMk cId="1942398607" sldId="948"/>
            <ac:picMk id="12" creationId="{FE78D9E2-1226-9A3B-7EDB-02A520B8896E}"/>
          </ac:picMkLst>
        </pc:picChg>
      </pc:sldChg>
      <pc:sldChg chg="addSp delSp modSp add mod addCm delCm">
        <pc:chgData name="DUHALDE Mélisande (Storengy)" userId="01ab2689-037a-47be-90a7-446118b0804e" providerId="ADAL" clId="{0A31EAB8-3B40-4AB9-AD23-262A317098F8}" dt="2024-04-11T04:49:26.129" v="7886" actId="1076"/>
        <pc:sldMkLst>
          <pc:docMk/>
          <pc:sldMk cId="3583426484" sldId="948"/>
        </pc:sldMkLst>
        <pc:spChg chg="add mod">
          <ac:chgData name="DUHALDE Mélisande (Storengy)" userId="01ab2689-037a-47be-90a7-446118b0804e" providerId="ADAL" clId="{0A31EAB8-3B40-4AB9-AD23-262A317098F8}" dt="2024-04-09T10:37:57.347" v="3194" actId="207"/>
          <ac:spMkLst>
            <pc:docMk/>
            <pc:sldMk cId="3583426484" sldId="948"/>
            <ac:spMk id="2" creationId="{874080CE-32B6-0656-29BD-155F2A7E95F1}"/>
          </ac:spMkLst>
        </pc:spChg>
        <pc:spChg chg="del mod">
          <ac:chgData name="DUHALDE Mélisande (Storengy)" userId="01ab2689-037a-47be-90a7-446118b0804e" providerId="ADAL" clId="{0A31EAB8-3B40-4AB9-AD23-262A317098F8}" dt="2024-04-09T10:34:37.245" v="3180" actId="478"/>
          <ac:spMkLst>
            <pc:docMk/>
            <pc:sldMk cId="3583426484" sldId="948"/>
            <ac:spMk id="4" creationId="{43C776A2-139E-B485-7649-B5CB4CF6017C}"/>
          </ac:spMkLst>
        </pc:spChg>
        <pc:spChg chg="add mod">
          <ac:chgData name="DUHALDE Mélisande (Storengy)" userId="01ab2689-037a-47be-90a7-446118b0804e" providerId="ADAL" clId="{0A31EAB8-3B40-4AB9-AD23-262A317098F8}" dt="2024-04-11T04:49:26.129" v="7886" actId="1076"/>
          <ac:spMkLst>
            <pc:docMk/>
            <pc:sldMk cId="3583426484" sldId="948"/>
            <ac:spMk id="4" creationId="{9B5715A7-0F91-D424-29D7-57986961414F}"/>
          </ac:spMkLst>
        </pc:spChg>
        <pc:spChg chg="add mod">
          <ac:chgData name="DUHALDE Mélisande (Storengy)" userId="01ab2689-037a-47be-90a7-446118b0804e" providerId="ADAL" clId="{0A31EAB8-3B40-4AB9-AD23-262A317098F8}" dt="2024-04-09T10:37:17.833" v="3192" actId="1582"/>
          <ac:spMkLst>
            <pc:docMk/>
            <pc:sldMk cId="3583426484" sldId="948"/>
            <ac:spMk id="5" creationId="{C186E383-9954-65B0-A173-D95C794B6E8D}"/>
          </ac:spMkLst>
        </pc:spChg>
        <pc:spChg chg="mod">
          <ac:chgData name="DUHALDE Mélisande (Storengy)" userId="01ab2689-037a-47be-90a7-446118b0804e" providerId="ADAL" clId="{0A31EAB8-3B40-4AB9-AD23-262A317098F8}" dt="2024-04-09T10:32:28.512" v="3173" actId="207"/>
          <ac:spMkLst>
            <pc:docMk/>
            <pc:sldMk cId="3583426484" sldId="948"/>
            <ac:spMk id="6" creationId="{DF59AB1A-A305-7668-E2F6-244153DE8263}"/>
          </ac:spMkLst>
        </pc:spChg>
        <pc:spChg chg="add mod">
          <ac:chgData name="DUHALDE Mélisande (Storengy)" userId="01ab2689-037a-47be-90a7-446118b0804e" providerId="ADAL" clId="{0A31EAB8-3B40-4AB9-AD23-262A317098F8}" dt="2024-04-09T10:37:17.833" v="3192" actId="1582"/>
          <ac:spMkLst>
            <pc:docMk/>
            <pc:sldMk cId="3583426484" sldId="948"/>
            <ac:spMk id="7" creationId="{D6BDC3C2-6A91-B61F-500E-869FAA5FC222}"/>
          </ac:spMkLst>
        </pc:spChg>
        <pc:spChg chg="add mod">
          <ac:chgData name="DUHALDE Mélisande (Storengy)" userId="01ab2689-037a-47be-90a7-446118b0804e" providerId="ADAL" clId="{0A31EAB8-3B40-4AB9-AD23-262A317098F8}" dt="2024-04-09T10:37:17.833" v="3192" actId="1582"/>
          <ac:spMkLst>
            <pc:docMk/>
            <pc:sldMk cId="3583426484" sldId="948"/>
            <ac:spMk id="8" creationId="{0EB4EF88-ED9C-7B8A-4C6F-CB2DD32F5EB3}"/>
          </ac:spMkLst>
        </pc:spChg>
        <pc:spChg chg="add mod">
          <ac:chgData name="DUHALDE Mélisande (Storengy)" userId="01ab2689-037a-47be-90a7-446118b0804e" providerId="ADAL" clId="{0A31EAB8-3B40-4AB9-AD23-262A317098F8}" dt="2024-04-09T10:39:34.566" v="3231" actId="207"/>
          <ac:spMkLst>
            <pc:docMk/>
            <pc:sldMk cId="3583426484" sldId="948"/>
            <ac:spMk id="9" creationId="{844379C7-5A35-BC51-1D80-FB07BF3B9127}"/>
          </ac:spMkLst>
        </pc:spChg>
        <pc:spChg chg="add mod">
          <ac:chgData name="DUHALDE Mélisande (Storengy)" userId="01ab2689-037a-47be-90a7-446118b0804e" providerId="ADAL" clId="{0A31EAB8-3B40-4AB9-AD23-262A317098F8}" dt="2024-04-09T10:39:39.280" v="3233" actId="255"/>
          <ac:spMkLst>
            <pc:docMk/>
            <pc:sldMk cId="3583426484" sldId="948"/>
            <ac:spMk id="10" creationId="{357C95B4-659D-7460-5067-1A57D8186299}"/>
          </ac:spMkLst>
        </pc:spChg>
        <pc:spChg chg="add mod">
          <ac:chgData name="DUHALDE Mélisande (Storengy)" userId="01ab2689-037a-47be-90a7-446118b0804e" providerId="ADAL" clId="{0A31EAB8-3B40-4AB9-AD23-262A317098F8}" dt="2024-04-09T10:39:44.358" v="3235" actId="207"/>
          <ac:spMkLst>
            <pc:docMk/>
            <pc:sldMk cId="3583426484" sldId="948"/>
            <ac:spMk id="11" creationId="{A7B6BFC9-29C2-8D96-A3F4-20FF4B202A54}"/>
          </ac:spMkLst>
        </pc:spChg>
        <pc:spChg chg="add mod">
          <ac:chgData name="DUHALDE Mélisande (Storengy)" userId="01ab2689-037a-47be-90a7-446118b0804e" providerId="ADAL" clId="{0A31EAB8-3B40-4AB9-AD23-262A317098F8}" dt="2024-04-09T10:46:05.022" v="3261" actId="1076"/>
          <ac:spMkLst>
            <pc:docMk/>
            <pc:sldMk cId="3583426484" sldId="948"/>
            <ac:spMk id="12" creationId="{CD16B0D4-FCB4-5B9A-D6EF-D1B85DD74969}"/>
          </ac:spMkLst>
        </pc:spChg>
        <pc:spChg chg="add mod">
          <ac:chgData name="DUHALDE Mélisande (Storengy)" userId="01ab2689-037a-47be-90a7-446118b0804e" providerId="ADAL" clId="{0A31EAB8-3B40-4AB9-AD23-262A317098F8}" dt="2024-04-09T10:48:36.432" v="3379" actId="20577"/>
          <ac:spMkLst>
            <pc:docMk/>
            <pc:sldMk cId="3583426484" sldId="948"/>
            <ac:spMk id="13" creationId="{18C7E4EE-60A1-4781-4F5B-E70635A7ED32}"/>
          </ac:spMkLst>
        </pc:spChg>
        <pc:spChg chg="add mod">
          <ac:chgData name="DUHALDE Mélisande (Storengy)" userId="01ab2689-037a-47be-90a7-446118b0804e" providerId="ADAL" clId="{0A31EAB8-3B40-4AB9-AD23-262A317098F8}" dt="2024-04-09T10:49:09.449" v="3382" actId="404"/>
          <ac:spMkLst>
            <pc:docMk/>
            <pc:sldMk cId="3583426484" sldId="948"/>
            <ac:spMk id="14" creationId="{8121EEE3-BAB0-D828-1D1B-9CC0903446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UHALDE Mélisande (Storengy)" userId="01ab2689-037a-47be-90a7-446118b0804e" providerId="ADAL" clId="{0A31EAB8-3B40-4AB9-AD23-262A317098F8}" dt="2024-04-10T16:49:17.524" v="7413"/>
              <pc2:cmMkLst xmlns:pc2="http://schemas.microsoft.com/office/powerpoint/2019/9/main/command">
                <pc:docMk/>
                <pc:sldMk cId="3583426484" sldId="948"/>
                <pc2:cmMk id="{88B0940D-5253-42A1-AA94-93D65A34DD07}"/>
              </pc2:cmMkLst>
            </pc226:cmChg>
          </p:ext>
        </pc:extLst>
      </pc:sldChg>
      <pc:sldChg chg="del">
        <pc:chgData name="DUHALDE Mélisande (Storengy)" userId="01ab2689-037a-47be-90a7-446118b0804e" providerId="ADAL" clId="{0A31EAB8-3B40-4AB9-AD23-262A317098F8}" dt="2024-04-09T07:32:19.566" v="17" actId="47"/>
        <pc:sldMkLst>
          <pc:docMk/>
          <pc:sldMk cId="2081704139" sldId="949"/>
        </pc:sldMkLst>
      </pc:sldChg>
      <pc:sldChg chg="modSp new del mod">
        <pc:chgData name="DUHALDE Mélisande (Storengy)" userId="01ab2689-037a-47be-90a7-446118b0804e" providerId="ADAL" clId="{0A31EAB8-3B40-4AB9-AD23-262A317098F8}" dt="2024-04-09T14:09:17.509" v="3455" actId="47"/>
        <pc:sldMkLst>
          <pc:docMk/>
          <pc:sldMk cId="3566709007" sldId="949"/>
        </pc:sldMkLst>
        <pc:spChg chg="mod">
          <ac:chgData name="DUHALDE Mélisande (Storengy)" userId="01ab2689-037a-47be-90a7-446118b0804e" providerId="ADAL" clId="{0A31EAB8-3B40-4AB9-AD23-262A317098F8}" dt="2024-04-09T14:06:33.914" v="3448" actId="27636"/>
          <ac:spMkLst>
            <pc:docMk/>
            <pc:sldMk cId="3566709007" sldId="949"/>
            <ac:spMk id="2" creationId="{E0694AF8-D94C-2188-2ABA-66F337AC0DDE}"/>
          </ac:spMkLst>
        </pc:spChg>
      </pc:sldChg>
      <pc:sldChg chg="delSp modSp add del mod modShow">
        <pc:chgData name="DUHALDE Mélisande (Storengy)" userId="01ab2689-037a-47be-90a7-446118b0804e" providerId="ADAL" clId="{0A31EAB8-3B40-4AB9-AD23-262A317098F8}" dt="2024-04-10T16:11:30.673" v="6876" actId="2696"/>
        <pc:sldMkLst>
          <pc:docMk/>
          <pc:sldMk cId="1267256851" sldId="950"/>
        </pc:sldMkLst>
        <pc:spChg chg="mod">
          <ac:chgData name="DUHALDE Mélisande (Storengy)" userId="01ab2689-037a-47be-90a7-446118b0804e" providerId="ADAL" clId="{0A31EAB8-3B40-4AB9-AD23-262A317098F8}" dt="2024-04-10T13:50:20.132" v="5379" actId="5793"/>
          <ac:spMkLst>
            <pc:docMk/>
            <pc:sldMk cId="1267256851" sldId="950"/>
            <ac:spMk id="6" creationId="{5EBBEEB4-06F4-1971-0B84-FBCDEE404252}"/>
          </ac:spMkLst>
        </pc:spChg>
        <pc:spChg chg="del">
          <ac:chgData name="DUHALDE Mélisande (Storengy)" userId="01ab2689-037a-47be-90a7-446118b0804e" providerId="ADAL" clId="{0A31EAB8-3B40-4AB9-AD23-262A317098F8}" dt="2024-04-09T14:08:05.989" v="3454" actId="478"/>
          <ac:spMkLst>
            <pc:docMk/>
            <pc:sldMk cId="1267256851" sldId="950"/>
            <ac:spMk id="14" creationId="{34C8139C-829D-26C2-CA6C-0D93789CD608}"/>
          </ac:spMkLst>
        </pc:spChg>
        <pc:spChg chg="del">
          <ac:chgData name="DUHALDE Mélisande (Storengy)" userId="01ab2689-037a-47be-90a7-446118b0804e" providerId="ADAL" clId="{0A31EAB8-3B40-4AB9-AD23-262A317098F8}" dt="2024-04-09T14:08:04.383" v="3452" actId="478"/>
          <ac:spMkLst>
            <pc:docMk/>
            <pc:sldMk cId="1267256851" sldId="950"/>
            <ac:spMk id="15" creationId="{E83E9A09-FBC3-244C-7BB7-571BF07B350C}"/>
          </ac:spMkLst>
        </pc:spChg>
        <pc:spChg chg="del">
          <ac:chgData name="DUHALDE Mélisande (Storengy)" userId="01ab2689-037a-47be-90a7-446118b0804e" providerId="ADAL" clId="{0A31EAB8-3B40-4AB9-AD23-262A317098F8}" dt="2024-04-09T14:08:02.445" v="3451" actId="478"/>
          <ac:spMkLst>
            <pc:docMk/>
            <pc:sldMk cId="1267256851" sldId="950"/>
            <ac:spMk id="16" creationId="{F1120C26-2955-54A9-2562-F5D5E35BBBC7}"/>
          </ac:spMkLst>
        </pc:spChg>
        <pc:spChg chg="del">
          <ac:chgData name="DUHALDE Mélisande (Storengy)" userId="01ab2689-037a-47be-90a7-446118b0804e" providerId="ADAL" clId="{0A31EAB8-3B40-4AB9-AD23-262A317098F8}" dt="2024-04-09T14:08:02.445" v="3451" actId="478"/>
          <ac:spMkLst>
            <pc:docMk/>
            <pc:sldMk cId="1267256851" sldId="950"/>
            <ac:spMk id="17" creationId="{FF2FB5FC-CB4D-6A9A-1608-B3E886706472}"/>
          </ac:spMkLst>
        </pc:spChg>
        <pc:spChg chg="del">
          <ac:chgData name="DUHALDE Mélisande (Storengy)" userId="01ab2689-037a-47be-90a7-446118b0804e" providerId="ADAL" clId="{0A31EAB8-3B40-4AB9-AD23-262A317098F8}" dt="2024-04-09T14:08:02.445" v="3451" actId="478"/>
          <ac:spMkLst>
            <pc:docMk/>
            <pc:sldMk cId="1267256851" sldId="950"/>
            <ac:spMk id="20" creationId="{D7C2AA67-BED9-0205-B194-03E1D60D6417}"/>
          </ac:spMkLst>
        </pc:spChg>
        <pc:cxnChg chg="del">
          <ac:chgData name="DUHALDE Mélisande (Storengy)" userId="01ab2689-037a-47be-90a7-446118b0804e" providerId="ADAL" clId="{0A31EAB8-3B40-4AB9-AD23-262A317098F8}" dt="2024-04-09T14:08:05.433" v="3453" actId="478"/>
          <ac:cxnSpMkLst>
            <pc:docMk/>
            <pc:sldMk cId="1267256851" sldId="950"/>
            <ac:cxnSpMk id="7" creationId="{1A418126-AFF6-707F-E3EE-A564799E42C7}"/>
          </ac:cxnSpMkLst>
        </pc:cxnChg>
      </pc:sldChg>
      <pc:sldChg chg="del">
        <pc:chgData name="DUHALDE Mélisande (Storengy)" userId="01ab2689-037a-47be-90a7-446118b0804e" providerId="ADAL" clId="{0A31EAB8-3B40-4AB9-AD23-262A317098F8}" dt="2024-04-09T07:32:07.412" v="13" actId="47"/>
        <pc:sldMkLst>
          <pc:docMk/>
          <pc:sldMk cId="4093225552" sldId="950"/>
        </pc:sldMkLst>
      </pc:sldChg>
      <pc:sldChg chg="addSp delSp modSp new mod ord">
        <pc:chgData name="DUHALDE Mélisande (Storengy)" userId="01ab2689-037a-47be-90a7-446118b0804e" providerId="ADAL" clId="{0A31EAB8-3B40-4AB9-AD23-262A317098F8}" dt="2024-04-11T04:59:26.918" v="8048" actId="1076"/>
        <pc:sldMkLst>
          <pc:docMk/>
          <pc:sldMk cId="2193522666" sldId="951"/>
        </pc:sldMkLst>
        <pc:spChg chg="mod">
          <ac:chgData name="DUHALDE Mélisande (Storengy)" userId="01ab2689-037a-47be-90a7-446118b0804e" providerId="ADAL" clId="{0A31EAB8-3B40-4AB9-AD23-262A317098F8}" dt="2024-04-09T14:57:24.110" v="4225" actId="207"/>
          <ac:spMkLst>
            <pc:docMk/>
            <pc:sldMk cId="2193522666" sldId="951"/>
            <ac:spMk id="2" creationId="{B27F4FC7-4E10-8E00-A2E5-46EB4293E848}"/>
          </ac:spMkLst>
        </pc:spChg>
        <pc:spChg chg="mod">
          <ac:chgData name="DUHALDE Mélisande (Storengy)" userId="01ab2689-037a-47be-90a7-446118b0804e" providerId="ADAL" clId="{0A31EAB8-3B40-4AB9-AD23-262A317098F8}" dt="2024-04-09T14:29:32.167" v="4064" actId="255"/>
          <ac:spMkLst>
            <pc:docMk/>
            <pc:sldMk cId="2193522666" sldId="951"/>
            <ac:spMk id="3" creationId="{DE00B390-9915-0C28-1161-ADEA9C2D1A8D}"/>
          </ac:spMkLst>
        </pc:spChg>
        <pc:spChg chg="add mod">
          <ac:chgData name="DUHALDE Mélisande (Storengy)" userId="01ab2689-037a-47be-90a7-446118b0804e" providerId="ADAL" clId="{0A31EAB8-3B40-4AB9-AD23-262A317098F8}" dt="2024-04-11T04:59:26.918" v="8048" actId="1076"/>
          <ac:spMkLst>
            <pc:docMk/>
            <pc:sldMk cId="2193522666" sldId="951"/>
            <ac:spMk id="4" creationId="{6BFCE839-E7B0-94E3-4E7B-EEF7CC4C61DC}"/>
          </ac:spMkLst>
        </pc:spChg>
        <pc:spChg chg="del">
          <ac:chgData name="DUHALDE Mélisande (Storengy)" userId="01ab2689-037a-47be-90a7-446118b0804e" providerId="ADAL" clId="{0A31EAB8-3B40-4AB9-AD23-262A317098F8}" dt="2024-04-09T14:25:35.496" v="4004" actId="478"/>
          <ac:spMkLst>
            <pc:docMk/>
            <pc:sldMk cId="2193522666" sldId="951"/>
            <ac:spMk id="4" creationId="{C637C08D-9C14-AF9C-7726-5777210D623F}"/>
          </ac:spMkLst>
        </pc:spChg>
        <pc:spChg chg="mod">
          <ac:chgData name="DUHALDE Mélisande (Storengy)" userId="01ab2689-037a-47be-90a7-446118b0804e" providerId="ADAL" clId="{0A31EAB8-3B40-4AB9-AD23-262A317098F8}" dt="2024-04-09T14:57:24.110" v="4225" actId="207"/>
          <ac:spMkLst>
            <pc:docMk/>
            <pc:sldMk cId="2193522666" sldId="951"/>
            <ac:spMk id="6" creationId="{7C11DE84-5626-AF82-44DB-7847D508DB45}"/>
          </ac:spMkLst>
        </pc:spChg>
        <pc:spChg chg="mod">
          <ac:chgData name="DUHALDE Mélisande (Storengy)" userId="01ab2689-037a-47be-90a7-446118b0804e" providerId="ADAL" clId="{0A31EAB8-3B40-4AB9-AD23-262A317098F8}" dt="2024-04-09T14:57:24.110" v="4225" actId="207"/>
          <ac:spMkLst>
            <pc:docMk/>
            <pc:sldMk cId="2193522666" sldId="951"/>
            <ac:spMk id="7" creationId="{893A1A97-1C71-0DD0-EED2-9C5BEF5C714E}"/>
          </ac:spMkLst>
        </pc:spChg>
        <pc:spChg chg="mod">
          <ac:chgData name="DUHALDE Mélisande (Storengy)" userId="01ab2689-037a-47be-90a7-446118b0804e" providerId="ADAL" clId="{0A31EAB8-3B40-4AB9-AD23-262A317098F8}" dt="2024-04-09T14:57:24.110" v="4225" actId="207"/>
          <ac:spMkLst>
            <pc:docMk/>
            <pc:sldMk cId="2193522666" sldId="951"/>
            <ac:spMk id="8" creationId="{76C13310-266C-32C8-5210-440D1069BE49}"/>
          </ac:spMkLst>
        </pc:spChg>
        <pc:spChg chg="mod">
          <ac:chgData name="DUHALDE Mélisande (Storengy)" userId="01ab2689-037a-47be-90a7-446118b0804e" providerId="ADAL" clId="{0A31EAB8-3B40-4AB9-AD23-262A317098F8}" dt="2024-04-09T14:57:24.110" v="4225" actId="207"/>
          <ac:spMkLst>
            <pc:docMk/>
            <pc:sldMk cId="2193522666" sldId="951"/>
            <ac:spMk id="9" creationId="{34F49278-F77E-653B-FA57-8C17AF3104E4}"/>
          </ac:spMkLst>
        </pc:spChg>
        <pc:spChg chg="mod">
          <ac:chgData name="DUHALDE Mélisande (Storengy)" userId="01ab2689-037a-47be-90a7-446118b0804e" providerId="ADAL" clId="{0A31EAB8-3B40-4AB9-AD23-262A317098F8}" dt="2024-04-09T14:57:24.110" v="4225" actId="207"/>
          <ac:spMkLst>
            <pc:docMk/>
            <pc:sldMk cId="2193522666" sldId="951"/>
            <ac:spMk id="10" creationId="{39962CF8-1C13-4529-C6DD-32AE4813EE3E}"/>
          </ac:spMkLst>
        </pc:spChg>
        <pc:spChg chg="mod">
          <ac:chgData name="DUHALDE Mélisande (Storengy)" userId="01ab2689-037a-47be-90a7-446118b0804e" providerId="ADAL" clId="{0A31EAB8-3B40-4AB9-AD23-262A317098F8}" dt="2024-04-09T14:57:24.110" v="4225" actId="207"/>
          <ac:spMkLst>
            <pc:docMk/>
            <pc:sldMk cId="2193522666" sldId="951"/>
            <ac:spMk id="11" creationId="{00D31B17-5C66-E2C1-4028-C676278320BD}"/>
          </ac:spMkLst>
        </pc:spChg>
        <pc:spChg chg="mod">
          <ac:chgData name="DUHALDE Mélisande (Storengy)" userId="01ab2689-037a-47be-90a7-446118b0804e" providerId="ADAL" clId="{0A31EAB8-3B40-4AB9-AD23-262A317098F8}" dt="2024-04-09T14:59:11.148" v="4232" actId="207"/>
          <ac:spMkLst>
            <pc:docMk/>
            <pc:sldMk cId="2193522666" sldId="951"/>
            <ac:spMk id="12" creationId="{AEC2B15D-380E-430D-C6CC-F14510FDA2FF}"/>
          </ac:spMkLst>
        </pc:spChg>
        <pc:spChg chg="mod">
          <ac:chgData name="DUHALDE Mélisande (Storengy)" userId="01ab2689-037a-47be-90a7-446118b0804e" providerId="ADAL" clId="{0A31EAB8-3B40-4AB9-AD23-262A317098F8}" dt="2024-04-09T14:59:11.148" v="4232" actId="207"/>
          <ac:spMkLst>
            <pc:docMk/>
            <pc:sldMk cId="2193522666" sldId="951"/>
            <ac:spMk id="13" creationId="{5EE127EE-292A-B517-D3D1-911632A8C58C}"/>
          </ac:spMkLst>
        </pc:spChg>
        <pc:spChg chg="mod">
          <ac:chgData name="DUHALDE Mélisande (Storengy)" userId="01ab2689-037a-47be-90a7-446118b0804e" providerId="ADAL" clId="{0A31EAB8-3B40-4AB9-AD23-262A317098F8}" dt="2024-04-09T14:57:24.110" v="4225" actId="207"/>
          <ac:spMkLst>
            <pc:docMk/>
            <pc:sldMk cId="2193522666" sldId="951"/>
            <ac:spMk id="14" creationId="{551EB9A4-C718-723C-A879-24177A3A0768}"/>
          </ac:spMkLst>
        </pc:spChg>
        <pc:grpChg chg="add mod">
          <ac:chgData name="DUHALDE Mélisande (Storengy)" userId="01ab2689-037a-47be-90a7-446118b0804e" providerId="ADAL" clId="{0A31EAB8-3B40-4AB9-AD23-262A317098F8}" dt="2024-04-09T14:28:47.852" v="4031" actId="1036"/>
          <ac:grpSpMkLst>
            <pc:docMk/>
            <pc:sldMk cId="2193522666" sldId="951"/>
            <ac:grpSpMk id="5" creationId="{98DCC1B0-B7D5-EEB7-3EE9-2D5070CC998F}"/>
          </ac:grpSpMkLst>
        </pc:grpChg>
      </pc:sldChg>
      <pc:sldChg chg="del">
        <pc:chgData name="DUHALDE Mélisande (Storengy)" userId="01ab2689-037a-47be-90a7-446118b0804e" providerId="ADAL" clId="{0A31EAB8-3B40-4AB9-AD23-262A317098F8}" dt="2024-04-09T07:32:22.222" v="18" actId="47"/>
        <pc:sldMkLst>
          <pc:docMk/>
          <pc:sldMk cId="3113550493" sldId="951"/>
        </pc:sldMkLst>
      </pc:sldChg>
      <pc:sldChg chg="addSp delSp modSp new mod ord">
        <pc:chgData name="DUHALDE Mélisande (Storengy)" userId="01ab2689-037a-47be-90a7-446118b0804e" providerId="ADAL" clId="{0A31EAB8-3B40-4AB9-AD23-262A317098F8}" dt="2024-04-10T15:11:49.033" v="5877" actId="20578"/>
        <pc:sldMkLst>
          <pc:docMk/>
          <pc:sldMk cId="2627573685" sldId="952"/>
        </pc:sldMkLst>
        <pc:spChg chg="mod">
          <ac:chgData name="DUHALDE Mélisande (Storengy)" userId="01ab2689-037a-47be-90a7-446118b0804e" providerId="ADAL" clId="{0A31EAB8-3B40-4AB9-AD23-262A317098F8}" dt="2024-04-09T14:58:13.175" v="4228" actId="207"/>
          <ac:spMkLst>
            <pc:docMk/>
            <pc:sldMk cId="2627573685" sldId="952"/>
            <ac:spMk id="2" creationId="{130EDBB7-E5EF-6307-B7DB-CF418E96AE88}"/>
          </ac:spMkLst>
        </pc:spChg>
        <pc:spChg chg="mod">
          <ac:chgData name="DUHALDE Mélisande (Storengy)" userId="01ab2689-037a-47be-90a7-446118b0804e" providerId="ADAL" clId="{0A31EAB8-3B40-4AB9-AD23-262A317098F8}" dt="2024-04-09T14:54:50.614" v="4183" actId="20577"/>
          <ac:spMkLst>
            <pc:docMk/>
            <pc:sldMk cId="2627573685" sldId="952"/>
            <ac:spMk id="3" creationId="{B3CBB87D-7586-DA70-8EFD-61775453B8F2}"/>
          </ac:spMkLst>
        </pc:spChg>
        <pc:spChg chg="del">
          <ac:chgData name="DUHALDE Mélisande (Storengy)" userId="01ab2689-037a-47be-90a7-446118b0804e" providerId="ADAL" clId="{0A31EAB8-3B40-4AB9-AD23-262A317098F8}" dt="2024-04-09T14:54:07.061" v="4137" actId="478"/>
          <ac:spMkLst>
            <pc:docMk/>
            <pc:sldMk cId="2627573685" sldId="952"/>
            <ac:spMk id="4" creationId="{B1455FAC-3BE3-4A0D-E8C1-C4D69A9371F7}"/>
          </ac:spMkLst>
        </pc:spChg>
        <pc:spChg chg="add mod">
          <ac:chgData name="DUHALDE Mélisande (Storengy)" userId="01ab2689-037a-47be-90a7-446118b0804e" providerId="ADAL" clId="{0A31EAB8-3B40-4AB9-AD23-262A317098F8}" dt="2024-04-09T15:00:26.511" v="4238" actId="207"/>
          <ac:spMkLst>
            <pc:docMk/>
            <pc:sldMk cId="2627573685" sldId="952"/>
            <ac:spMk id="5" creationId="{81CC5E6B-4E11-CB68-A9E6-61ECFC21B924}"/>
          </ac:spMkLst>
        </pc:spChg>
        <pc:spChg chg="add mod">
          <ac:chgData name="DUHALDE Mélisande (Storengy)" userId="01ab2689-037a-47be-90a7-446118b0804e" providerId="ADAL" clId="{0A31EAB8-3B40-4AB9-AD23-262A317098F8}" dt="2024-04-09T15:00:26.511" v="4238" actId="207"/>
          <ac:spMkLst>
            <pc:docMk/>
            <pc:sldMk cId="2627573685" sldId="952"/>
            <ac:spMk id="6" creationId="{16EA3578-0374-6618-F275-D38EF21ABE3F}"/>
          </ac:spMkLst>
        </pc:spChg>
        <pc:spChg chg="add mod">
          <ac:chgData name="DUHALDE Mélisande (Storengy)" userId="01ab2689-037a-47be-90a7-446118b0804e" providerId="ADAL" clId="{0A31EAB8-3B40-4AB9-AD23-262A317098F8}" dt="2024-04-09T15:00:51.996" v="4242" actId="14100"/>
          <ac:spMkLst>
            <pc:docMk/>
            <pc:sldMk cId="2627573685" sldId="952"/>
            <ac:spMk id="7" creationId="{84DF60CB-4966-9E09-1873-FBD29E0724CA}"/>
          </ac:spMkLst>
        </pc:spChg>
        <pc:spChg chg="add mod">
          <ac:chgData name="DUHALDE Mélisande (Storengy)" userId="01ab2689-037a-47be-90a7-446118b0804e" providerId="ADAL" clId="{0A31EAB8-3B40-4AB9-AD23-262A317098F8}" dt="2024-04-09T15:00:57.881" v="4244" actId="1076"/>
          <ac:spMkLst>
            <pc:docMk/>
            <pc:sldMk cId="2627573685" sldId="952"/>
            <ac:spMk id="8" creationId="{E2C64722-2053-E9C3-81EC-A01F45C25A47}"/>
          </ac:spMkLst>
        </pc:spChg>
        <pc:cxnChg chg="add mod">
          <ac:chgData name="DUHALDE Mélisande (Storengy)" userId="01ab2689-037a-47be-90a7-446118b0804e" providerId="ADAL" clId="{0A31EAB8-3B40-4AB9-AD23-262A317098F8}" dt="2024-04-09T14:56:36.710" v="4222"/>
          <ac:cxnSpMkLst>
            <pc:docMk/>
            <pc:sldMk cId="2627573685" sldId="952"/>
            <ac:cxnSpMk id="9" creationId="{14DB1D9E-04A2-30F4-F15B-7AFDF2259C91}"/>
          </ac:cxnSpMkLst>
        </pc:cxnChg>
      </pc:sldChg>
      <pc:sldChg chg="del">
        <pc:chgData name="DUHALDE Mélisande (Storengy)" userId="01ab2689-037a-47be-90a7-446118b0804e" providerId="ADAL" clId="{0A31EAB8-3B40-4AB9-AD23-262A317098F8}" dt="2024-04-09T07:29:59.780" v="0" actId="2696"/>
        <pc:sldMkLst>
          <pc:docMk/>
          <pc:sldMk cId="3537503966" sldId="952"/>
        </pc:sldMkLst>
      </pc:sldChg>
      <pc:sldChg chg="del">
        <pc:chgData name="DUHALDE Mélisande (Storengy)" userId="01ab2689-037a-47be-90a7-446118b0804e" providerId="ADAL" clId="{0A31EAB8-3B40-4AB9-AD23-262A317098F8}" dt="2024-04-09T07:32:33.305" v="22" actId="47"/>
        <pc:sldMkLst>
          <pc:docMk/>
          <pc:sldMk cId="3157333730" sldId="953"/>
        </pc:sldMkLst>
      </pc:sldChg>
      <pc:sldChg chg="addSp delSp modSp new mod modClrScheme chgLayout">
        <pc:chgData name="DUHALDE Mélisande (Storengy)" userId="01ab2689-037a-47be-90a7-446118b0804e" providerId="ADAL" clId="{0A31EAB8-3B40-4AB9-AD23-262A317098F8}" dt="2024-04-11T05:00:12.225" v="8052" actId="20577"/>
        <pc:sldMkLst>
          <pc:docMk/>
          <pc:sldMk cId="3500410644" sldId="953"/>
        </pc:sldMkLst>
        <pc:spChg chg="mod ord">
          <ac:chgData name="DUHALDE Mélisande (Storengy)" userId="01ab2689-037a-47be-90a7-446118b0804e" providerId="ADAL" clId="{0A31EAB8-3B40-4AB9-AD23-262A317098F8}" dt="2024-04-10T16:59:51.079" v="7787" actId="6264"/>
          <ac:spMkLst>
            <pc:docMk/>
            <pc:sldMk cId="3500410644" sldId="953"/>
            <ac:spMk id="2" creationId="{10D21924-0E37-F22C-DDA7-24F8D5C50B2E}"/>
          </ac:spMkLst>
        </pc:spChg>
        <pc:spChg chg="mod ord">
          <ac:chgData name="DUHALDE Mélisande (Storengy)" userId="01ab2689-037a-47be-90a7-446118b0804e" providerId="ADAL" clId="{0A31EAB8-3B40-4AB9-AD23-262A317098F8}" dt="2024-04-10T16:59:51.079" v="7787" actId="6264"/>
          <ac:spMkLst>
            <pc:docMk/>
            <pc:sldMk cId="3500410644" sldId="953"/>
            <ac:spMk id="3" creationId="{A6B000AA-D59B-4076-A2E4-D9C0B1B605B1}"/>
          </ac:spMkLst>
        </pc:spChg>
        <pc:spChg chg="del mod">
          <ac:chgData name="DUHALDE Mélisande (Storengy)" userId="01ab2689-037a-47be-90a7-446118b0804e" providerId="ADAL" clId="{0A31EAB8-3B40-4AB9-AD23-262A317098F8}" dt="2024-04-09T15:03:10.550" v="4249" actId="478"/>
          <ac:spMkLst>
            <pc:docMk/>
            <pc:sldMk cId="3500410644" sldId="953"/>
            <ac:spMk id="4" creationId="{0CA350F0-4432-1810-9B0C-BA5D957B06B1}"/>
          </ac:spMkLst>
        </pc:spChg>
        <pc:spChg chg="add mod ord">
          <ac:chgData name="DUHALDE Mélisande (Storengy)" userId="01ab2689-037a-47be-90a7-446118b0804e" providerId="ADAL" clId="{0A31EAB8-3B40-4AB9-AD23-262A317098F8}" dt="2024-04-11T05:00:12.225" v="8052" actId="20577"/>
          <ac:spMkLst>
            <pc:docMk/>
            <pc:sldMk cId="3500410644" sldId="953"/>
            <ac:spMk id="4" creationId="{B0369B2A-5CCC-39B6-C441-3CA65A12F3F8}"/>
          </ac:spMkLst>
        </pc:spChg>
        <pc:spChg chg="add del mod">
          <ac:chgData name="DUHALDE Mélisande (Storengy)" userId="01ab2689-037a-47be-90a7-446118b0804e" providerId="ADAL" clId="{0A31EAB8-3B40-4AB9-AD23-262A317098F8}" dt="2024-04-10T16:59:51.079" v="7787" actId="6264"/>
          <ac:spMkLst>
            <pc:docMk/>
            <pc:sldMk cId="3500410644" sldId="953"/>
            <ac:spMk id="5" creationId="{13193CBE-48E1-A4AF-47EA-270CCB760F02}"/>
          </ac:spMkLst>
        </pc:spChg>
        <pc:spChg chg="del mod">
          <ac:chgData name="DUHALDE Mélisande (Storengy)" userId="01ab2689-037a-47be-90a7-446118b0804e" providerId="ADAL" clId="{0A31EAB8-3B40-4AB9-AD23-262A317098F8}" dt="2024-04-09T15:03:09.393" v="4248" actId="478"/>
          <ac:spMkLst>
            <pc:docMk/>
            <pc:sldMk cId="3500410644" sldId="953"/>
            <ac:spMk id="5" creationId="{CD0D80C9-2942-89B8-4274-E89D19330C5F}"/>
          </ac:spMkLst>
        </pc:spChg>
        <pc:spChg chg="add mod">
          <ac:chgData name="DUHALDE Mélisande (Storengy)" userId="01ab2689-037a-47be-90a7-446118b0804e" providerId="ADAL" clId="{0A31EAB8-3B40-4AB9-AD23-262A317098F8}" dt="2024-04-10T16:59:47.367" v="7785" actId="27636"/>
          <ac:spMkLst>
            <pc:docMk/>
            <pc:sldMk cId="3500410644" sldId="953"/>
            <ac:spMk id="6" creationId="{11E2CBD6-B811-ADF3-AF0F-FDA2F6B36D4A}"/>
          </ac:spMkLst>
        </pc:spChg>
        <pc:spChg chg="add del mod">
          <ac:chgData name="DUHALDE Mélisande (Storengy)" userId="01ab2689-037a-47be-90a7-446118b0804e" providerId="ADAL" clId="{0A31EAB8-3B40-4AB9-AD23-262A317098F8}" dt="2024-04-09T15:07:20.792" v="4301" actId="478"/>
          <ac:spMkLst>
            <pc:docMk/>
            <pc:sldMk cId="3500410644" sldId="953"/>
            <ac:spMk id="7" creationId="{24B80692-84C8-2282-1306-C34757BC554C}"/>
          </ac:spMkLst>
        </pc:spChg>
        <pc:spChg chg="add del mod">
          <ac:chgData name="DUHALDE Mélisande (Storengy)" userId="01ab2689-037a-47be-90a7-446118b0804e" providerId="ADAL" clId="{0A31EAB8-3B40-4AB9-AD23-262A317098F8}" dt="2024-04-10T16:59:51.079" v="7787" actId="6264"/>
          <ac:spMkLst>
            <pc:docMk/>
            <pc:sldMk cId="3500410644" sldId="953"/>
            <ac:spMk id="7" creationId="{E875D42A-73A8-83E6-BE21-4F4917183EC6}"/>
          </ac:spMkLst>
        </pc:spChg>
        <pc:spChg chg="add del mod">
          <ac:chgData name="DUHALDE Mélisande (Storengy)" userId="01ab2689-037a-47be-90a7-446118b0804e" providerId="ADAL" clId="{0A31EAB8-3B40-4AB9-AD23-262A317098F8}" dt="2024-04-09T15:07:51.656" v="4306" actId="478"/>
          <ac:spMkLst>
            <pc:docMk/>
            <pc:sldMk cId="3500410644" sldId="953"/>
            <ac:spMk id="9" creationId="{A4199831-F467-9701-1AF8-9C7C4D123B32}"/>
          </ac:spMkLst>
        </pc:spChg>
        <pc:spChg chg="add del mod">
          <ac:chgData name="DUHALDE Mélisande (Storengy)" userId="01ab2689-037a-47be-90a7-446118b0804e" providerId="ADAL" clId="{0A31EAB8-3B40-4AB9-AD23-262A317098F8}" dt="2024-04-10T16:59:57.278" v="7788" actId="478"/>
          <ac:spMkLst>
            <pc:docMk/>
            <pc:sldMk cId="3500410644" sldId="953"/>
            <ac:spMk id="10" creationId="{C1061352-E3E9-BDA3-4793-A33B33AAD80A}"/>
          </ac:spMkLst>
        </pc:spChg>
        <pc:cxnChg chg="add del mod">
          <ac:chgData name="DUHALDE Mélisande (Storengy)" userId="01ab2689-037a-47be-90a7-446118b0804e" providerId="ADAL" clId="{0A31EAB8-3B40-4AB9-AD23-262A317098F8}" dt="2024-04-10T16:59:28.727" v="7778" actId="478"/>
          <ac:cxnSpMkLst>
            <pc:docMk/>
            <pc:sldMk cId="3500410644" sldId="953"/>
            <ac:cxnSpMk id="11" creationId="{F33B8BE0-9B09-A9E4-7A30-C93BB024CC63}"/>
          </ac:cxnSpMkLst>
        </pc:cxnChg>
      </pc:sldChg>
      <pc:sldChg chg="new del">
        <pc:chgData name="DUHALDE Mélisande (Storengy)" userId="01ab2689-037a-47be-90a7-446118b0804e" providerId="ADAL" clId="{0A31EAB8-3B40-4AB9-AD23-262A317098F8}" dt="2024-04-09T15:12:56.585" v="4365" actId="47"/>
        <pc:sldMkLst>
          <pc:docMk/>
          <pc:sldMk cId="2017159033" sldId="954"/>
        </pc:sldMkLst>
      </pc:sldChg>
      <pc:sldChg chg="addSp delSp modSp add mod ord">
        <pc:chgData name="DUHALDE Mélisande (Storengy)" userId="01ab2689-037a-47be-90a7-446118b0804e" providerId="ADAL" clId="{0A31EAB8-3B40-4AB9-AD23-262A317098F8}" dt="2024-04-10T15:11:50.838" v="5878" actId="20578"/>
        <pc:sldMkLst>
          <pc:docMk/>
          <pc:sldMk cId="2118594241" sldId="954"/>
        </pc:sldMkLst>
        <pc:spChg chg="mod">
          <ac:chgData name="DUHALDE Mélisande (Storengy)" userId="01ab2689-037a-47be-90a7-446118b0804e" providerId="ADAL" clId="{0A31EAB8-3B40-4AB9-AD23-262A317098F8}" dt="2024-04-09T15:13:35.729" v="4386" actId="20577"/>
          <ac:spMkLst>
            <pc:docMk/>
            <pc:sldMk cId="2118594241" sldId="954"/>
            <ac:spMk id="3" creationId="{2CD429E1-2425-C779-962B-298FD30C6C5A}"/>
          </ac:spMkLst>
        </pc:spChg>
        <pc:spChg chg="add mod">
          <ac:chgData name="DUHALDE Mélisande (Storengy)" userId="01ab2689-037a-47be-90a7-446118b0804e" providerId="ADAL" clId="{0A31EAB8-3B40-4AB9-AD23-262A317098F8}" dt="2024-04-09T15:14:12.864" v="4391" actId="1076"/>
          <ac:spMkLst>
            <pc:docMk/>
            <pc:sldMk cId="2118594241" sldId="954"/>
            <ac:spMk id="4" creationId="{DA8AC84C-345B-2482-3347-A1832E039517}"/>
          </ac:spMkLst>
        </pc:spChg>
        <pc:spChg chg="del">
          <ac:chgData name="DUHALDE Mélisande (Storengy)" userId="01ab2689-037a-47be-90a7-446118b0804e" providerId="ADAL" clId="{0A31EAB8-3B40-4AB9-AD23-262A317098F8}" dt="2024-04-09T15:13:21.073" v="4368" actId="478"/>
          <ac:spMkLst>
            <pc:docMk/>
            <pc:sldMk cId="2118594241" sldId="954"/>
            <ac:spMk id="5" creationId="{10CC185D-1D5F-99EB-96B6-EE24FE0C7F4C}"/>
          </ac:spMkLst>
        </pc:spChg>
        <pc:spChg chg="del">
          <ac:chgData name="DUHALDE Mélisande (Storengy)" userId="01ab2689-037a-47be-90a7-446118b0804e" providerId="ADAL" clId="{0A31EAB8-3B40-4AB9-AD23-262A317098F8}" dt="2024-04-09T15:13:20.155" v="4367" actId="478"/>
          <ac:spMkLst>
            <pc:docMk/>
            <pc:sldMk cId="2118594241" sldId="954"/>
            <ac:spMk id="6" creationId="{BC1FAFFF-FFFA-4082-3ED4-278AECD9F2EC}"/>
          </ac:spMkLst>
        </pc:spChg>
        <pc:spChg chg="del">
          <ac:chgData name="DUHALDE Mélisande (Storengy)" userId="01ab2689-037a-47be-90a7-446118b0804e" providerId="ADAL" clId="{0A31EAB8-3B40-4AB9-AD23-262A317098F8}" dt="2024-04-09T15:13:24.651" v="4371" actId="478"/>
          <ac:spMkLst>
            <pc:docMk/>
            <pc:sldMk cId="2118594241" sldId="954"/>
            <ac:spMk id="7" creationId="{762BFE00-4123-FF26-79AA-19CD25F157B6}"/>
          </ac:spMkLst>
        </pc:spChg>
        <pc:spChg chg="del">
          <ac:chgData name="DUHALDE Mélisande (Storengy)" userId="01ab2689-037a-47be-90a7-446118b0804e" providerId="ADAL" clId="{0A31EAB8-3B40-4AB9-AD23-262A317098F8}" dt="2024-04-09T15:13:23.517" v="4370" actId="478"/>
          <ac:spMkLst>
            <pc:docMk/>
            <pc:sldMk cId="2118594241" sldId="954"/>
            <ac:spMk id="8" creationId="{0DEFB225-7D3F-DF68-64D4-30A49CC9B0B6}"/>
          </ac:spMkLst>
        </pc:spChg>
        <pc:cxnChg chg="del">
          <ac:chgData name="DUHALDE Mélisande (Storengy)" userId="01ab2689-037a-47be-90a7-446118b0804e" providerId="ADAL" clId="{0A31EAB8-3B40-4AB9-AD23-262A317098F8}" dt="2024-04-09T15:13:21.960" v="4369" actId="478"/>
          <ac:cxnSpMkLst>
            <pc:docMk/>
            <pc:sldMk cId="2118594241" sldId="954"/>
            <ac:cxnSpMk id="9" creationId="{787BA8E1-A537-D0D3-51B1-CBE5BB6D4DF6}"/>
          </ac:cxnSpMkLst>
        </pc:cxnChg>
      </pc:sldChg>
      <pc:sldChg chg="addSp delSp modSp add del mod ord modShow">
        <pc:chgData name="DUHALDE Mélisande (Storengy)" userId="01ab2689-037a-47be-90a7-446118b0804e" providerId="ADAL" clId="{0A31EAB8-3B40-4AB9-AD23-262A317098F8}" dt="2024-04-11T04:59:44.106" v="8049" actId="2696"/>
        <pc:sldMkLst>
          <pc:docMk/>
          <pc:sldMk cId="2440387288" sldId="955"/>
        </pc:sldMkLst>
        <pc:spChg chg="add del mod">
          <ac:chgData name="DUHALDE Mélisande (Storengy)" userId="01ab2689-037a-47be-90a7-446118b0804e" providerId="ADAL" clId="{0A31EAB8-3B40-4AB9-AD23-262A317098F8}" dt="2024-04-10T13:03:21.253" v="5084" actId="478"/>
          <ac:spMkLst>
            <pc:docMk/>
            <pc:sldMk cId="2440387288" sldId="955"/>
            <ac:spMk id="2" creationId="{BC99B64D-5E4C-28B2-910B-0C36E5D22FA2}"/>
          </ac:spMkLst>
        </pc:spChg>
        <pc:spChg chg="add del mod">
          <ac:chgData name="DUHALDE Mélisande (Storengy)" userId="01ab2689-037a-47be-90a7-446118b0804e" providerId="ADAL" clId="{0A31EAB8-3B40-4AB9-AD23-262A317098F8}" dt="2024-04-10T13:21:59.168" v="5090"/>
          <ac:spMkLst>
            <pc:docMk/>
            <pc:sldMk cId="2440387288" sldId="955"/>
            <ac:spMk id="5" creationId="{A6800FCC-D620-89F1-CAB6-E1214F81ACEE}"/>
          </ac:spMkLst>
        </pc:spChg>
        <pc:spChg chg="mod">
          <ac:chgData name="DUHALDE Mélisande (Storengy)" userId="01ab2689-037a-47be-90a7-446118b0804e" providerId="ADAL" clId="{0A31EAB8-3B40-4AB9-AD23-262A317098F8}" dt="2024-04-10T13:02:38.680" v="5079" actId="20577"/>
          <ac:spMkLst>
            <pc:docMk/>
            <pc:sldMk cId="2440387288" sldId="955"/>
            <ac:spMk id="6" creationId="{63A331D7-182C-7A11-9CC2-EDF774905776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8" creationId="{43B49A0F-F680-5904-2D15-A1A75628615C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9" creationId="{497EB7D9-D6D1-AD55-F8F1-02D0CD089905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0" creationId="{A69D2748-7E1E-C4C5-416F-1CF49537F3B7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1" creationId="{629E2503-06C8-2F82-C018-114C99F8A5C4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2" creationId="{66C1D566-799E-744A-C9DF-D1EF80F484BC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3" creationId="{752AF570-C025-E645-1916-C626603AE26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4" creationId="{66AF8FE2-5E22-2761-5E92-9A171EB2E5FF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5" creationId="{157BDDE0-00CB-97DC-26B7-99C36B4C6A97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6" creationId="{6D7BFE5F-6D2F-8E6A-0717-AF7E2E747D29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7" creationId="{545127FF-72D3-EF78-F710-7168D4F58644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8" creationId="{32517F22-7FAC-6C44-01D0-07AD02EBB216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9" creationId="{B77CD5B5-1A27-DCAB-065D-CAC4C8523277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20" creationId="{11BE10EC-B438-ECC2-0969-A5857EBB20DE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23" creationId="{2D1E743F-B26A-554C-5D23-281A5F078ACF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24" creationId="{68579A44-94EB-128B-D118-2100E539C087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25" creationId="{92A75C58-F441-EAF3-6454-39030399DA15}"/>
          </ac:spMkLst>
        </pc:spChg>
        <pc:spChg chg="mod">
          <ac:chgData name="DUHALDE Mélisande (Storengy)" userId="01ab2689-037a-47be-90a7-446118b0804e" providerId="ADAL" clId="{0A31EAB8-3B40-4AB9-AD23-262A317098F8}" dt="2024-04-10T13:02:14.907" v="4998" actId="6549"/>
          <ac:spMkLst>
            <pc:docMk/>
            <pc:sldMk cId="2440387288" sldId="955"/>
            <ac:spMk id="26" creationId="{969DBC31-D7E2-3911-7EC7-6637E6B1024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27" creationId="{B66B249F-A5FA-A60B-D47C-2930A70704E3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29" creationId="{A3A0F491-87DC-91CC-AE5F-F5055C2ADC51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30" creationId="{B3F01CDB-58EE-BCB0-BD17-F4004E0D2EF1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31" creationId="{C2220250-2EF3-344A-20EC-4227A5EB676A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33" creationId="{1575E05D-C978-DBC0-6A2C-641D0B47F234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34" creationId="{CFDDF7E8-8867-1C09-014F-95C674B791DE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35" creationId="{036E72A4-C92A-3A1A-4E2D-8D92FE64D34E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36" creationId="{D028BB6D-F2C2-F01C-5EE2-2BCCA70A2C66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37" creationId="{FE4C5065-0D7F-3F54-EABE-F94A9E7A7D89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38" creationId="{3F7906F3-FB37-84FC-E642-FABAB311601E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39" creationId="{ED144B51-460C-8BD0-ED50-51B715A01F0A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40" creationId="{1BABB6D3-B10D-E4D1-E3EC-3691DD45AAB5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41" creationId="{B9AD0D92-033E-B65E-35C8-3B1D3285CA9C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42" creationId="{A2FAB964-A9A4-93EA-3883-7A680A1972C6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43" creationId="{6AEA1624-5C83-6B69-D297-8E23CF9A956A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44" creationId="{FDBB58C7-D431-F66D-E449-5085F5A0BDC6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45" creationId="{4430F416-E0E0-1934-E835-447889FA409E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46" creationId="{6AEE46B6-D403-2C45-265A-F45154517255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47" creationId="{BDA0F189-01D8-124E-04BF-F26C2A07148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48" creationId="{B2A9749A-3D22-1B8C-4341-79EA41F88389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49" creationId="{0C265EDD-3E24-2FA5-D289-759D76D93C15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50" creationId="{343F1BE2-6AE7-916D-4476-CF38C6E2056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51" creationId="{3F8A2594-3DBC-0C27-8059-B756BB5ED6A5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52" creationId="{4FDA66CB-3866-5DE6-374A-68F6530CB481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53" creationId="{6FCE26E9-2D4B-1BCD-850E-8696D33B990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54" creationId="{94CE0276-0913-C628-B0B3-4A03EAB47504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55" creationId="{C233748E-5F54-2053-24DA-585E194FA544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56" creationId="{97B5014B-DB68-A253-E752-09F481ABA39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57" creationId="{A2D390DE-DCAB-B125-AD6B-8F60B55CA70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58" creationId="{6AA84D13-128D-61E8-A066-6F88B83137B3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59" creationId="{8DB4E7AA-F0C2-27F2-EAD4-36EAED1BB968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60" creationId="{ED835B96-C03C-8C4C-BE00-35966B83F2D1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61" creationId="{F21DECE6-2D5B-1FEF-3FBA-1C701374288F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62" creationId="{07064AE4-040D-39D8-F126-6603E6B9A876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63" creationId="{25B0C16C-7234-E2E4-5814-B1DF2431B08A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64" creationId="{D1B2FEC3-79D1-6100-2446-BDF1C1344240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65" creationId="{59181E48-564E-4F91-DFF6-973280E6CEFB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66" creationId="{5295928F-9C32-5313-D642-8B66B6AEC257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67" creationId="{DA83A4AF-5B7B-9FF2-FE13-A140514BB964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68" creationId="{5EB0ADA5-13FA-3C38-C4D1-4CB27F550BE9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69" creationId="{4FC60B9F-9DDA-C60C-D848-E8A23D01957D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70" creationId="{17D1F06D-4DDA-4BA1-69AB-F23A838D6A4E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71" creationId="{087D68C9-99BF-BF9E-84DA-584658D1A513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72" creationId="{43104BA3-4AB4-C5DD-6435-246101DB0BC8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73" creationId="{416625C5-A333-41DD-600D-464762AC94B9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74" creationId="{1A92C930-E4C3-0AF5-44FB-421C5E0A6805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75" creationId="{4131706F-63DC-2451-FE89-950741739487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76" creationId="{AE92B98F-54FB-86C8-937A-14E49582E77C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77" creationId="{D182EB68-EDA4-E294-32CB-62351179098F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78" creationId="{A062298B-60E0-2991-1A08-6A88EFB6C3BF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79" creationId="{E4C2BA82-9480-630D-8840-42729DBBFFEF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80" creationId="{97AA863D-24EC-3799-6158-CE36B09DCC16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81" creationId="{73267786-2988-278F-EF5E-C70197183E57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82" creationId="{A054AF91-5627-BCE0-B229-D1809A895E1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83" creationId="{D36A3BA9-A57B-13B6-0C0F-58629AD81949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84" creationId="{801D4F30-5E90-B88D-1D30-90823B52CDCC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85" creationId="{3EAB27FD-3426-BD47-C48D-68ADAE0EDD43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86" creationId="{AAD147D5-AFD5-3021-BCBA-7E1233D72CA6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87" creationId="{696EACDD-15C3-F0E7-D5DC-B14D5481AD54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88" creationId="{0489DE65-5C59-3E34-A309-E060853962D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89" creationId="{CDEFB8D8-96E0-5677-8F27-8D1D4CBB8CBB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90" creationId="{13D73E2F-B02E-B160-0541-AB9F8EE6B0BB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91" creationId="{ACFCB64B-D957-DEC2-C6AE-6EBCF5606ABE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92" creationId="{F6D7E66A-3AB9-B085-F8C3-958AFEFF73A4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93" creationId="{98B395FC-1C3A-33C3-EE3D-218BB63FFDC9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94" creationId="{9BE5EB63-980C-EC06-84C5-2314A3DA26D0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95" creationId="{134A6868-019B-F584-B006-55F1D6581800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96" creationId="{4AA7A17F-CECD-EF73-39C1-BBC51694E114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97" creationId="{A9D06816-4F5C-DE79-A6E0-B2047E5E5D1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98" creationId="{A2F82DDE-3F41-7562-06EE-91D6E9EA8537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99" creationId="{BA5EB97E-D4AE-7023-8286-FEF362CB8517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00" creationId="{4CCA961A-64EF-8C62-4440-8CB305CE1E0F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01" creationId="{EDD08100-1138-64CD-3ED8-01033E518B73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02" creationId="{6E06087C-7409-3E74-4F9A-DF9B9225C53D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03" creationId="{0625CF69-86DF-A0F9-CCA0-65FD55BE3ACC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04" creationId="{F0D2F7C3-BD4E-0F1B-E4F4-AB305F81DACD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05" creationId="{3E674302-17D6-A40A-B5CF-8560FDA540F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06" creationId="{085B3057-BF37-31D1-20C5-26313BE1442A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07" creationId="{447D4D9D-1484-E8FF-C6BA-85F09E8D7EC1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09" creationId="{E6FC2A21-7267-BD0D-AFDA-8E95D49F4C06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11" creationId="{08E9B5E3-098B-98A7-02FD-89422EBBEAA8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12" creationId="{956FC64C-404D-9F7A-614D-69EF2AE952EB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13" creationId="{486EB283-5F95-CE72-05A2-A371E472B363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14" creationId="{3CFB10D1-26DF-48DF-C8BD-C3A7671B464B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15" creationId="{4811CE27-87DB-EE01-3288-F2AF38AE120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16" creationId="{0BAC80B7-F2F1-590F-1D23-CF25C75DC2F6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17" creationId="{F15DFB1B-D99C-4685-3F94-ECAE1A8A20D4}"/>
          </ac:spMkLst>
        </pc:spChg>
        <pc:spChg chg="add del mod">
          <ac:chgData name="DUHALDE Mélisande (Storengy)" userId="01ab2689-037a-47be-90a7-446118b0804e" providerId="ADAL" clId="{0A31EAB8-3B40-4AB9-AD23-262A317098F8}" dt="2024-04-10T13:21:55.373" v="5089" actId="21"/>
          <ac:spMkLst>
            <pc:docMk/>
            <pc:sldMk cId="2440387288" sldId="955"/>
            <ac:spMk id="118" creationId="{C40252D3-25EC-A991-1E1F-8FF554D0B289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20" creationId="{0EAB8677-16F7-2475-C394-39AD6F7E4905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22" creationId="{ADE190A0-8381-FD00-3F3C-74F0941CBDB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23" creationId="{8D013753-8F18-C28C-33F4-3992DB1FD8F0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24" creationId="{779ACCAD-5C9A-D4B4-2863-A6FE8822939C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25" creationId="{9C6DA209-0CBD-10D1-D1D7-EDCEC4A246D2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26" creationId="{800C1E25-3F9B-430F-3E55-BD80C5C0652A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27" creationId="{B72C42C1-6A9B-5B19-B2D2-88BB993A6B48}"/>
          </ac:spMkLst>
        </pc:spChg>
        <pc:spChg chg="mod">
          <ac:chgData name="DUHALDE Mélisande (Storengy)" userId="01ab2689-037a-47be-90a7-446118b0804e" providerId="ADAL" clId="{0A31EAB8-3B40-4AB9-AD23-262A317098F8}" dt="2024-04-10T13:21:52.980" v="5088"/>
          <ac:spMkLst>
            <pc:docMk/>
            <pc:sldMk cId="2440387288" sldId="955"/>
            <ac:spMk id="128" creationId="{D64A1E06-7867-05AB-3F21-B02EF37CD92E}"/>
          </ac:spMkLst>
        </pc:spChg>
        <pc:spChg chg="add mod">
          <ac:chgData name="DUHALDE Mélisande (Storengy)" userId="01ab2689-037a-47be-90a7-446118b0804e" providerId="ADAL" clId="{0A31EAB8-3B40-4AB9-AD23-262A317098F8}" dt="2024-04-10T13:22:30.003" v="5095" actId="1076"/>
          <ac:spMkLst>
            <pc:docMk/>
            <pc:sldMk cId="2440387288" sldId="955"/>
            <ac:spMk id="131" creationId="{436F406F-3928-E30D-E5CC-1A8F9F809253}"/>
          </ac:spMkLst>
        </pc:spChg>
        <pc:spChg chg="add mod">
          <ac:chgData name="DUHALDE Mélisande (Storengy)" userId="01ab2689-037a-47be-90a7-446118b0804e" providerId="ADAL" clId="{0A31EAB8-3B40-4AB9-AD23-262A317098F8}" dt="2024-04-10T13:23:58.603" v="5112" actId="21"/>
          <ac:spMkLst>
            <pc:docMk/>
            <pc:sldMk cId="2440387288" sldId="955"/>
            <ac:spMk id="132" creationId="{7D28F5E1-406E-06D3-F522-D6A45DE3EC93}"/>
          </ac:spMkLst>
        </pc:spChg>
        <pc:spChg chg="add mod">
          <ac:chgData name="DUHALDE Mélisande (Storengy)" userId="01ab2689-037a-47be-90a7-446118b0804e" providerId="ADAL" clId="{0A31EAB8-3B40-4AB9-AD23-262A317098F8}" dt="2024-04-10T14:55:12.820" v="5706" actId="404"/>
          <ac:spMkLst>
            <pc:docMk/>
            <pc:sldMk cId="2440387288" sldId="955"/>
            <ac:spMk id="133" creationId="{90E69A8E-7E4F-7AD5-8CB9-A4D72D419063}"/>
          </ac:spMkLst>
        </pc:spChg>
        <pc:spChg chg="add del mod">
          <ac:chgData name="DUHALDE Mélisande (Storengy)" userId="01ab2689-037a-47be-90a7-446118b0804e" providerId="ADAL" clId="{0A31EAB8-3B40-4AB9-AD23-262A317098F8}" dt="2024-04-10T15:01:25.843" v="5728" actId="478"/>
          <ac:spMkLst>
            <pc:docMk/>
            <pc:sldMk cId="2440387288" sldId="955"/>
            <ac:spMk id="135" creationId="{26C3BCC9-3D94-BB2C-3441-C33CBA438777}"/>
          </ac:spMkLst>
        </pc:spChg>
        <pc:grpChg chg="add del mod">
          <ac:chgData name="DUHALDE Mélisande (Storengy)" userId="01ab2689-037a-47be-90a7-446118b0804e" providerId="ADAL" clId="{0A31EAB8-3B40-4AB9-AD23-262A317098F8}" dt="2024-04-10T13:21:55.373" v="5089" actId="21"/>
          <ac:grpSpMkLst>
            <pc:docMk/>
            <pc:sldMk cId="2440387288" sldId="955"/>
            <ac:grpSpMk id="7" creationId="{EFAF3136-5C70-05B3-8A56-462D7B844F10}"/>
          </ac:grpSpMkLst>
        </pc:grpChg>
        <pc:grpChg chg="mod">
          <ac:chgData name="DUHALDE Mélisande (Storengy)" userId="01ab2689-037a-47be-90a7-446118b0804e" providerId="ADAL" clId="{0A31EAB8-3B40-4AB9-AD23-262A317098F8}" dt="2024-04-10T13:21:52.980" v="5088"/>
          <ac:grpSpMkLst>
            <pc:docMk/>
            <pc:sldMk cId="2440387288" sldId="955"/>
            <ac:grpSpMk id="108" creationId="{3EF03ABE-4B48-1905-36AD-8FB5AFFA33DD}"/>
          </ac:grpSpMkLst>
        </pc:grpChg>
        <pc:grpChg chg="mod">
          <ac:chgData name="DUHALDE Mélisande (Storengy)" userId="01ab2689-037a-47be-90a7-446118b0804e" providerId="ADAL" clId="{0A31EAB8-3B40-4AB9-AD23-262A317098F8}" dt="2024-04-10T13:21:52.980" v="5088"/>
          <ac:grpSpMkLst>
            <pc:docMk/>
            <pc:sldMk cId="2440387288" sldId="955"/>
            <ac:grpSpMk id="110" creationId="{C9808ABD-9F12-A149-D17D-FD09D4F42AE5}"/>
          </ac:grpSpMkLst>
        </pc:grpChg>
        <pc:grpChg chg="add del mod">
          <ac:chgData name="DUHALDE Mélisande (Storengy)" userId="01ab2689-037a-47be-90a7-446118b0804e" providerId="ADAL" clId="{0A31EAB8-3B40-4AB9-AD23-262A317098F8}" dt="2024-04-10T13:21:55.373" v="5089" actId="21"/>
          <ac:grpSpMkLst>
            <pc:docMk/>
            <pc:sldMk cId="2440387288" sldId="955"/>
            <ac:grpSpMk id="119" creationId="{F87FEAF4-C3FF-12EB-B4C2-1FAD4AB7EB3F}"/>
          </ac:grpSpMkLst>
        </pc:grpChg>
        <pc:grpChg chg="mod">
          <ac:chgData name="DUHALDE Mélisande (Storengy)" userId="01ab2689-037a-47be-90a7-446118b0804e" providerId="ADAL" clId="{0A31EAB8-3B40-4AB9-AD23-262A317098F8}" dt="2024-04-10T13:21:52.980" v="5088"/>
          <ac:grpSpMkLst>
            <pc:docMk/>
            <pc:sldMk cId="2440387288" sldId="955"/>
            <ac:grpSpMk id="121" creationId="{540CBF60-8966-F4CF-1F97-015006E5A430}"/>
          </ac:grpSpMkLst>
        </pc:grpChg>
        <pc:graphicFrameChg chg="del mod">
          <ac:chgData name="DUHALDE Mélisande (Storengy)" userId="01ab2689-037a-47be-90a7-446118b0804e" providerId="ADAL" clId="{0A31EAB8-3B40-4AB9-AD23-262A317098F8}" dt="2024-04-10T14:56:10.397" v="5713" actId="478"/>
          <ac:graphicFrameMkLst>
            <pc:docMk/>
            <pc:sldMk cId="2440387288" sldId="955"/>
            <ac:graphicFrameMk id="28" creationId="{6BE3CCC0-3FBC-7867-3183-4D8D4156BDBF}"/>
          </ac:graphicFrameMkLst>
        </pc:graphicFrameChg>
        <pc:picChg chg="del">
          <ac:chgData name="DUHALDE Mélisande (Storengy)" userId="01ab2689-037a-47be-90a7-446118b0804e" providerId="ADAL" clId="{0A31EAB8-3B40-4AB9-AD23-262A317098F8}" dt="2024-04-10T13:18:47.905" v="5087" actId="478"/>
          <ac:picMkLst>
            <pc:docMk/>
            <pc:sldMk cId="2440387288" sldId="955"/>
            <ac:picMk id="21" creationId="{6D768866-09C2-CAD4-E955-9174F36DB658}"/>
          </ac:picMkLst>
        </pc:picChg>
        <pc:picChg chg="del">
          <ac:chgData name="DUHALDE Mélisande (Storengy)" userId="01ab2689-037a-47be-90a7-446118b0804e" providerId="ADAL" clId="{0A31EAB8-3B40-4AB9-AD23-262A317098F8}" dt="2024-04-10T13:02:07.785" v="4994" actId="478"/>
          <ac:picMkLst>
            <pc:docMk/>
            <pc:sldMk cId="2440387288" sldId="955"/>
            <ac:picMk id="32" creationId="{3F284CD4-DA35-2DB7-73C3-CC4AB4B9F485}"/>
          </ac:picMkLst>
        </pc:picChg>
        <pc:picChg chg="add del mod">
          <ac:chgData name="DUHALDE Mélisande (Storengy)" userId="01ab2689-037a-47be-90a7-446118b0804e" providerId="ADAL" clId="{0A31EAB8-3B40-4AB9-AD23-262A317098F8}" dt="2024-04-10T15:01:25.843" v="5728" actId="478"/>
          <ac:picMkLst>
            <pc:docMk/>
            <pc:sldMk cId="2440387288" sldId="955"/>
            <ac:picMk id="129" creationId="{ABB54FB5-97BE-DE13-0B46-D89E8A0A85FC}"/>
          </ac:picMkLst>
        </pc:picChg>
        <pc:picChg chg="add mod">
          <ac:chgData name="DUHALDE Mélisande (Storengy)" userId="01ab2689-037a-47be-90a7-446118b0804e" providerId="ADAL" clId="{0A31EAB8-3B40-4AB9-AD23-262A317098F8}" dt="2024-04-10T13:22:09.746" v="5092" actId="1076"/>
          <ac:picMkLst>
            <pc:docMk/>
            <pc:sldMk cId="2440387288" sldId="955"/>
            <ac:picMk id="130" creationId="{F2A97B7A-713F-FFE9-2CF1-10194128615F}"/>
          </ac:picMkLst>
        </pc:picChg>
      </pc:sldChg>
      <pc:sldChg chg="addSp delSp modSp add del mod ord modShow">
        <pc:chgData name="DUHALDE Mélisande (Storengy)" userId="01ab2689-037a-47be-90a7-446118b0804e" providerId="ADAL" clId="{0A31EAB8-3B40-4AB9-AD23-262A317098F8}" dt="2024-04-11T04:58:39.032" v="7993" actId="2696"/>
        <pc:sldMkLst>
          <pc:docMk/>
          <pc:sldMk cId="1829101148" sldId="956"/>
        </pc:sldMkLst>
        <pc:spChg chg="add mod">
          <ac:chgData name="DUHALDE Mélisande (Storengy)" userId="01ab2689-037a-47be-90a7-446118b0804e" providerId="ADAL" clId="{0A31EAB8-3B40-4AB9-AD23-262A317098F8}" dt="2024-04-10T14:55:27.322" v="5708"/>
          <ac:spMkLst>
            <pc:docMk/>
            <pc:sldMk cId="1829101148" sldId="956"/>
            <ac:spMk id="2" creationId="{B00905F9-A8DD-4ACB-D4CA-78A5253AFED1}"/>
          </ac:spMkLst>
        </pc:spChg>
        <pc:spChg chg="del mod">
          <ac:chgData name="DUHALDE Mélisande (Storengy)" userId="01ab2689-037a-47be-90a7-446118b0804e" providerId="ADAL" clId="{0A31EAB8-3B40-4AB9-AD23-262A317098F8}" dt="2024-04-10T14:55:26.928" v="5707" actId="478"/>
          <ac:spMkLst>
            <pc:docMk/>
            <pc:sldMk cId="1829101148" sldId="956"/>
            <ac:spMk id="131" creationId="{7251D221-4526-812D-0D2F-10BE2C3B97A8}"/>
          </ac:spMkLst>
        </pc:spChg>
      </pc:sldChg>
      <pc:sldChg chg="addSp delSp modSp mod modShow">
        <pc:chgData name="DUHALDE Mélisande (Storengy)" userId="01ab2689-037a-47be-90a7-446118b0804e" providerId="ADAL" clId="{0A31EAB8-3B40-4AB9-AD23-262A317098F8}" dt="2024-04-11T04:59:03.235" v="7994"/>
        <pc:sldMkLst>
          <pc:docMk/>
          <pc:sldMk cId="3403102368" sldId="957"/>
        </pc:sldMkLst>
        <pc:spChg chg="add del mod">
          <ac:chgData name="DUHALDE Mélisande (Storengy)" userId="01ab2689-037a-47be-90a7-446118b0804e" providerId="ADAL" clId="{0A31EAB8-3B40-4AB9-AD23-262A317098F8}" dt="2024-04-10T15:00:42.534" v="5726" actId="478"/>
          <ac:spMkLst>
            <pc:docMk/>
            <pc:sldMk cId="3403102368" sldId="957"/>
            <ac:spMk id="4" creationId="{0F6A4264-10A5-26FE-957B-0A5506552A39}"/>
          </ac:spMkLst>
        </pc:spChg>
        <pc:spChg chg="mod">
          <ac:chgData name="DUHALDE Mélisande (Storengy)" userId="01ab2689-037a-47be-90a7-446118b0804e" providerId="ADAL" clId="{0A31EAB8-3B40-4AB9-AD23-262A317098F8}" dt="2024-04-10T16:37:33.956" v="7099" actId="20577"/>
          <ac:spMkLst>
            <pc:docMk/>
            <pc:sldMk cId="3403102368" sldId="957"/>
            <ac:spMk id="6" creationId="{C1378E32-BBFC-22EE-63B4-EB1CE238B89E}"/>
          </ac:spMkLst>
        </pc:spChg>
        <pc:spChg chg="del mod">
          <ac:chgData name="DUHALDE Mélisande (Storengy)" userId="01ab2689-037a-47be-90a7-446118b0804e" providerId="ADAL" clId="{0A31EAB8-3B40-4AB9-AD23-262A317098F8}" dt="2024-04-10T15:20:15.654" v="5981" actId="478"/>
          <ac:spMkLst>
            <pc:docMk/>
            <pc:sldMk cId="3403102368" sldId="957"/>
            <ac:spMk id="9" creationId="{8C11532A-DEC5-56C1-A6AF-40C84DBFA59A}"/>
          </ac:spMkLst>
        </pc:spChg>
        <pc:spChg chg="del mod">
          <ac:chgData name="DUHALDE Mélisande (Storengy)" userId="01ab2689-037a-47be-90a7-446118b0804e" providerId="ADAL" clId="{0A31EAB8-3B40-4AB9-AD23-262A317098F8}" dt="2024-04-10T15:20:00.622" v="5973" actId="478"/>
          <ac:spMkLst>
            <pc:docMk/>
            <pc:sldMk cId="3403102368" sldId="957"/>
            <ac:spMk id="11" creationId="{5E234D5F-92B6-A54F-26F8-5B6A314D12D5}"/>
          </ac:spMkLst>
        </pc:spChg>
        <pc:spChg chg="del mod">
          <ac:chgData name="DUHALDE Mélisande (Storengy)" userId="01ab2689-037a-47be-90a7-446118b0804e" providerId="ADAL" clId="{0A31EAB8-3B40-4AB9-AD23-262A317098F8}" dt="2024-04-10T15:20:00.622" v="5973" actId="478"/>
          <ac:spMkLst>
            <pc:docMk/>
            <pc:sldMk cId="3403102368" sldId="957"/>
            <ac:spMk id="12" creationId="{E24ABD9F-F0D2-E994-6F33-688BA64147FC}"/>
          </ac:spMkLst>
        </pc:spChg>
        <pc:spChg chg="del mod">
          <ac:chgData name="DUHALDE Mélisande (Storengy)" userId="01ab2689-037a-47be-90a7-446118b0804e" providerId="ADAL" clId="{0A31EAB8-3B40-4AB9-AD23-262A317098F8}" dt="2024-04-10T15:19:51.202" v="5971" actId="478"/>
          <ac:spMkLst>
            <pc:docMk/>
            <pc:sldMk cId="3403102368" sldId="957"/>
            <ac:spMk id="13" creationId="{AAA21797-E110-ABCA-F220-806608503521}"/>
          </ac:spMkLst>
        </pc:spChg>
        <pc:spChg chg="del mod">
          <ac:chgData name="DUHALDE Mélisande (Storengy)" userId="01ab2689-037a-47be-90a7-446118b0804e" providerId="ADAL" clId="{0A31EAB8-3B40-4AB9-AD23-262A317098F8}" dt="2024-04-10T15:19:53.474" v="5972" actId="478"/>
          <ac:spMkLst>
            <pc:docMk/>
            <pc:sldMk cId="3403102368" sldId="957"/>
            <ac:spMk id="14" creationId="{DC634999-5C09-13A5-6734-42226A398B88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5" creationId="{8D218740-FE6B-5CB8-AD1D-2FD91C6AA573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6" creationId="{E7C6688F-C34D-64E7-E8F3-89A07B8679C5}"/>
          </ac:spMkLst>
        </pc:spChg>
        <pc:spChg chg="del mod">
          <ac:chgData name="DUHALDE Mélisande (Storengy)" userId="01ab2689-037a-47be-90a7-446118b0804e" providerId="ADAL" clId="{0A31EAB8-3B40-4AB9-AD23-262A317098F8}" dt="2024-04-10T15:20:13.979" v="5980" actId="478"/>
          <ac:spMkLst>
            <pc:docMk/>
            <pc:sldMk cId="3403102368" sldId="957"/>
            <ac:spMk id="17" creationId="{8D1C150E-C124-DF59-2163-13BD129C66FA}"/>
          </ac:spMkLst>
        </pc:spChg>
        <pc:spChg chg="del mod">
          <ac:chgData name="DUHALDE Mélisande (Storengy)" userId="01ab2689-037a-47be-90a7-446118b0804e" providerId="ADAL" clId="{0A31EAB8-3B40-4AB9-AD23-262A317098F8}" dt="2024-04-10T15:20:03.859" v="5974" actId="478"/>
          <ac:spMkLst>
            <pc:docMk/>
            <pc:sldMk cId="3403102368" sldId="957"/>
            <ac:spMk id="18" creationId="{BFBB8AE6-03B5-C4D2-402C-D2C2A1862108}"/>
          </ac:spMkLst>
        </pc:spChg>
        <pc:spChg chg="del mod">
          <ac:chgData name="DUHALDE Mélisande (Storengy)" userId="01ab2689-037a-47be-90a7-446118b0804e" providerId="ADAL" clId="{0A31EAB8-3B40-4AB9-AD23-262A317098F8}" dt="2024-04-10T15:20:07.473" v="5977" actId="478"/>
          <ac:spMkLst>
            <pc:docMk/>
            <pc:sldMk cId="3403102368" sldId="957"/>
            <ac:spMk id="19" creationId="{9F4C694C-DCDE-B3F8-A69B-701DAF3D834B}"/>
          </ac:spMkLst>
        </pc:spChg>
        <pc:spChg chg="del mod">
          <ac:chgData name="DUHALDE Mélisande (Storengy)" userId="01ab2689-037a-47be-90a7-446118b0804e" providerId="ADAL" clId="{0A31EAB8-3B40-4AB9-AD23-262A317098F8}" dt="2024-04-10T15:20:00.622" v="5973" actId="478"/>
          <ac:spMkLst>
            <pc:docMk/>
            <pc:sldMk cId="3403102368" sldId="957"/>
            <ac:spMk id="20" creationId="{8328FF5D-8219-FB62-BF76-44A23D3B4A60}"/>
          </ac:spMkLst>
        </pc:spChg>
        <pc:spChg chg="del mod">
          <ac:chgData name="DUHALDE Mélisande (Storengy)" userId="01ab2689-037a-47be-90a7-446118b0804e" providerId="ADAL" clId="{0A31EAB8-3B40-4AB9-AD23-262A317098F8}" dt="2024-04-10T15:20:00.622" v="5973" actId="478"/>
          <ac:spMkLst>
            <pc:docMk/>
            <pc:sldMk cId="3403102368" sldId="957"/>
            <ac:spMk id="21" creationId="{AA6BFAB7-FA6A-5DE7-387D-238779C158CB}"/>
          </ac:spMkLst>
        </pc:spChg>
        <pc:spChg chg="del">
          <ac:chgData name="DUHALDE Mélisande (Storengy)" userId="01ab2689-037a-47be-90a7-446118b0804e" providerId="ADAL" clId="{0A31EAB8-3B40-4AB9-AD23-262A317098F8}" dt="2024-04-10T15:02:28.921" v="5763" actId="478"/>
          <ac:spMkLst>
            <pc:docMk/>
            <pc:sldMk cId="3403102368" sldId="957"/>
            <ac:spMk id="22" creationId="{F445CA56-7B4A-0A5B-B353-3A76E791796C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23" creationId="{FEB9AC27-2FF0-2135-DE01-473D69686D38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24" creationId="{F446C99E-84AD-E63E-CC48-0C525294FFF6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25" creationId="{8963261E-AAC8-0C02-BD88-21000DBDF804}"/>
          </ac:spMkLst>
        </pc:spChg>
        <pc:spChg chg="del">
          <ac:chgData name="DUHALDE Mélisande (Storengy)" userId="01ab2689-037a-47be-90a7-446118b0804e" providerId="ADAL" clId="{0A31EAB8-3B40-4AB9-AD23-262A317098F8}" dt="2024-04-10T15:18:36.837" v="5947" actId="478"/>
          <ac:spMkLst>
            <pc:docMk/>
            <pc:sldMk cId="3403102368" sldId="957"/>
            <ac:spMk id="26" creationId="{1BFE8290-1EAC-12FE-067F-F2EFE66206AF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27" creationId="{8AF21933-670A-82CA-BC90-3B3D85F38847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28" creationId="{EE75B5A7-0CE8-C2F7-B619-5AD06F40E0BD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29" creationId="{A28C56E4-B1D3-4065-9AE7-BE0819F94F1A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30" creationId="{F395CA7F-A802-64AE-DE95-20E7D2FF931F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31" creationId="{B9403D84-9552-FC7C-1626-BBD18FC67D0A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32" creationId="{58610A78-F0D8-0944-2321-E8A39145E47D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33" creationId="{11E1DB9F-FBB3-1CD0-B42C-6DA423F69B1F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34" creationId="{6451C2EB-5EAC-F28F-88BF-9B9325B33576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35" creationId="{288D3A9F-50E2-5B31-E51D-4EAC01C3A1ED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36" creationId="{854AC6DA-4421-2406-CA06-38A102A0B41B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37" creationId="{32EAD478-7A78-EF6B-327F-67947BA4E3C2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38" creationId="{CFA03848-AA39-911E-9919-28BF76670B77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39" creationId="{D5AC61C3-E100-3A3D-7979-6DCC60A6D455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40" creationId="{D09F4F2A-67F8-E7D6-4240-9BA536ADE96C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41" creationId="{5849AB75-CF9F-77D1-5504-FBE3951E4C5A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42" creationId="{1399236A-9BAF-6097-E413-3D3F6F38E216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43" creationId="{3CA26A75-2A53-DACF-6AD9-102645646969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44" creationId="{D1EFCC64-8F88-3837-B255-1C3EA7AF40F3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45" creationId="{3822C5B5-6D7A-2544-8828-A0AF101A212D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46" creationId="{B92BBCC1-8722-92BB-0D20-5FE081876891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47" creationId="{B1A1C8C9-C9F7-542D-3774-231F0FB87343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48" creationId="{5A5F99D3-ED35-F5CC-75B5-A5D4DF11FB36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49" creationId="{7975B083-25C4-8317-A6F2-8B815D37DE5B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50" creationId="{218259BC-34E3-145B-D370-8040D3A46D17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51" creationId="{DE0DEC2A-E55F-0BAF-0D9C-11C733AA1297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52" creationId="{47542227-3450-4503-7385-311E1D1D9FC6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53" creationId="{FCE7BCF5-29C0-2873-E079-C77C36F93706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54" creationId="{F18CA478-C59A-7045-EF86-E8783578BB41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55" creationId="{2BF343A7-E3DD-ABB6-BF62-9EEE25C3F3FF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56" creationId="{07942E96-F942-C5F1-409A-B56D55F56D4E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57" creationId="{15E794AC-7935-EEA2-21AD-B1FC2E0F3554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58" creationId="{DA0CB351-1D44-D697-EBA3-F00B014BEE61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59" creationId="{3D17DB83-112C-C02D-6894-0822B2BD517F}"/>
          </ac:spMkLst>
        </pc:spChg>
        <pc:spChg chg="mod">
          <ac:chgData name="DUHALDE Mélisande (Storengy)" userId="01ab2689-037a-47be-90a7-446118b0804e" providerId="ADAL" clId="{0A31EAB8-3B40-4AB9-AD23-262A317098F8}" dt="2024-04-10T15:46:38.316" v="6384" actId="207"/>
          <ac:spMkLst>
            <pc:docMk/>
            <pc:sldMk cId="3403102368" sldId="957"/>
            <ac:spMk id="60" creationId="{6A91422A-DBAD-BFDC-AFB2-010170A52C96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61" creationId="{31FE35F8-3448-C813-CC45-519B746F5729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62" creationId="{7ECD81CF-9B38-66E1-BD5F-990252058D1D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63" creationId="{AA7E3CB5-F086-BB17-177C-9286378C5547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28" creationId="{58639441-5C52-FC32-9FB8-5EB819723189}"/>
          </ac:spMkLst>
        </pc:spChg>
        <pc:spChg chg="mod">
          <ac:chgData name="DUHALDE Mélisande (Storengy)" userId="01ab2689-037a-47be-90a7-446118b0804e" providerId="ADAL" clId="{0A31EAB8-3B40-4AB9-AD23-262A317098F8}" dt="2024-04-10T15:27:02.764" v="6212" actId="207"/>
          <ac:spMkLst>
            <pc:docMk/>
            <pc:sldMk cId="3403102368" sldId="957"/>
            <ac:spMk id="131" creationId="{5A776BF5-A52E-D4BA-09D2-1B13A4B17928}"/>
          </ac:spMkLst>
        </pc:spChg>
        <pc:spChg chg="del mod">
          <ac:chgData name="DUHALDE Mélisande (Storengy)" userId="01ab2689-037a-47be-90a7-446118b0804e" providerId="ADAL" clId="{0A31EAB8-3B40-4AB9-AD23-262A317098F8}" dt="2024-04-10T15:18:16.526" v="5943" actId="478"/>
          <ac:spMkLst>
            <pc:docMk/>
            <pc:sldMk cId="3403102368" sldId="957"/>
            <ac:spMk id="132" creationId="{EDBEABAA-0D1F-C2AB-20E0-B73476C3BA41}"/>
          </ac:spMkLst>
        </pc:spChg>
        <pc:spChg chg="mod">
          <ac:chgData name="DUHALDE Mélisande (Storengy)" userId="01ab2689-037a-47be-90a7-446118b0804e" providerId="ADAL" clId="{0A31EAB8-3B40-4AB9-AD23-262A317098F8}" dt="2024-04-11T04:56:42.829" v="7953" actId="13926"/>
          <ac:spMkLst>
            <pc:docMk/>
            <pc:sldMk cId="3403102368" sldId="957"/>
            <ac:spMk id="133" creationId="{72A69E9C-9B30-1826-49D3-A69218F0B43E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34" creationId="{F129FEFD-67D8-B193-EA0B-B596B8F35CEC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35" creationId="{7A0EF0EA-C960-6F29-4240-1DCAC370C26C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36" creationId="{1CA16250-F747-3D3B-7E71-EA2FD5B18105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37" creationId="{D34AC0BF-6C98-AE46-27D0-0A9234C5E20C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38" creationId="{415CAA76-7A18-004D-AC9D-6C3533F1F542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39" creationId="{45C684A7-4A46-DE50-94A1-848F8A251F9F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40" creationId="{B3078E5A-B75B-9CFD-8B61-361E7BCD7BBF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41" creationId="{EF517E81-AE6B-8919-EE2A-2B51C609EFC5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42" creationId="{A0AED001-F03A-5987-116A-7EE22ECCFE67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43" creationId="{A2A37676-F272-1188-E99D-AE1DBF0BAE3A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44" creationId="{56A3C0CE-FD61-F34B-A810-8F9852DCD4E5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45" creationId="{187C4044-29BE-984E-BD4C-720429D6049E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46" creationId="{5E9E9F8E-3745-6789-39CF-392E43B561A0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47" creationId="{8E537BE6-026A-60D9-BCFD-734518D26AA0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48" creationId="{AF018593-35D5-8D54-4AEB-D109294CDED5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49" creationId="{8249EDDA-4AD7-09C3-151C-A853D6B84A6C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50" creationId="{28501A0B-1B86-9E11-5F35-94FBAE51B63F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51" creationId="{FC5E7428-3BA2-141C-6963-8B5885CFBEA5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52" creationId="{7BFD660F-BA07-1205-1ECE-8BBDF110EF0A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53" creationId="{8C056E17-5F87-442E-7162-EE213F97F44E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54" creationId="{D8FDE03F-7460-C3BE-BE25-11D01EB2EB9F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55" creationId="{D839E512-A64B-C9C5-B407-105D7CF2CDB7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56" creationId="{BDDC6677-E8C6-5196-6540-2AAD47223F7B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57" creationId="{61640E28-2704-4479-358F-217E53DD0949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58" creationId="{793805A2-C895-47D7-7086-D60431867B58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59" creationId="{BAECF7B9-1F72-6FD0-A14A-4FF6F475E629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60" creationId="{2BCCA650-0D4C-E455-6689-6D707D3D79A1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61" creationId="{DB3196A6-12B7-138A-7014-CB6EF9EE2CB4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62" creationId="{4BCF0876-448A-9362-C2ED-B204A4D55B74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63" creationId="{DF146A87-FF8F-BAF4-9B98-CEE675B3F0B4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64" creationId="{C4E2EF6E-00A6-E543-5C43-5B355FECBC70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65" creationId="{8F2D9274-F2FF-D08D-B914-8E66C691C24B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66" creationId="{593471B1-E5D1-B87B-FDA8-1DCACE87418B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67" creationId="{1FBAD7CB-44B7-4018-1E48-2FC8517482F5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68" creationId="{019422C6-9FCA-9525-7CA8-218E6A4AB7FF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69" creationId="{395C1AFB-1E32-6E17-6121-0390FC21F251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70" creationId="{B0F0B625-3C19-8332-25A3-C77BCA35A515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71" creationId="{464B2B23-9759-BDCF-D135-D11E7771006B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72" creationId="{48C8CAAC-5E67-A882-6153-FD6ED439F443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73" creationId="{190D15DF-0EF0-31BE-1B68-66F1F48BF25E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74" creationId="{090C2D69-DA0F-DA0B-1EB3-C1B8C3300932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75" creationId="{B0CAF7F1-C65A-891D-980E-B2E2550BF776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76" creationId="{9B24B9C9-1D47-F9D2-E138-6BC9964541F6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77" creationId="{FA1774EE-4DDF-6A09-DC44-399BC9DFB0ED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78" creationId="{55A2FFBD-26F5-2F04-759F-12E9D363C56D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79" creationId="{D18CE5CD-3199-FF3C-11F2-A0B12BAC74EA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80" creationId="{BA335B40-9546-988E-E02D-643CAB87503C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81" creationId="{F37E1B8C-E2E8-B687-42E0-7A5C9F443519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82" creationId="{53C1905C-242F-8669-C5FA-8C07323CF915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83" creationId="{4FAB7DAE-F12F-773A-CBF4-F90059A001DC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84" creationId="{F9A2FAB4-36F0-A452-ED6A-4F82270756FA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85" creationId="{433ABB6C-3589-820F-CD4E-5706F889794D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86" creationId="{26DA352F-0620-58B7-E5D9-430300ABBC3A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87" creationId="{4B2F94DC-45C9-8AE1-0DC7-DF0837C7A703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89" creationId="{4650B037-7FA5-94F9-AC16-17EC255A66CF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91" creationId="{0E73D28D-0A12-169A-A5A5-2C5981F7101B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92" creationId="{311DEFD9-AAA3-7CF5-AEBC-93CFB3D40C20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93" creationId="{EE65E165-A38D-EA2A-1656-99105914C632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94" creationId="{F8181E4A-03D1-F0F0-FB1E-F6CA82DC49AA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95" creationId="{380FA577-8EE0-6285-81FF-BEDB4D639EDA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96" creationId="{E4BA6842-FF3C-E29E-6AFB-68F7585721B5}"/>
          </ac:spMkLst>
        </pc:spChg>
        <pc:spChg chg="mod">
          <ac:chgData name="DUHALDE Mélisande (Storengy)" userId="01ab2689-037a-47be-90a7-446118b0804e" providerId="ADAL" clId="{0A31EAB8-3B40-4AB9-AD23-262A317098F8}" dt="2024-04-10T15:37:52.249" v="6303" actId="1076"/>
          <ac:spMkLst>
            <pc:docMk/>
            <pc:sldMk cId="3403102368" sldId="957"/>
            <ac:spMk id="197" creationId="{F4BB3605-AF5D-A8DF-68C4-9963E420A99A}"/>
          </ac:spMkLst>
        </pc:spChg>
        <pc:spChg chg="add mod">
          <ac:chgData name="DUHALDE Mélisande (Storengy)" userId="01ab2689-037a-47be-90a7-446118b0804e" providerId="ADAL" clId="{0A31EAB8-3B40-4AB9-AD23-262A317098F8}" dt="2024-04-10T15:22:20.634" v="6130" actId="1035"/>
          <ac:spMkLst>
            <pc:docMk/>
            <pc:sldMk cId="3403102368" sldId="957"/>
            <ac:spMk id="199" creationId="{228BA896-C1F4-AD33-9681-D9F87933EF46}"/>
          </ac:spMkLst>
        </pc:spChg>
        <pc:spChg chg="add mod">
          <ac:chgData name="DUHALDE Mélisande (Storengy)" userId="01ab2689-037a-47be-90a7-446118b0804e" providerId="ADAL" clId="{0A31EAB8-3B40-4AB9-AD23-262A317098F8}" dt="2024-04-11T04:59:03.235" v="7994"/>
          <ac:spMkLst>
            <pc:docMk/>
            <pc:sldMk cId="3403102368" sldId="957"/>
            <ac:spMk id="200" creationId="{44397DFE-C0AC-C74B-7A93-73DA2CCD1182}"/>
          </ac:spMkLst>
        </pc:spChg>
        <pc:grpChg chg="add del mod">
          <ac:chgData name="DUHALDE Mélisande (Storengy)" userId="01ab2689-037a-47be-90a7-446118b0804e" providerId="ADAL" clId="{0A31EAB8-3B40-4AB9-AD23-262A317098F8}" dt="2024-04-10T15:37:52.249" v="6303" actId="1076"/>
          <ac:grpSpMkLst>
            <pc:docMk/>
            <pc:sldMk cId="3403102368" sldId="957"/>
            <ac:grpSpMk id="5" creationId="{27B2C7BF-83FB-F4A0-3E10-F193F4A20F68}"/>
          </ac:grpSpMkLst>
        </pc:grpChg>
        <pc:grpChg chg="mod">
          <ac:chgData name="DUHALDE Mélisande (Storengy)" userId="01ab2689-037a-47be-90a7-446118b0804e" providerId="ADAL" clId="{0A31EAB8-3B40-4AB9-AD23-262A317098F8}" dt="2024-04-10T15:37:52.249" v="6303" actId="1076"/>
          <ac:grpSpMkLst>
            <pc:docMk/>
            <pc:sldMk cId="3403102368" sldId="957"/>
            <ac:grpSpMk id="7" creationId="{799B585B-5B6D-9A1E-BD3C-BC3643F8A81F}"/>
          </ac:grpSpMkLst>
        </pc:grpChg>
        <pc:grpChg chg="del mod">
          <ac:chgData name="DUHALDE Mélisande (Storengy)" userId="01ab2689-037a-47be-90a7-446118b0804e" providerId="ADAL" clId="{0A31EAB8-3B40-4AB9-AD23-262A317098F8}" dt="2024-04-10T15:20:15.654" v="5981" actId="478"/>
          <ac:grpSpMkLst>
            <pc:docMk/>
            <pc:sldMk cId="3403102368" sldId="957"/>
            <ac:grpSpMk id="8" creationId="{FEFD7A37-CD5B-05F7-8602-40EC33E9AD88}"/>
          </ac:grpSpMkLst>
        </pc:grpChg>
        <pc:grpChg chg="mod">
          <ac:chgData name="DUHALDE Mélisande (Storengy)" userId="01ab2689-037a-47be-90a7-446118b0804e" providerId="ADAL" clId="{0A31EAB8-3B40-4AB9-AD23-262A317098F8}" dt="2024-04-10T15:37:52.249" v="6303" actId="1076"/>
          <ac:grpSpMkLst>
            <pc:docMk/>
            <pc:sldMk cId="3403102368" sldId="957"/>
            <ac:grpSpMk id="10" creationId="{0AB42EF0-BCAB-2C71-8467-11D7AE1B06BB}"/>
          </ac:grpSpMkLst>
        </pc:grpChg>
        <pc:grpChg chg="mod">
          <ac:chgData name="DUHALDE Mélisande (Storengy)" userId="01ab2689-037a-47be-90a7-446118b0804e" providerId="ADAL" clId="{0A31EAB8-3B40-4AB9-AD23-262A317098F8}" dt="2024-04-10T15:37:52.249" v="6303" actId="1076"/>
          <ac:grpSpMkLst>
            <pc:docMk/>
            <pc:sldMk cId="3403102368" sldId="957"/>
            <ac:grpSpMk id="188" creationId="{E36AD152-778A-2F63-13EB-97D054FF2A93}"/>
          </ac:grpSpMkLst>
        </pc:grpChg>
        <pc:grpChg chg="mod">
          <ac:chgData name="DUHALDE Mélisande (Storengy)" userId="01ab2689-037a-47be-90a7-446118b0804e" providerId="ADAL" clId="{0A31EAB8-3B40-4AB9-AD23-262A317098F8}" dt="2024-04-10T15:37:52.249" v="6303" actId="1076"/>
          <ac:grpSpMkLst>
            <pc:docMk/>
            <pc:sldMk cId="3403102368" sldId="957"/>
            <ac:grpSpMk id="190" creationId="{4CB67D22-B65D-4321-3FC7-80A02F0A0E0E}"/>
          </ac:grpSpMkLst>
        </pc:grpChg>
        <pc:picChg chg="del">
          <ac:chgData name="DUHALDE Mélisande (Storengy)" userId="01ab2689-037a-47be-90a7-446118b0804e" providerId="ADAL" clId="{0A31EAB8-3B40-4AB9-AD23-262A317098F8}" dt="2024-04-10T15:00:35.582" v="5725" actId="478"/>
          <ac:picMkLst>
            <pc:docMk/>
            <pc:sldMk cId="3403102368" sldId="957"/>
            <ac:picMk id="129" creationId="{0CCD9729-E7A3-ABD6-0267-093349BDA969}"/>
          </ac:picMkLst>
        </pc:picChg>
        <pc:picChg chg="del">
          <ac:chgData name="DUHALDE Mélisande (Storengy)" userId="01ab2689-037a-47be-90a7-446118b0804e" providerId="ADAL" clId="{0A31EAB8-3B40-4AB9-AD23-262A317098F8}" dt="2024-04-10T15:06:59.811" v="5778" actId="478"/>
          <ac:picMkLst>
            <pc:docMk/>
            <pc:sldMk cId="3403102368" sldId="957"/>
            <ac:picMk id="130" creationId="{6C2636DF-0A56-A211-ABAB-4D82D1E97B62}"/>
          </ac:picMkLst>
        </pc:picChg>
        <pc:picChg chg="add mod">
          <ac:chgData name="DUHALDE Mélisande (Storengy)" userId="01ab2689-037a-47be-90a7-446118b0804e" providerId="ADAL" clId="{0A31EAB8-3B40-4AB9-AD23-262A317098F8}" dt="2024-04-10T15:17:40.493" v="5937" actId="1076"/>
          <ac:picMkLst>
            <pc:docMk/>
            <pc:sldMk cId="3403102368" sldId="957"/>
            <ac:picMk id="198" creationId="{8A9F7AD0-576D-D224-13FE-188D5AD9638F}"/>
          </ac:picMkLst>
        </pc:picChg>
      </pc:sldChg>
      <pc:sldChg chg="addSp delSp modSp add mod ord">
        <pc:chgData name="DUHALDE Mélisande (Storengy)" userId="01ab2689-037a-47be-90a7-446118b0804e" providerId="ADAL" clId="{0A31EAB8-3B40-4AB9-AD23-262A317098F8}" dt="2024-04-11T04:59:05.588" v="7995"/>
        <pc:sldMkLst>
          <pc:docMk/>
          <pc:sldMk cId="384748124" sldId="958"/>
        </pc:sldMkLst>
        <pc:spChg chg="add mod">
          <ac:chgData name="DUHALDE Mélisande (Storengy)" userId="01ab2689-037a-47be-90a7-446118b0804e" providerId="ADAL" clId="{0A31EAB8-3B40-4AB9-AD23-262A317098F8}" dt="2024-04-11T04:57:27.863" v="7954" actId="13926"/>
          <ac:spMkLst>
            <pc:docMk/>
            <pc:sldMk cId="384748124" sldId="958"/>
            <ac:spMk id="2" creationId="{FEE6F0FA-2CD8-9822-C362-6B434097A9A0}"/>
          </ac:spMkLst>
        </pc:spChg>
        <pc:spChg chg="add mod">
          <ac:chgData name="DUHALDE Mélisande (Storengy)" userId="01ab2689-037a-47be-90a7-446118b0804e" providerId="ADAL" clId="{0A31EAB8-3B40-4AB9-AD23-262A317098F8}" dt="2024-04-10T16:41:52.796" v="7241" actId="14100"/>
          <ac:spMkLst>
            <pc:docMk/>
            <pc:sldMk cId="384748124" sldId="958"/>
            <ac:spMk id="4" creationId="{C059DD39-2D1D-F925-20CE-1A3225FE0A6D}"/>
          </ac:spMkLst>
        </pc:spChg>
        <pc:spChg chg="mod">
          <ac:chgData name="DUHALDE Mélisande (Storengy)" userId="01ab2689-037a-47be-90a7-446118b0804e" providerId="ADAL" clId="{0A31EAB8-3B40-4AB9-AD23-262A317098F8}" dt="2024-04-10T16:43:03.561" v="7254" actId="20577"/>
          <ac:spMkLst>
            <pc:docMk/>
            <pc:sldMk cId="384748124" sldId="958"/>
            <ac:spMk id="6" creationId="{A72BC9DD-634F-708C-91B3-AC797FE9C877}"/>
          </ac:spMkLst>
        </pc:spChg>
        <pc:spChg chg="add mod">
          <ac:chgData name="DUHALDE Mélisande (Storengy)" userId="01ab2689-037a-47be-90a7-446118b0804e" providerId="ADAL" clId="{0A31EAB8-3B40-4AB9-AD23-262A317098F8}" dt="2024-04-10T16:43:33.318" v="7260" actId="1076"/>
          <ac:spMkLst>
            <pc:docMk/>
            <pc:sldMk cId="384748124" sldId="958"/>
            <ac:spMk id="8" creationId="{69C9817E-3D82-1789-44BB-5ED9430AF137}"/>
          </ac:spMkLst>
        </pc:spChg>
        <pc:spChg chg="add del mod">
          <ac:chgData name="DUHALDE Mélisande (Storengy)" userId="01ab2689-037a-47be-90a7-446118b0804e" providerId="ADAL" clId="{0A31EAB8-3B40-4AB9-AD23-262A317098F8}" dt="2024-04-10T16:45:32.796" v="7330" actId="478"/>
          <ac:spMkLst>
            <pc:docMk/>
            <pc:sldMk cId="384748124" sldId="958"/>
            <ac:spMk id="9" creationId="{282D4834-3883-81B4-1B53-CCCD57C03FDF}"/>
          </ac:spMkLst>
        </pc:spChg>
        <pc:spChg chg="add del mod">
          <ac:chgData name="DUHALDE Mélisande (Storengy)" userId="01ab2689-037a-47be-90a7-446118b0804e" providerId="ADAL" clId="{0A31EAB8-3B40-4AB9-AD23-262A317098F8}" dt="2024-04-10T16:44:45.260" v="7321" actId="478"/>
          <ac:spMkLst>
            <pc:docMk/>
            <pc:sldMk cId="384748124" sldId="958"/>
            <ac:spMk id="11" creationId="{2F08AB38-84F3-C4CD-74CC-3DFE591DB67D}"/>
          </ac:spMkLst>
        </pc:spChg>
        <pc:spChg chg="add mod">
          <ac:chgData name="DUHALDE Mélisande (Storengy)" userId="01ab2689-037a-47be-90a7-446118b0804e" providerId="ADAL" clId="{0A31EAB8-3B40-4AB9-AD23-262A317098F8}" dt="2024-04-10T16:47:35.291" v="7393" actId="1076"/>
          <ac:spMkLst>
            <pc:docMk/>
            <pc:sldMk cId="384748124" sldId="958"/>
            <ac:spMk id="12" creationId="{16511001-E3E4-559F-758D-2DA3E2EA1511}"/>
          </ac:spMkLst>
        </pc:spChg>
        <pc:spChg chg="add mod">
          <ac:chgData name="DUHALDE Mélisande (Storengy)" userId="01ab2689-037a-47be-90a7-446118b0804e" providerId="ADAL" clId="{0A31EAB8-3B40-4AB9-AD23-262A317098F8}" dt="2024-04-11T04:59:05.588" v="7995"/>
          <ac:spMkLst>
            <pc:docMk/>
            <pc:sldMk cId="384748124" sldId="958"/>
            <ac:spMk id="13" creationId="{8554DFC7-267E-F496-9EEF-CF67604CDB80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5" creationId="{6BA77FBA-D0E4-D2A3-A3FF-BA47034088C9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6" creationId="{6F9F82DC-48D1-E89F-E907-EDE6CEBA858C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23" creationId="{39913A36-38EB-CB63-EDA7-66DFE2015108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24" creationId="{A7B5392D-2616-3CAE-421C-60531E904E29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25" creationId="{77EC3045-5FBA-50F3-339C-569E9748253C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27" creationId="{75BB9267-A007-003C-C783-82BC52BE0B8B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28" creationId="{905AF09E-AFD8-B6F2-CFFF-C6ADE7E6EE42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29" creationId="{4D4EBDA6-C37F-774F-76FF-E4909A51114A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30" creationId="{6363ED3B-390C-338D-7EDA-3F0BBA49737F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31" creationId="{863E2476-58EC-3250-1E55-32A2BD826FAE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32" creationId="{6E55926D-4CCB-E1D9-9402-83ECB87B801A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33" creationId="{B05BE66D-A534-F3F3-3EFB-637E34885F46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34" creationId="{17040033-B2F3-95C0-53B2-E66767B463ED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35" creationId="{8CDC8F7B-F1E8-7F1E-D275-F61A22370968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36" creationId="{F8B02D15-679B-09C7-9137-5E685C72ACE2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37" creationId="{6B24E5FF-A265-233D-01C7-B678DAB81D5F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38" creationId="{28B6BF66-818C-1403-9EF9-5BE3832044CE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39" creationId="{291DD35F-B7C1-6CE8-2ECE-CE5E1620A4F8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40" creationId="{E80B2A0D-21EA-45C0-91F4-8CD7E9AE6CB6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41" creationId="{46A2B8F4-80D3-D5F2-C8D0-1E55832DDC0C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42" creationId="{D778A26D-46C2-C695-2558-72F4D276BABA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43" creationId="{879F58D3-E42B-2206-5350-097D525CB6EF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44" creationId="{522E8CD9-DAF8-0032-304E-870D83C2CED4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45" creationId="{8FAE211F-E69A-1468-557E-28144D67EEAD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46" creationId="{84B49536-09CA-215C-F7CF-8BDD01C0E2CB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47" creationId="{0A4D6E04-8BE1-054C-AB13-6041F7BDB4A1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48" creationId="{7BA58543-8B1B-8477-BF76-5A3A28538B2B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49" creationId="{C20BA438-3323-7AB5-D884-8309EC1E6F31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50" creationId="{1EDFB987-C852-5584-486B-72032F3F5E62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51" creationId="{A08242D8-FA2E-33F4-2C64-22AB17A35692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52" creationId="{41C0AF2E-898C-81C8-87F6-EE5D5BB4DBAE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53" creationId="{06E203A4-5422-9F83-C999-C02CE3388193}"/>
          </ac:spMkLst>
        </pc:spChg>
        <pc:spChg chg="mod">
          <ac:chgData name="DUHALDE Mélisande (Storengy)" userId="01ab2689-037a-47be-90a7-446118b0804e" providerId="ADAL" clId="{0A31EAB8-3B40-4AB9-AD23-262A317098F8}" dt="2024-04-10T15:44:23.547" v="6369" actId="207"/>
          <ac:spMkLst>
            <pc:docMk/>
            <pc:sldMk cId="384748124" sldId="958"/>
            <ac:spMk id="54" creationId="{7E5197B4-14F2-3EAE-F721-55D7B16E8D4D}"/>
          </ac:spMkLst>
        </pc:spChg>
        <pc:spChg chg="mod">
          <ac:chgData name="DUHALDE Mélisande (Storengy)" userId="01ab2689-037a-47be-90a7-446118b0804e" providerId="ADAL" clId="{0A31EAB8-3B40-4AB9-AD23-262A317098F8}" dt="2024-04-10T15:45:08.775" v="6374" actId="207"/>
          <ac:spMkLst>
            <pc:docMk/>
            <pc:sldMk cId="384748124" sldId="958"/>
            <ac:spMk id="55" creationId="{B37523C6-24D5-C6D5-9BAF-8864C592FCD3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56" creationId="{19F8F6C5-DAA4-EB35-5DDA-3194335F645A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57" creationId="{2C6E6A6F-ED8A-BD4D-8998-4B85D0D6403F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58" creationId="{2CB7BD61-A0BC-CAF9-E1C1-0E24D18F364E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59" creationId="{7E9E253E-C78A-0EA0-15B7-4926EDC45132}"/>
          </ac:spMkLst>
        </pc:spChg>
        <pc:spChg chg="mod">
          <ac:chgData name="DUHALDE Mélisande (Storengy)" userId="01ab2689-037a-47be-90a7-446118b0804e" providerId="ADAL" clId="{0A31EAB8-3B40-4AB9-AD23-262A317098F8}" dt="2024-04-10T15:47:00.180" v="6388" actId="207"/>
          <ac:spMkLst>
            <pc:docMk/>
            <pc:sldMk cId="384748124" sldId="958"/>
            <ac:spMk id="60" creationId="{A301BA14-8E4E-9612-C31E-3B3059A64D6C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61" creationId="{112F1687-11F5-4626-0E77-EA1D7A374846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62" creationId="{4AD89AB5-55F0-F5B5-CBE1-EF3EC04FDF8A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63" creationId="{B1F646C5-5310-3CF9-5232-593FA9037014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28" creationId="{CCEB7E03-964F-FD19-E19F-6A7D73A4BAC6}"/>
          </ac:spMkLst>
        </pc:spChg>
        <pc:spChg chg="del mod">
          <ac:chgData name="DUHALDE Mélisande (Storengy)" userId="01ab2689-037a-47be-90a7-446118b0804e" providerId="ADAL" clId="{0A31EAB8-3B40-4AB9-AD23-262A317098F8}" dt="2024-04-10T15:41:28.033" v="6358" actId="478"/>
          <ac:spMkLst>
            <pc:docMk/>
            <pc:sldMk cId="384748124" sldId="958"/>
            <ac:spMk id="133" creationId="{FB1D8CA2-D012-F83B-65DD-6A5D057C370F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34" creationId="{DF521B60-7905-62DB-9A4D-E37111A478DA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35" creationId="{DB016B5F-A213-EF09-9AEC-70FCE8FA07BA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36" creationId="{7EA095B5-5AD6-29EB-A992-AC932BCD5CDB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37" creationId="{8B8DFBF0-CE78-830A-E392-3F7B75F5E5BA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38" creationId="{AB8CF93B-2626-A2C8-8E4B-8BBA78FA4EAB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39" creationId="{FB26C6E4-3481-C36F-1A39-FD44E9AC44A7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40" creationId="{CFEB3610-DF91-EE95-F977-93692B9C022A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41" creationId="{B1509285-A25B-3DE3-0E73-F76583444D7D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42" creationId="{DEF73518-A606-337C-50B2-60C393C29D18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43" creationId="{106F1546-22A2-020E-3AC6-0367F6F55479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44" creationId="{7E4869C4-5F66-40DD-53A7-41275552D5C7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45" creationId="{2141EECF-C4E0-0A10-DED6-CDEAD7AF1406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46" creationId="{8C61C894-2E51-2D9F-A651-714A8005B272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47" creationId="{04E70C2F-BBB8-FA2C-7BDF-10DC01EC46B9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48" creationId="{06B04508-946E-2292-84ED-432A6E59EFB7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49" creationId="{BF73F1AA-1C90-0796-0E33-3C78945F5A59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50" creationId="{D82D8C83-7AD3-4F99-8790-CAE38C758054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51" creationId="{2D6036A1-38F5-06D1-4A78-C65E7F85CED4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52" creationId="{78BAE8CB-EEC5-8D4B-4C5F-37AEFC6AC9F8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53" creationId="{EA63CD7E-7345-E49A-3497-19B61C917531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54" creationId="{37876A78-B3CC-048F-2879-0E2A97284CB9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55" creationId="{4C5F8879-5828-E9BA-1AC2-1A839357E030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56" creationId="{16B53112-6CD5-EF4D-7298-1016DC192A3D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57" creationId="{249EC51F-8375-901F-505F-829984CA5A53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58" creationId="{1EA5323E-72D2-AA92-705D-02FC334622D6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59" creationId="{D3F87ED7-90FE-78BD-B3CB-40D20D825D58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60" creationId="{C54614C0-27A7-E7C3-61F7-E032EDEB49A0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61" creationId="{AB190505-87D6-9CAB-FA51-E591F75522F4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62" creationId="{FFD10370-D56C-4134-CECD-0FC0F5C9479D}"/>
          </ac:spMkLst>
        </pc:spChg>
        <pc:spChg chg="mod">
          <ac:chgData name="DUHALDE Mélisande (Storengy)" userId="01ab2689-037a-47be-90a7-446118b0804e" providerId="ADAL" clId="{0A31EAB8-3B40-4AB9-AD23-262A317098F8}" dt="2024-04-10T15:46:02.340" v="6380" actId="207"/>
          <ac:spMkLst>
            <pc:docMk/>
            <pc:sldMk cId="384748124" sldId="958"/>
            <ac:spMk id="163" creationId="{9FD27368-7E89-B336-F897-6A4F31B536E0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64" creationId="{62CE5FDD-0DE4-2563-7C49-552C33E3EB22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65" creationId="{57EB5CE0-E1F3-2386-0E2D-21598092C1FA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66" creationId="{C831166E-3BEB-11E1-103F-A2FCD7E72A0D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67" creationId="{D45D2319-5E31-FE54-69A9-00CF78851B8B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68" creationId="{1E7A993C-5B12-3657-AFA5-48629C2C0179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69" creationId="{54B53656-F165-F3A5-3DD8-D32F275E9D7B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70" creationId="{E701BABF-47DC-FC0B-24E3-5C81F9E61B9E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71" creationId="{E5C36CBE-F758-4CD2-0ED5-D93D483558F8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72" creationId="{DF9D3E97-4106-40D2-0EC8-46055B0F544B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73" creationId="{E8240BC9-C279-0335-A340-4235BDB25F9E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74" creationId="{D7D0B80B-5CFF-B66A-5A12-5E0593B795EC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75" creationId="{6F8012EF-7AEF-7131-5712-63B2783863A1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76" creationId="{B7BDFE4D-C024-AD71-7C3A-BB723C8684B6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77" creationId="{88D59199-4DCA-08B1-DCA6-86024E61D8B9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78" creationId="{CF786984-238A-1A64-1858-51801981A17E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79" creationId="{EDEEDA8C-9AA0-AB76-022A-CCAE9EBFC525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80" creationId="{9089AF17-D6DD-E736-86AC-3CF643438F1B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81" creationId="{8585587C-425C-1D49-4558-715DF9E9EC4F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82" creationId="{D2106BCE-8FE3-43F4-C3BE-99C98CF9C142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83" creationId="{0D0C2FBE-603F-512C-858F-8D81AE6D56D9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84" creationId="{52225E36-527D-98A6-6B26-48DF3E3C4F9E}"/>
          </ac:spMkLst>
        </pc:spChg>
        <pc:spChg chg="mod">
          <ac:chgData name="DUHALDE Mélisande (Storengy)" userId="01ab2689-037a-47be-90a7-446118b0804e" providerId="ADAL" clId="{0A31EAB8-3B40-4AB9-AD23-262A317098F8}" dt="2024-04-10T15:44:23.547" v="6369" actId="207"/>
          <ac:spMkLst>
            <pc:docMk/>
            <pc:sldMk cId="384748124" sldId="958"/>
            <ac:spMk id="185" creationId="{F9CB9388-C74F-EAA2-B70F-D84B0B3CA8D9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86" creationId="{F03894E1-499F-CC48-0A5E-AEBE2D65CCCB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87" creationId="{B9F18C96-187C-C9AF-91CC-B74B2CCCCB3D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89" creationId="{5A956244-6679-FD8B-B86A-37F9CC85AC57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91" creationId="{74A09B53-2C46-3C0E-017A-22A5981E2102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92" creationId="{44B4E914-E362-8E6D-A87C-E94D33D69E5A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93" creationId="{EBD245ED-3228-9E2E-66AE-8A0317E60253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94" creationId="{19A503D8-BDF1-D994-56E5-A794D0D06FB7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95" creationId="{7BDFC0B7-DD84-E51D-61BB-F8B1058EFA40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96" creationId="{700BD207-787A-42FF-FF02-26D859177770}"/>
          </ac:spMkLst>
        </pc:spChg>
        <pc:spChg chg="mod">
          <ac:chgData name="DUHALDE Mélisande (Storengy)" userId="01ab2689-037a-47be-90a7-446118b0804e" providerId="ADAL" clId="{0A31EAB8-3B40-4AB9-AD23-262A317098F8}" dt="2024-04-10T15:44:00.212" v="6364" actId="1076"/>
          <ac:spMkLst>
            <pc:docMk/>
            <pc:sldMk cId="384748124" sldId="958"/>
            <ac:spMk id="197" creationId="{8CE3D7C1-C79B-4211-4244-3412CB6DDCA9}"/>
          </ac:spMkLst>
        </pc:spChg>
        <pc:spChg chg="mod">
          <ac:chgData name="DUHALDE Mélisande (Storengy)" userId="01ab2689-037a-47be-90a7-446118b0804e" providerId="ADAL" clId="{0A31EAB8-3B40-4AB9-AD23-262A317098F8}" dt="2024-04-10T15:39:03.491" v="6324" actId="20577"/>
          <ac:spMkLst>
            <pc:docMk/>
            <pc:sldMk cId="384748124" sldId="958"/>
            <ac:spMk id="199" creationId="{51E2788A-6DA2-7C87-B38F-79E9F90500AA}"/>
          </ac:spMkLst>
        </pc:spChg>
        <pc:grpChg chg="mod">
          <ac:chgData name="DUHALDE Mélisande (Storengy)" userId="01ab2689-037a-47be-90a7-446118b0804e" providerId="ADAL" clId="{0A31EAB8-3B40-4AB9-AD23-262A317098F8}" dt="2024-04-10T15:44:00.212" v="6364" actId="1076"/>
          <ac:grpSpMkLst>
            <pc:docMk/>
            <pc:sldMk cId="384748124" sldId="958"/>
            <ac:grpSpMk id="5" creationId="{EC9FA7AB-596C-CBAF-8D2F-D43C17E68023}"/>
          </ac:grpSpMkLst>
        </pc:grpChg>
        <pc:grpChg chg="mod">
          <ac:chgData name="DUHALDE Mélisande (Storengy)" userId="01ab2689-037a-47be-90a7-446118b0804e" providerId="ADAL" clId="{0A31EAB8-3B40-4AB9-AD23-262A317098F8}" dt="2024-04-10T15:44:00.212" v="6364" actId="1076"/>
          <ac:grpSpMkLst>
            <pc:docMk/>
            <pc:sldMk cId="384748124" sldId="958"/>
            <ac:grpSpMk id="7" creationId="{C4B63F21-476D-6CE0-0BB4-E73FD9042F0F}"/>
          </ac:grpSpMkLst>
        </pc:grpChg>
        <pc:grpChg chg="mod">
          <ac:chgData name="DUHALDE Mélisande (Storengy)" userId="01ab2689-037a-47be-90a7-446118b0804e" providerId="ADAL" clId="{0A31EAB8-3B40-4AB9-AD23-262A317098F8}" dt="2024-04-10T15:44:00.212" v="6364" actId="1076"/>
          <ac:grpSpMkLst>
            <pc:docMk/>
            <pc:sldMk cId="384748124" sldId="958"/>
            <ac:grpSpMk id="10" creationId="{4170F81C-BB48-B706-8DCB-B3636F0C8503}"/>
          </ac:grpSpMkLst>
        </pc:grpChg>
        <pc:grpChg chg="mod">
          <ac:chgData name="DUHALDE Mélisande (Storengy)" userId="01ab2689-037a-47be-90a7-446118b0804e" providerId="ADAL" clId="{0A31EAB8-3B40-4AB9-AD23-262A317098F8}" dt="2024-04-10T15:44:00.212" v="6364" actId="1076"/>
          <ac:grpSpMkLst>
            <pc:docMk/>
            <pc:sldMk cId="384748124" sldId="958"/>
            <ac:grpSpMk id="188" creationId="{F488E187-511A-BCF8-7146-123A6CF95364}"/>
          </ac:grpSpMkLst>
        </pc:grpChg>
        <pc:grpChg chg="mod">
          <ac:chgData name="DUHALDE Mélisande (Storengy)" userId="01ab2689-037a-47be-90a7-446118b0804e" providerId="ADAL" clId="{0A31EAB8-3B40-4AB9-AD23-262A317098F8}" dt="2024-04-10T15:44:00.212" v="6364" actId="1076"/>
          <ac:grpSpMkLst>
            <pc:docMk/>
            <pc:sldMk cId="384748124" sldId="958"/>
            <ac:grpSpMk id="190" creationId="{1C3A383B-714B-7759-DB22-D955C5589B95}"/>
          </ac:grpSpMkLst>
        </pc:grpChg>
      </pc:sldChg>
      <pc:sldChg chg="new del">
        <pc:chgData name="DUHALDE Mélisande (Storengy)" userId="01ab2689-037a-47be-90a7-446118b0804e" providerId="ADAL" clId="{0A31EAB8-3B40-4AB9-AD23-262A317098F8}" dt="2024-04-10T15:53:12.174" v="6522" actId="680"/>
        <pc:sldMkLst>
          <pc:docMk/>
          <pc:sldMk cId="124625383" sldId="959"/>
        </pc:sldMkLst>
      </pc:sldChg>
      <pc:sldChg chg="addSp delSp modSp new mod modClrScheme chgLayout">
        <pc:chgData name="DUHALDE Mélisande (Storengy)" userId="01ab2689-037a-47be-90a7-446118b0804e" providerId="ADAL" clId="{0A31EAB8-3B40-4AB9-AD23-262A317098F8}" dt="2024-04-11T04:55:24.852" v="7951" actId="1036"/>
        <pc:sldMkLst>
          <pc:docMk/>
          <pc:sldMk cId="1459121675" sldId="959"/>
        </pc:sldMkLst>
        <pc:spChg chg="del mod ord">
          <ac:chgData name="DUHALDE Mélisande (Storengy)" userId="01ab2689-037a-47be-90a7-446118b0804e" providerId="ADAL" clId="{0A31EAB8-3B40-4AB9-AD23-262A317098F8}" dt="2024-04-10T16:50:08.085" v="7416" actId="700"/>
          <ac:spMkLst>
            <pc:docMk/>
            <pc:sldMk cId="1459121675" sldId="959"/>
            <ac:spMk id="2" creationId="{6060CCBD-EE40-0D7E-AF1B-592C60E23521}"/>
          </ac:spMkLst>
        </pc:spChg>
        <pc:spChg chg="mod ord">
          <ac:chgData name="DUHALDE Mélisande (Storengy)" userId="01ab2689-037a-47be-90a7-446118b0804e" providerId="ADAL" clId="{0A31EAB8-3B40-4AB9-AD23-262A317098F8}" dt="2024-04-10T16:51:12.448" v="7419" actId="6264"/>
          <ac:spMkLst>
            <pc:docMk/>
            <pc:sldMk cId="1459121675" sldId="959"/>
            <ac:spMk id="3" creationId="{7814F05C-C572-2B3A-6408-D3F3A9893710}"/>
          </ac:spMkLst>
        </pc:spChg>
        <pc:spChg chg="del mod ord">
          <ac:chgData name="DUHALDE Mélisande (Storengy)" userId="01ab2689-037a-47be-90a7-446118b0804e" providerId="ADAL" clId="{0A31EAB8-3B40-4AB9-AD23-262A317098F8}" dt="2024-04-10T16:50:08.085" v="7416" actId="700"/>
          <ac:spMkLst>
            <pc:docMk/>
            <pc:sldMk cId="1459121675" sldId="959"/>
            <ac:spMk id="4" creationId="{5DBADD04-FE42-0518-7611-12E66AB2E57D}"/>
          </ac:spMkLst>
        </pc:spChg>
        <pc:spChg chg="add del mod ord">
          <ac:chgData name="DUHALDE Mélisande (Storengy)" userId="01ab2689-037a-47be-90a7-446118b0804e" providerId="ADAL" clId="{0A31EAB8-3B40-4AB9-AD23-262A317098F8}" dt="2024-04-10T16:51:12.448" v="7419" actId="6264"/>
          <ac:spMkLst>
            <pc:docMk/>
            <pc:sldMk cId="1459121675" sldId="959"/>
            <ac:spMk id="5" creationId="{A314C68A-21F8-760F-1F55-5BEED7C94D3E}"/>
          </ac:spMkLst>
        </pc:spChg>
        <pc:spChg chg="add del mod ord">
          <ac:chgData name="DUHALDE Mélisande (Storengy)" userId="01ab2689-037a-47be-90a7-446118b0804e" providerId="ADAL" clId="{0A31EAB8-3B40-4AB9-AD23-262A317098F8}" dt="2024-04-10T16:51:12.448" v="7419" actId="6264"/>
          <ac:spMkLst>
            <pc:docMk/>
            <pc:sldMk cId="1459121675" sldId="959"/>
            <ac:spMk id="6" creationId="{32A92829-BEB2-ABBE-A936-6229EE06312B}"/>
          </ac:spMkLst>
        </pc:spChg>
        <pc:spChg chg="add del mod">
          <ac:chgData name="DUHALDE Mélisande (Storengy)" userId="01ab2689-037a-47be-90a7-446118b0804e" providerId="ADAL" clId="{0A31EAB8-3B40-4AB9-AD23-262A317098F8}" dt="2024-04-10T16:51:12.448" v="7419" actId="6264"/>
          <ac:spMkLst>
            <pc:docMk/>
            <pc:sldMk cId="1459121675" sldId="959"/>
            <ac:spMk id="7" creationId="{3863410F-422B-A653-6403-8E9EBA98A162}"/>
          </ac:spMkLst>
        </pc:spChg>
        <pc:spChg chg="add mod ord">
          <ac:chgData name="DUHALDE Mélisande (Storengy)" userId="01ab2689-037a-47be-90a7-446118b0804e" providerId="ADAL" clId="{0A31EAB8-3B40-4AB9-AD23-262A317098F8}" dt="2024-04-10T16:59:10.565" v="7777" actId="20577"/>
          <ac:spMkLst>
            <pc:docMk/>
            <pc:sldMk cId="1459121675" sldId="959"/>
            <ac:spMk id="8" creationId="{E2B46B33-97FB-369B-522F-83C3E1B7D23D}"/>
          </ac:spMkLst>
        </pc:spChg>
        <pc:spChg chg="add del mod ord">
          <ac:chgData name="DUHALDE Mélisande (Storengy)" userId="01ab2689-037a-47be-90a7-446118b0804e" providerId="ADAL" clId="{0A31EAB8-3B40-4AB9-AD23-262A317098F8}" dt="2024-04-10T16:51:15.373" v="7420"/>
          <ac:spMkLst>
            <pc:docMk/>
            <pc:sldMk cId="1459121675" sldId="959"/>
            <ac:spMk id="9" creationId="{5934834F-266A-4E5A-5330-3699CD998CAA}"/>
          </ac:spMkLst>
        </pc:spChg>
        <pc:spChg chg="add mod">
          <ac:chgData name="DUHALDE Mélisande (Storengy)" userId="01ab2689-037a-47be-90a7-446118b0804e" providerId="ADAL" clId="{0A31EAB8-3B40-4AB9-AD23-262A317098F8}" dt="2024-04-11T04:55:24.852" v="7951" actId="1036"/>
          <ac:spMkLst>
            <pc:docMk/>
            <pc:sldMk cId="1459121675" sldId="959"/>
            <ac:spMk id="18" creationId="{4E6D1763-4AEC-1176-D7E1-14B8A0955D81}"/>
          </ac:spMkLst>
        </pc:spChg>
        <pc:spChg chg="add del mod">
          <ac:chgData name="DUHALDE Mélisande (Storengy)" userId="01ab2689-037a-47be-90a7-446118b0804e" providerId="ADAL" clId="{0A31EAB8-3B40-4AB9-AD23-262A317098F8}" dt="2024-04-10T16:56:28.983" v="7713" actId="478"/>
          <ac:spMkLst>
            <pc:docMk/>
            <pc:sldMk cId="1459121675" sldId="959"/>
            <ac:spMk id="19" creationId="{F131DF9B-8C9E-C0EB-A149-C328F29529B7}"/>
          </ac:spMkLst>
        </pc:spChg>
        <pc:spChg chg="add mod">
          <ac:chgData name="DUHALDE Mélisande (Storengy)" userId="01ab2689-037a-47be-90a7-446118b0804e" providerId="ADAL" clId="{0A31EAB8-3B40-4AB9-AD23-262A317098F8}" dt="2024-04-10T16:57:16.921" v="7722" actId="1582"/>
          <ac:spMkLst>
            <pc:docMk/>
            <pc:sldMk cId="1459121675" sldId="959"/>
            <ac:spMk id="20" creationId="{1B795478-AAAF-B166-E543-872DEE11996B}"/>
          </ac:spMkLst>
        </pc:spChg>
        <pc:spChg chg="add mod">
          <ac:chgData name="DUHALDE Mélisande (Storengy)" userId="01ab2689-037a-47be-90a7-446118b0804e" providerId="ADAL" clId="{0A31EAB8-3B40-4AB9-AD23-262A317098F8}" dt="2024-04-10T16:57:25.573" v="7726" actId="1076"/>
          <ac:spMkLst>
            <pc:docMk/>
            <pc:sldMk cId="1459121675" sldId="959"/>
            <ac:spMk id="21" creationId="{7DF50A5D-DEA0-CDA3-3298-CF7B42ED84CA}"/>
          </ac:spMkLst>
        </pc:spChg>
        <pc:spChg chg="add mod">
          <ac:chgData name="DUHALDE Mélisande (Storengy)" userId="01ab2689-037a-47be-90a7-446118b0804e" providerId="ADAL" clId="{0A31EAB8-3B40-4AB9-AD23-262A317098F8}" dt="2024-04-11T04:53:44.572" v="7939" actId="20577"/>
          <ac:spMkLst>
            <pc:docMk/>
            <pc:sldMk cId="1459121675" sldId="959"/>
            <ac:spMk id="22" creationId="{18C982D6-475D-9697-EEAE-CF7C86ECE72C}"/>
          </ac:spMkLst>
        </pc:spChg>
        <pc:graphicFrameChg chg="add mod">
          <ac:chgData name="DUHALDE Mélisande (Storengy)" userId="01ab2689-037a-47be-90a7-446118b0804e" providerId="ADAL" clId="{0A31EAB8-3B40-4AB9-AD23-262A317098F8}" dt="2024-04-10T16:57:20.087" v="7724"/>
          <ac:graphicFrameMkLst>
            <pc:docMk/>
            <pc:sldMk cId="1459121675" sldId="959"/>
            <ac:graphicFrameMk id="10" creationId="{0AC44DB7-633E-615C-1A71-13F6093FA796}"/>
          </ac:graphicFrameMkLst>
        </pc:graphicFrameChg>
        <pc:cxnChg chg="add mod">
          <ac:chgData name="DUHALDE Mélisande (Storengy)" userId="01ab2689-037a-47be-90a7-446118b0804e" providerId="ADAL" clId="{0A31EAB8-3B40-4AB9-AD23-262A317098F8}" dt="2024-04-11T04:55:17.861" v="7941" actId="1036"/>
          <ac:cxnSpMkLst>
            <pc:docMk/>
            <pc:sldMk cId="1459121675" sldId="959"/>
            <ac:cxnSpMk id="12" creationId="{2711DB36-2798-C80D-C3AB-6CCC993FDA27}"/>
          </ac:cxnSpMkLst>
        </pc:cxnChg>
        <pc:cxnChg chg="add del mod">
          <ac:chgData name="DUHALDE Mélisande (Storengy)" userId="01ab2689-037a-47be-90a7-446118b0804e" providerId="ADAL" clId="{0A31EAB8-3B40-4AB9-AD23-262A317098F8}" dt="2024-04-10T16:55:27.833" v="7670" actId="478"/>
          <ac:cxnSpMkLst>
            <pc:docMk/>
            <pc:sldMk cId="1459121675" sldId="959"/>
            <ac:cxnSpMk id="13" creationId="{97750E44-2037-938B-41EE-30B146A63B1F}"/>
          </ac:cxnSpMkLst>
        </pc:cxnChg>
      </pc:sldChg>
      <pc:sldChg chg="addSp delSp modSp add del mod">
        <pc:chgData name="DUHALDE Mélisande (Storengy)" userId="01ab2689-037a-47be-90a7-446118b0804e" providerId="ADAL" clId="{0A31EAB8-3B40-4AB9-AD23-262A317098F8}" dt="2024-04-10T16:49:38.793" v="7414" actId="47"/>
        <pc:sldMkLst>
          <pc:docMk/>
          <pc:sldMk cId="2510397838" sldId="959"/>
        </pc:sldMkLst>
        <pc:spChg chg="add mod">
          <ac:chgData name="DUHALDE Mélisande (Storengy)" userId="01ab2689-037a-47be-90a7-446118b0804e" providerId="ADAL" clId="{0A31EAB8-3B40-4AB9-AD23-262A317098F8}" dt="2024-04-10T15:55:41.426" v="6683" actId="1076"/>
          <ac:spMkLst>
            <pc:docMk/>
            <pc:sldMk cId="2510397838" sldId="959"/>
            <ac:spMk id="4" creationId="{CA76C001-5CBF-09C7-AAE7-08752CDFF7BE}"/>
          </ac:spMkLst>
        </pc:spChg>
        <pc:spChg chg="del">
          <ac:chgData name="DUHALDE Mélisande (Storengy)" userId="01ab2689-037a-47be-90a7-446118b0804e" providerId="ADAL" clId="{0A31EAB8-3B40-4AB9-AD23-262A317098F8}" dt="2024-04-10T15:53:31.834" v="6527" actId="478"/>
          <ac:spMkLst>
            <pc:docMk/>
            <pc:sldMk cId="2510397838" sldId="959"/>
            <ac:spMk id="22" creationId="{DEBE8300-C349-0468-1AC9-D3195C8BA0E8}"/>
          </ac:spMkLst>
        </pc:spChg>
        <pc:spChg chg="del">
          <ac:chgData name="DUHALDE Mélisande (Storengy)" userId="01ab2689-037a-47be-90a7-446118b0804e" providerId="ADAL" clId="{0A31EAB8-3B40-4AB9-AD23-262A317098F8}" dt="2024-04-10T15:53:27.437" v="6525" actId="478"/>
          <ac:spMkLst>
            <pc:docMk/>
            <pc:sldMk cId="2510397838" sldId="959"/>
            <ac:spMk id="26" creationId="{5CCDECAF-51CA-8FC9-7DF1-342641A0AE43}"/>
          </ac:spMkLst>
        </pc:spChg>
        <pc:grpChg chg="del">
          <ac:chgData name="DUHALDE Mélisande (Storengy)" userId="01ab2689-037a-47be-90a7-446118b0804e" providerId="ADAL" clId="{0A31EAB8-3B40-4AB9-AD23-262A317098F8}" dt="2024-04-10T15:53:24.742" v="6524" actId="478"/>
          <ac:grpSpMkLst>
            <pc:docMk/>
            <pc:sldMk cId="2510397838" sldId="959"/>
            <ac:grpSpMk id="3372" creationId="{6EBFC3F6-2A3B-012F-A169-17AFEAD1798E}"/>
          </ac:grpSpMkLst>
        </pc:grpChg>
        <pc:graphicFrameChg chg="add del mod">
          <ac:chgData name="DUHALDE Mélisande (Storengy)" userId="01ab2689-037a-47be-90a7-446118b0804e" providerId="ADAL" clId="{0A31EAB8-3B40-4AB9-AD23-262A317098F8}" dt="2024-04-10T15:54:30.030" v="6535" actId="478"/>
          <ac:graphicFrameMkLst>
            <pc:docMk/>
            <pc:sldMk cId="2510397838" sldId="959"/>
            <ac:graphicFrameMk id="28" creationId="{FAA0D54E-1E29-7C9F-4EA7-9C4E4287147D}"/>
          </ac:graphicFrameMkLst>
        </pc:graphicFrameChg>
        <pc:picChg chg="del">
          <ac:chgData name="DUHALDE Mélisande (Storengy)" userId="01ab2689-037a-47be-90a7-446118b0804e" providerId="ADAL" clId="{0A31EAB8-3B40-4AB9-AD23-262A317098F8}" dt="2024-04-10T15:53:29.644" v="6526" actId="478"/>
          <ac:picMkLst>
            <pc:docMk/>
            <pc:sldMk cId="2510397838" sldId="959"/>
            <ac:picMk id="3371" creationId="{A8936A16-B92E-4443-2F18-B7CF8DEAFAB8}"/>
          </ac:picMkLst>
        </pc:picChg>
      </pc:sldChg>
      <pc:sldMasterChg chg="addSldLayout delSldLayout modSldLayout">
        <pc:chgData name="DUHALDE Mélisande (Storengy)" userId="01ab2689-037a-47be-90a7-446118b0804e" providerId="ADAL" clId="{0A31EAB8-3B40-4AB9-AD23-262A317098F8}" dt="2024-04-10T16:50:29.814" v="7418" actId="478"/>
        <pc:sldMasterMkLst>
          <pc:docMk/>
          <pc:sldMasterMk cId="0" sldId="2147483648"/>
        </pc:sldMasterMkLst>
        <pc:sldLayoutChg chg="delSp modSp mod">
          <pc:chgData name="DUHALDE Mélisande (Storengy)" userId="01ab2689-037a-47be-90a7-446118b0804e" providerId="ADAL" clId="{0A31EAB8-3B40-4AB9-AD23-262A317098F8}" dt="2024-04-09T14:31:29.061" v="4067" actId="255"/>
          <pc:sldLayoutMkLst>
            <pc:docMk/>
            <pc:sldMasterMk cId="0" sldId="2147483648"/>
            <pc:sldLayoutMk cId="0" sldId="2147483649"/>
          </pc:sldLayoutMkLst>
          <pc:spChg chg="mod">
            <ac:chgData name="DUHALDE Mélisande (Storengy)" userId="01ab2689-037a-47be-90a7-446118b0804e" providerId="ADAL" clId="{0A31EAB8-3B40-4AB9-AD23-262A317098F8}" dt="2024-04-09T14:31:29.061" v="4067" actId="255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del">
            <ac:chgData name="DUHALDE Mélisande (Storengy)" userId="01ab2689-037a-47be-90a7-446118b0804e" providerId="ADAL" clId="{0A31EAB8-3B40-4AB9-AD23-262A317098F8}" dt="2024-04-09T14:04:20.294" v="3441" actId="478"/>
            <ac:spMkLst>
              <pc:docMk/>
              <pc:sldMasterMk cId="0" sldId="2147483648"/>
              <pc:sldLayoutMk cId="0" sldId="2147483649"/>
              <ac:spMk id="6" creationId="{5D33FFAB-0B26-D9AD-28BC-00D1FC5BCB8D}"/>
            </ac:spMkLst>
          </pc:spChg>
        </pc:sldLayoutChg>
        <pc:sldLayoutChg chg="delSp modSp mod">
          <pc:chgData name="DUHALDE Mélisande (Storengy)" userId="01ab2689-037a-47be-90a7-446118b0804e" providerId="ADAL" clId="{0A31EAB8-3B40-4AB9-AD23-262A317098F8}" dt="2024-04-09T15:03:42.101" v="4251" actId="255"/>
          <pc:sldLayoutMkLst>
            <pc:docMk/>
            <pc:sldMasterMk cId="0" sldId="2147483648"/>
            <pc:sldLayoutMk cId="0" sldId="2147483650"/>
          </pc:sldLayoutMkLst>
          <pc:spChg chg="del">
            <ac:chgData name="DUHALDE Mélisande (Storengy)" userId="01ab2689-037a-47be-90a7-446118b0804e" providerId="ADAL" clId="{0A31EAB8-3B40-4AB9-AD23-262A317098F8}" dt="2024-04-09T14:02:17.567" v="3428" actId="478"/>
            <ac:spMkLst>
              <pc:docMk/>
              <pc:sldMasterMk cId="0" sldId="2147483648"/>
              <pc:sldLayoutMk cId="0" sldId="2147483650"/>
              <ac:spMk id="4" creationId="{33868E41-B1F2-E613-9568-3AF374F587D3}"/>
            </ac:spMkLst>
          </pc:spChg>
          <pc:spChg chg="mod">
            <ac:chgData name="DUHALDE Mélisande (Storengy)" userId="01ab2689-037a-47be-90a7-446118b0804e" providerId="ADAL" clId="{0A31EAB8-3B40-4AB9-AD23-262A317098F8}" dt="2024-04-09T15:03:42.101" v="4251" actId="255"/>
            <ac:spMkLst>
              <pc:docMk/>
              <pc:sldMasterMk cId="0" sldId="2147483648"/>
              <pc:sldLayoutMk cId="0" sldId="2147483650"/>
              <ac:spMk id="7" creationId="{CC79C2C4-5DF7-9222-E15E-439B107A1E79}"/>
            </ac:spMkLst>
          </pc:spChg>
        </pc:sldLayoutChg>
        <pc:sldLayoutChg chg="delSp mod">
          <pc:chgData name="DUHALDE Mélisande (Storengy)" userId="01ab2689-037a-47be-90a7-446118b0804e" providerId="ADAL" clId="{0A31EAB8-3B40-4AB9-AD23-262A317098F8}" dt="2024-04-09T14:02:20.617" v="3429" actId="478"/>
          <pc:sldLayoutMkLst>
            <pc:docMk/>
            <pc:sldMasterMk cId="0" sldId="2147483648"/>
            <pc:sldLayoutMk cId="0" sldId="2147483651"/>
          </pc:sldLayoutMkLst>
          <pc:spChg chg="del">
            <ac:chgData name="DUHALDE Mélisande (Storengy)" userId="01ab2689-037a-47be-90a7-446118b0804e" providerId="ADAL" clId="{0A31EAB8-3B40-4AB9-AD23-262A317098F8}" dt="2024-04-09T14:02:20.617" v="3429" actId="478"/>
            <ac:spMkLst>
              <pc:docMk/>
              <pc:sldMasterMk cId="0" sldId="2147483648"/>
              <pc:sldLayoutMk cId="0" sldId="2147483651"/>
              <ac:spMk id="5" creationId="{CB4DF1F3-10A7-1751-2C3E-ACA68489F508}"/>
            </ac:spMkLst>
          </pc:spChg>
        </pc:sldLayoutChg>
        <pc:sldLayoutChg chg="delSp modSp mod">
          <pc:chgData name="DUHALDE Mélisande (Storengy)" userId="01ab2689-037a-47be-90a7-446118b0804e" providerId="ADAL" clId="{0A31EAB8-3B40-4AB9-AD23-262A317098F8}" dt="2024-04-09T14:31:56.670" v="4068" actId="2711"/>
          <pc:sldLayoutMkLst>
            <pc:docMk/>
            <pc:sldMasterMk cId="0" sldId="2147483648"/>
            <pc:sldLayoutMk cId="0" sldId="2147483652"/>
          </pc:sldLayoutMkLst>
          <pc:spChg chg="mod">
            <ac:chgData name="DUHALDE Mélisande (Storengy)" userId="01ab2689-037a-47be-90a7-446118b0804e" providerId="ADAL" clId="{0A31EAB8-3B40-4AB9-AD23-262A317098F8}" dt="2024-04-09T14:31:56.670" v="4068" actId="2711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del">
            <ac:chgData name="DUHALDE Mélisande (Storengy)" userId="01ab2689-037a-47be-90a7-446118b0804e" providerId="ADAL" clId="{0A31EAB8-3B40-4AB9-AD23-262A317098F8}" dt="2024-04-09T14:02:25.592" v="3430" actId="478"/>
            <ac:spMkLst>
              <pc:docMk/>
              <pc:sldMasterMk cId="0" sldId="2147483648"/>
              <pc:sldLayoutMk cId="0" sldId="2147483652"/>
              <ac:spMk id="8" creationId="{96F1BF7E-5733-8A05-272A-C5CE768824DD}"/>
            </ac:spMkLst>
          </pc:spChg>
        </pc:sldLayoutChg>
        <pc:sldLayoutChg chg="delSp mod">
          <pc:chgData name="DUHALDE Mélisande (Storengy)" userId="01ab2689-037a-47be-90a7-446118b0804e" providerId="ADAL" clId="{0A31EAB8-3B40-4AB9-AD23-262A317098F8}" dt="2024-04-09T14:02:37.959" v="3433" actId="478"/>
          <pc:sldLayoutMkLst>
            <pc:docMk/>
            <pc:sldMasterMk cId="0" sldId="2147483648"/>
            <pc:sldLayoutMk cId="0" sldId="2147483653"/>
          </pc:sldLayoutMkLst>
          <pc:spChg chg="del">
            <ac:chgData name="DUHALDE Mélisande (Storengy)" userId="01ab2689-037a-47be-90a7-446118b0804e" providerId="ADAL" clId="{0A31EAB8-3B40-4AB9-AD23-262A317098F8}" dt="2024-04-09T14:02:36.392" v="3432" actId="478"/>
            <ac:spMkLst>
              <pc:docMk/>
              <pc:sldMasterMk cId="0" sldId="2147483648"/>
              <pc:sldLayoutMk cId="0" sldId="2147483653"/>
              <ac:spMk id="19" creationId="{9B1AF674-0BA4-A7C7-1709-CE80373515A0}"/>
            </ac:spMkLst>
          </pc:spChg>
          <pc:spChg chg="del">
            <ac:chgData name="DUHALDE Mélisande (Storengy)" userId="01ab2689-037a-47be-90a7-446118b0804e" providerId="ADAL" clId="{0A31EAB8-3B40-4AB9-AD23-262A317098F8}" dt="2024-04-09T14:02:34.349" v="3431" actId="478"/>
            <ac:spMkLst>
              <pc:docMk/>
              <pc:sldMasterMk cId="0" sldId="2147483648"/>
              <pc:sldLayoutMk cId="0" sldId="2147483653"/>
              <ac:spMk id="21" creationId="{35D85443-CDA1-ED7A-951B-21F91D6C7EF8}"/>
            </ac:spMkLst>
          </pc:spChg>
          <pc:grpChg chg="del">
            <ac:chgData name="DUHALDE Mélisande (Storengy)" userId="01ab2689-037a-47be-90a7-446118b0804e" providerId="ADAL" clId="{0A31EAB8-3B40-4AB9-AD23-262A317098F8}" dt="2024-04-09T14:02:37.959" v="3433" actId="478"/>
            <ac:grpSpMkLst>
              <pc:docMk/>
              <pc:sldMasterMk cId="0" sldId="2147483648"/>
              <pc:sldLayoutMk cId="0" sldId="2147483653"/>
              <ac:grpSpMk id="6" creationId="{85ADE02A-A495-5D05-A688-A2076476ECBA}"/>
            </ac:grpSpMkLst>
          </pc:grpChg>
        </pc:sldLayoutChg>
        <pc:sldLayoutChg chg="addSp delSp modSp mod">
          <pc:chgData name="DUHALDE Mélisande (Storengy)" userId="01ab2689-037a-47be-90a7-446118b0804e" providerId="ADAL" clId="{0A31EAB8-3B40-4AB9-AD23-262A317098F8}" dt="2024-04-10T16:50:29.814" v="7418" actId="478"/>
          <pc:sldLayoutMkLst>
            <pc:docMk/>
            <pc:sldMasterMk cId="0" sldId="2147483648"/>
            <pc:sldLayoutMk cId="0" sldId="2147483654"/>
          </pc:sldLayoutMkLst>
          <pc:spChg chg="del">
            <ac:chgData name="DUHALDE Mélisande (Storengy)" userId="01ab2689-037a-47be-90a7-446118b0804e" providerId="ADAL" clId="{0A31EAB8-3B40-4AB9-AD23-262A317098F8}" dt="2024-04-10T16:50:29.814" v="7418" actId="478"/>
            <ac:spMkLst>
              <pc:docMk/>
              <pc:sldMasterMk cId="0" sldId="2147483648"/>
              <pc:sldLayoutMk cId="0" sldId="2147483654"/>
              <ac:spMk id="2" creationId="{A2214930-7CC5-5227-7A3A-4C2E41A12EA5}"/>
            </ac:spMkLst>
          </pc:spChg>
          <pc:spChg chg="add del">
            <ac:chgData name="DUHALDE Mélisande (Storengy)" userId="01ab2689-037a-47be-90a7-446118b0804e" providerId="ADAL" clId="{0A31EAB8-3B40-4AB9-AD23-262A317098F8}" dt="2024-04-10T16:50:27.704" v="7417" actId="11529"/>
            <ac:spMkLst>
              <pc:docMk/>
              <pc:sldMasterMk cId="0" sldId="2147483648"/>
              <pc:sldLayoutMk cId="0" sldId="2147483654"/>
              <ac:spMk id="3" creationId="{1B2F65C6-3535-58BB-B273-05A05F1FFE05}"/>
            </ac:spMkLst>
          </pc:spChg>
          <pc:spChg chg="mod">
            <ac:chgData name="DUHALDE Mélisande (Storengy)" userId="01ab2689-037a-47be-90a7-446118b0804e" providerId="ADAL" clId="{0A31EAB8-3B40-4AB9-AD23-262A317098F8}" dt="2024-04-09T14:55:24.665" v="4186" actId="255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add mod">
            <ac:chgData name="DUHALDE Mélisande (Storengy)" userId="01ab2689-037a-47be-90a7-446118b0804e" providerId="ADAL" clId="{0A31EAB8-3B40-4AB9-AD23-262A317098F8}" dt="2024-04-10T16:50:27.704" v="7417" actId="11529"/>
            <ac:spMkLst>
              <pc:docMk/>
              <pc:sldMasterMk cId="0" sldId="2147483648"/>
              <pc:sldLayoutMk cId="0" sldId="2147483654"/>
              <ac:spMk id="6" creationId="{5095BB59-2182-CBDA-81C4-D7301FA40942}"/>
            </ac:spMkLst>
          </pc:spChg>
        </pc:sldLayoutChg>
        <pc:sldLayoutChg chg="modSp">
          <pc:chgData name="DUHALDE Mélisande (Storengy)" userId="01ab2689-037a-47be-90a7-446118b0804e" providerId="ADAL" clId="{0A31EAB8-3B40-4AB9-AD23-262A317098F8}" dt="2024-04-09T15:04:28.862" v="4257" actId="255"/>
          <pc:sldLayoutMkLst>
            <pc:docMk/>
            <pc:sldMasterMk cId="0" sldId="2147483648"/>
            <pc:sldLayoutMk cId="0" sldId="2147483655"/>
          </pc:sldLayoutMkLst>
          <pc:spChg chg="mod">
            <ac:chgData name="DUHALDE Mélisande (Storengy)" userId="01ab2689-037a-47be-90a7-446118b0804e" providerId="ADAL" clId="{0A31EAB8-3B40-4AB9-AD23-262A317098F8}" dt="2024-04-09T15:04:28.862" v="4257" actId="255"/>
            <ac:spMkLst>
              <pc:docMk/>
              <pc:sldMasterMk cId="0" sldId="2147483648"/>
              <pc:sldLayoutMk cId="0" sldId="2147483655"/>
              <ac:spMk id="6" creationId="{00000000-0000-0000-0000-000000000000}"/>
            </ac:spMkLst>
          </pc:spChg>
        </pc:sldLayoutChg>
        <pc:sldLayoutChg chg="modSp">
          <pc:chgData name="DUHALDE Mélisande (Storengy)" userId="01ab2689-037a-47be-90a7-446118b0804e" providerId="ADAL" clId="{0A31EAB8-3B40-4AB9-AD23-262A317098F8}" dt="2024-04-09T15:04:42.752" v="4259" actId="255"/>
          <pc:sldLayoutMkLst>
            <pc:docMk/>
            <pc:sldMasterMk cId="0" sldId="2147483648"/>
            <pc:sldLayoutMk cId="0" sldId="2147483656"/>
          </pc:sldLayoutMkLst>
          <pc:spChg chg="mod">
            <ac:chgData name="DUHALDE Mélisande (Storengy)" userId="01ab2689-037a-47be-90a7-446118b0804e" providerId="ADAL" clId="{0A31EAB8-3B40-4AB9-AD23-262A317098F8}" dt="2024-04-09T15:04:42.752" v="4259" actId="255"/>
            <ac:spMkLst>
              <pc:docMk/>
              <pc:sldMasterMk cId="0" sldId="2147483648"/>
              <pc:sldLayoutMk cId="0" sldId="2147483656"/>
              <ac:spMk id="9" creationId="{00000000-0000-0000-0000-000000000000}"/>
            </ac:spMkLst>
          </pc:spChg>
        </pc:sldLayoutChg>
        <pc:sldLayoutChg chg="delSp mod">
          <pc:chgData name="DUHALDE Mélisande (Storengy)" userId="01ab2689-037a-47be-90a7-446118b0804e" providerId="ADAL" clId="{0A31EAB8-3B40-4AB9-AD23-262A317098F8}" dt="2024-04-09T14:03:03.758" v="3438" actId="478"/>
          <pc:sldLayoutMkLst>
            <pc:docMk/>
            <pc:sldMasterMk cId="0" sldId="2147483648"/>
            <pc:sldLayoutMk cId="0" sldId="2147483658"/>
          </pc:sldLayoutMkLst>
          <pc:spChg chg="del">
            <ac:chgData name="DUHALDE Mélisande (Storengy)" userId="01ab2689-037a-47be-90a7-446118b0804e" providerId="ADAL" clId="{0A31EAB8-3B40-4AB9-AD23-262A317098F8}" dt="2024-04-09T14:02:57.254" v="3435" actId="478"/>
            <ac:spMkLst>
              <pc:docMk/>
              <pc:sldMasterMk cId="0" sldId="2147483648"/>
              <pc:sldLayoutMk cId="0" sldId="2147483658"/>
              <ac:spMk id="2" creationId="{C789304C-F84F-50DD-EC88-ED70256435D5}"/>
            </ac:spMkLst>
          </pc:spChg>
          <pc:spChg chg="del">
            <ac:chgData name="DUHALDE Mélisande (Storengy)" userId="01ab2689-037a-47be-90a7-446118b0804e" providerId="ADAL" clId="{0A31EAB8-3B40-4AB9-AD23-262A317098F8}" dt="2024-04-09T14:03:02.114" v="3437" actId="478"/>
            <ac:spMkLst>
              <pc:docMk/>
              <pc:sldMasterMk cId="0" sldId="2147483648"/>
              <pc:sldLayoutMk cId="0" sldId="2147483658"/>
              <ac:spMk id="75" creationId="{C3B32446-C64E-6298-7652-56FEBA4FD504}"/>
            </ac:spMkLst>
          </pc:spChg>
          <pc:spChg chg="del">
            <ac:chgData name="DUHALDE Mélisande (Storengy)" userId="01ab2689-037a-47be-90a7-446118b0804e" providerId="ADAL" clId="{0A31EAB8-3B40-4AB9-AD23-262A317098F8}" dt="2024-04-09T14:03:03.758" v="3438" actId="478"/>
            <ac:spMkLst>
              <pc:docMk/>
              <pc:sldMasterMk cId="0" sldId="2147483648"/>
              <pc:sldLayoutMk cId="0" sldId="2147483658"/>
              <ac:spMk id="76" creationId="{16DDE810-B710-7D80-3895-E8D0BB941765}"/>
            </ac:spMkLst>
          </pc:spChg>
          <pc:grpChg chg="del">
            <ac:chgData name="DUHALDE Mélisande (Storengy)" userId="01ab2689-037a-47be-90a7-446118b0804e" providerId="ADAL" clId="{0A31EAB8-3B40-4AB9-AD23-262A317098F8}" dt="2024-04-09T14:03:00.210" v="3436" actId="478"/>
            <ac:grpSpMkLst>
              <pc:docMk/>
              <pc:sldMasterMk cId="0" sldId="2147483648"/>
              <pc:sldLayoutMk cId="0" sldId="2147483658"/>
              <ac:grpSpMk id="3" creationId="{2FEF8206-6FBC-D868-6572-C5D387106A21}"/>
            </ac:grpSpMkLst>
          </pc:grpChg>
          <pc:grpChg chg="del">
            <ac:chgData name="DUHALDE Mélisande (Storengy)" userId="01ab2689-037a-47be-90a7-446118b0804e" providerId="ADAL" clId="{0A31EAB8-3B40-4AB9-AD23-262A317098F8}" dt="2024-04-09T14:02:53.074" v="3434" actId="478"/>
            <ac:grpSpMkLst>
              <pc:docMk/>
              <pc:sldMasterMk cId="0" sldId="2147483648"/>
              <pc:sldLayoutMk cId="0" sldId="2147483658"/>
              <ac:grpSpMk id="20" creationId="{97CC8D13-AAB3-B92E-CD93-2A07C392E46D}"/>
            </ac:grpSpMkLst>
          </pc:grpChg>
        </pc:sldLayoutChg>
        <pc:sldLayoutChg chg="modSp">
          <pc:chgData name="DUHALDE Mélisande (Storengy)" userId="01ab2689-037a-47be-90a7-446118b0804e" providerId="ADAL" clId="{0A31EAB8-3B40-4AB9-AD23-262A317098F8}" dt="2024-04-09T15:04:15.381" v="4255" actId="255"/>
          <pc:sldLayoutMkLst>
            <pc:docMk/>
            <pc:sldMasterMk cId="0" sldId="2147483648"/>
            <pc:sldLayoutMk cId="1083701303" sldId="2147483661"/>
          </pc:sldLayoutMkLst>
          <pc:spChg chg="mod">
            <ac:chgData name="DUHALDE Mélisande (Storengy)" userId="01ab2689-037a-47be-90a7-446118b0804e" providerId="ADAL" clId="{0A31EAB8-3B40-4AB9-AD23-262A317098F8}" dt="2024-04-09T15:04:15.381" v="4255" actId="255"/>
            <ac:spMkLst>
              <pc:docMk/>
              <pc:sldMasterMk cId="0" sldId="2147483648"/>
              <pc:sldLayoutMk cId="1083701303" sldId="2147483661"/>
              <ac:spMk id="2" creationId="{76764282-4F37-B302-B932-BEC460FF560A}"/>
            </ac:spMkLst>
          </pc:spChg>
        </pc:sldLayoutChg>
        <pc:sldLayoutChg chg="addSp delSp modSp mod">
          <pc:chgData name="DUHALDE Mélisande (Storengy)" userId="01ab2689-037a-47be-90a7-446118b0804e" providerId="ADAL" clId="{0A31EAB8-3B40-4AB9-AD23-262A317098F8}" dt="2024-04-10T13:46:25.222" v="5234" actId="20577"/>
          <pc:sldLayoutMkLst>
            <pc:docMk/>
            <pc:sldMasterMk cId="0" sldId="2147483648"/>
            <pc:sldLayoutMk cId="2842384900" sldId="2147483699"/>
          </pc:sldLayoutMkLst>
          <pc:spChg chg="del">
            <ac:chgData name="DUHALDE Mélisande (Storengy)" userId="01ab2689-037a-47be-90a7-446118b0804e" providerId="ADAL" clId="{0A31EAB8-3B40-4AB9-AD23-262A317098F8}" dt="2024-04-10T12:31:07.809" v="4401" actId="478"/>
            <ac:spMkLst>
              <pc:docMk/>
              <pc:sldMasterMk cId="0" sldId="2147483648"/>
              <pc:sldLayoutMk cId="2842384900" sldId="2147483699"/>
              <ac:spMk id="2" creationId="{A2214930-7CC5-5227-7A3A-4C2E41A12EA5}"/>
            </ac:spMkLst>
          </pc:spChg>
          <pc:spChg chg="del">
            <ac:chgData name="DUHALDE Mélisande (Storengy)" userId="01ab2689-037a-47be-90a7-446118b0804e" providerId="ADAL" clId="{0A31EAB8-3B40-4AB9-AD23-262A317098F8}" dt="2024-04-10T12:31:14.165" v="4403" actId="478"/>
            <ac:spMkLst>
              <pc:docMk/>
              <pc:sldMasterMk cId="0" sldId="2147483648"/>
              <pc:sldLayoutMk cId="2842384900" sldId="2147483699"/>
              <ac:spMk id="3" creationId="{DEEBA92D-3FAC-2216-502E-1A1CDBB6A42A}"/>
            </ac:spMkLst>
          </pc:spChg>
          <pc:spChg chg="mod">
            <ac:chgData name="DUHALDE Mélisande (Storengy)" userId="01ab2689-037a-47be-90a7-446118b0804e" providerId="ADAL" clId="{0A31EAB8-3B40-4AB9-AD23-262A317098F8}" dt="2024-04-09T15:04:04.781" v="4253" actId="255"/>
            <ac:spMkLst>
              <pc:docMk/>
              <pc:sldMasterMk cId="0" sldId="2147483648"/>
              <pc:sldLayoutMk cId="2842384900" sldId="2147483699"/>
              <ac:spMk id="4" creationId="{00000000-0000-0000-0000-000000000000}"/>
            </ac:spMkLst>
          </pc:spChg>
          <pc:spChg chg="add del">
            <ac:chgData name="DUHALDE Mélisande (Storengy)" userId="01ab2689-037a-47be-90a7-446118b0804e" providerId="ADAL" clId="{0A31EAB8-3B40-4AB9-AD23-262A317098F8}" dt="2024-04-10T12:31:04.457" v="4400" actId="11529"/>
            <ac:spMkLst>
              <pc:docMk/>
              <pc:sldMasterMk cId="0" sldId="2147483648"/>
              <pc:sldLayoutMk cId="2842384900" sldId="2147483699"/>
              <ac:spMk id="6" creationId="{01076BDE-83E7-FA46-A0F9-0C73DC66A750}"/>
            </ac:spMkLst>
          </pc:spChg>
          <pc:spChg chg="add mod">
            <ac:chgData name="DUHALDE Mélisande (Storengy)" userId="01ab2689-037a-47be-90a7-446118b0804e" providerId="ADAL" clId="{0A31EAB8-3B40-4AB9-AD23-262A317098F8}" dt="2024-04-10T13:46:25.222" v="5234" actId="20577"/>
            <ac:spMkLst>
              <pc:docMk/>
              <pc:sldMasterMk cId="0" sldId="2147483648"/>
              <pc:sldLayoutMk cId="2842384900" sldId="2147483699"/>
              <ac:spMk id="7" creationId="{B1280BB8-16AD-DFB1-AEF1-48D8BD64A1AE}"/>
            </ac:spMkLst>
          </pc:spChg>
          <pc:spChg chg="add mod">
            <ac:chgData name="DUHALDE Mélisande (Storengy)" userId="01ab2689-037a-47be-90a7-446118b0804e" providerId="ADAL" clId="{0A31EAB8-3B40-4AB9-AD23-262A317098F8}" dt="2024-04-10T13:44:15.037" v="5145" actId="403"/>
            <ac:spMkLst>
              <pc:docMk/>
              <pc:sldMasterMk cId="0" sldId="2147483648"/>
              <pc:sldLayoutMk cId="2842384900" sldId="2147483699"/>
              <ac:spMk id="8" creationId="{418A8C6C-A181-3193-5F80-53AF6621D1B6}"/>
            </ac:spMkLst>
          </pc:spChg>
        </pc:sldLayoutChg>
        <pc:sldLayoutChg chg="add del">
          <pc:chgData name="DUHALDE Mélisande (Storengy)" userId="01ab2689-037a-47be-90a7-446118b0804e" providerId="ADAL" clId="{0A31EAB8-3B40-4AB9-AD23-262A317098F8}" dt="2024-04-09T14:41:42.792" v="4133" actId="2696"/>
          <pc:sldLayoutMkLst>
            <pc:docMk/>
            <pc:sldMasterMk cId="0" sldId="2147483648"/>
            <pc:sldLayoutMk cId="387101914" sldId="2147483700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4:54:22.755" v="4139" actId="2696"/>
          <pc:sldLayoutMkLst>
            <pc:docMk/>
            <pc:sldMasterMk cId="0" sldId="2147483648"/>
            <pc:sldLayoutMk cId="2256108118" sldId="2147483700"/>
          </pc:sldLayoutMkLst>
        </pc:sldLayoutChg>
      </pc:sldMasterChg>
      <pc:sldMasterChg chg="del delSldLayout">
        <pc:chgData name="DUHALDE Mélisande (Storengy)" userId="01ab2689-037a-47be-90a7-446118b0804e" providerId="ADAL" clId="{0A31EAB8-3B40-4AB9-AD23-262A317098F8}" dt="2024-04-09T12:17:48.744" v="3419" actId="2696"/>
        <pc:sldMasterMkLst>
          <pc:docMk/>
          <pc:sldMasterMk cId="3901022247" sldId="2147483662"/>
        </pc:sldMasterMkLst>
        <pc:sldLayoutChg chg="del">
          <pc:chgData name="DUHALDE Mélisande (Storengy)" userId="01ab2689-037a-47be-90a7-446118b0804e" providerId="ADAL" clId="{0A31EAB8-3B40-4AB9-AD23-262A317098F8}" dt="2024-04-09T12:17:48.622" v="3383" actId="2696"/>
          <pc:sldLayoutMkLst>
            <pc:docMk/>
            <pc:sldMasterMk cId="3901022247" sldId="2147483662"/>
            <pc:sldLayoutMk cId="1101006380" sldId="2147483663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32" v="3384" actId="2696"/>
          <pc:sldLayoutMkLst>
            <pc:docMk/>
            <pc:sldMasterMk cId="3901022247" sldId="2147483662"/>
            <pc:sldLayoutMk cId="318022927" sldId="2147483664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32" v="3385" actId="2696"/>
          <pc:sldLayoutMkLst>
            <pc:docMk/>
            <pc:sldMasterMk cId="3901022247" sldId="2147483662"/>
            <pc:sldLayoutMk cId="3585805091" sldId="2147483665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40" v="3386" actId="2696"/>
          <pc:sldLayoutMkLst>
            <pc:docMk/>
            <pc:sldMasterMk cId="3901022247" sldId="2147483662"/>
            <pc:sldLayoutMk cId="4174819037" sldId="2147483666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42" v="3387" actId="2696"/>
          <pc:sldLayoutMkLst>
            <pc:docMk/>
            <pc:sldMasterMk cId="3901022247" sldId="2147483662"/>
            <pc:sldLayoutMk cId="594170985" sldId="2147483667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42" v="3388" actId="2696"/>
          <pc:sldLayoutMkLst>
            <pc:docMk/>
            <pc:sldMasterMk cId="3901022247" sldId="2147483662"/>
            <pc:sldLayoutMk cId="3974005370" sldId="2147483668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42" v="3389" actId="2696"/>
          <pc:sldLayoutMkLst>
            <pc:docMk/>
            <pc:sldMasterMk cId="3901022247" sldId="2147483662"/>
            <pc:sldLayoutMk cId="685368707" sldId="2147483669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53" v="3390" actId="2696"/>
          <pc:sldLayoutMkLst>
            <pc:docMk/>
            <pc:sldMasterMk cId="3901022247" sldId="2147483662"/>
            <pc:sldLayoutMk cId="446472427" sldId="2147483670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53" v="3391" actId="2696"/>
          <pc:sldLayoutMkLst>
            <pc:docMk/>
            <pc:sldMasterMk cId="3901022247" sldId="2147483662"/>
            <pc:sldLayoutMk cId="3340785990" sldId="2147483671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61" v="3392" actId="2696"/>
          <pc:sldLayoutMkLst>
            <pc:docMk/>
            <pc:sldMasterMk cId="3901022247" sldId="2147483662"/>
            <pc:sldLayoutMk cId="3488058434" sldId="2147483672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63" v="3393" actId="2696"/>
          <pc:sldLayoutMkLst>
            <pc:docMk/>
            <pc:sldMasterMk cId="3901022247" sldId="2147483662"/>
            <pc:sldLayoutMk cId="1590144241" sldId="2147483673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63" v="3394" actId="2696"/>
          <pc:sldLayoutMkLst>
            <pc:docMk/>
            <pc:sldMasterMk cId="3901022247" sldId="2147483662"/>
            <pc:sldLayoutMk cId="107662296" sldId="2147483674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73" v="3395" actId="2696"/>
          <pc:sldLayoutMkLst>
            <pc:docMk/>
            <pc:sldMasterMk cId="3901022247" sldId="2147483662"/>
            <pc:sldLayoutMk cId="4155660873" sldId="2147483675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73" v="3396" actId="2696"/>
          <pc:sldLayoutMkLst>
            <pc:docMk/>
            <pc:sldMasterMk cId="3901022247" sldId="2147483662"/>
            <pc:sldLayoutMk cId="2857360416" sldId="2147483676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81" v="3397" actId="2696"/>
          <pc:sldLayoutMkLst>
            <pc:docMk/>
            <pc:sldMasterMk cId="3901022247" sldId="2147483662"/>
            <pc:sldLayoutMk cId="4151744868" sldId="2147483677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83" v="3398" actId="2696"/>
          <pc:sldLayoutMkLst>
            <pc:docMk/>
            <pc:sldMasterMk cId="3901022247" sldId="2147483662"/>
            <pc:sldLayoutMk cId="2274949882" sldId="2147483678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83" v="3399" actId="2696"/>
          <pc:sldLayoutMkLst>
            <pc:docMk/>
            <pc:sldMasterMk cId="3901022247" sldId="2147483662"/>
            <pc:sldLayoutMk cId="2626096873" sldId="2147483679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91" v="3400" actId="2696"/>
          <pc:sldLayoutMkLst>
            <pc:docMk/>
            <pc:sldMasterMk cId="3901022247" sldId="2147483662"/>
            <pc:sldLayoutMk cId="2407139208" sldId="2147483680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93" v="3401" actId="2696"/>
          <pc:sldLayoutMkLst>
            <pc:docMk/>
            <pc:sldMasterMk cId="3901022247" sldId="2147483662"/>
            <pc:sldLayoutMk cId="2768325155" sldId="2147483681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93" v="3402" actId="2696"/>
          <pc:sldLayoutMkLst>
            <pc:docMk/>
            <pc:sldMasterMk cId="3901022247" sldId="2147483662"/>
            <pc:sldLayoutMk cId="3017736252" sldId="2147483682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93" v="3403" actId="2696"/>
          <pc:sldLayoutMkLst>
            <pc:docMk/>
            <pc:sldMasterMk cId="3901022247" sldId="2147483662"/>
            <pc:sldLayoutMk cId="1940541340" sldId="2147483683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693" v="3404" actId="2696"/>
          <pc:sldLayoutMkLst>
            <pc:docMk/>
            <pc:sldMasterMk cId="3901022247" sldId="2147483662"/>
            <pc:sldLayoutMk cId="1270508820" sldId="2147483684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04" v="3405" actId="2696"/>
          <pc:sldLayoutMkLst>
            <pc:docMk/>
            <pc:sldMasterMk cId="3901022247" sldId="2147483662"/>
            <pc:sldLayoutMk cId="3922160120" sldId="2147483685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04" v="3406" actId="2696"/>
          <pc:sldLayoutMkLst>
            <pc:docMk/>
            <pc:sldMasterMk cId="3901022247" sldId="2147483662"/>
            <pc:sldLayoutMk cId="3069669929" sldId="2147483686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14" v="3407" actId="2696"/>
          <pc:sldLayoutMkLst>
            <pc:docMk/>
            <pc:sldMasterMk cId="3901022247" sldId="2147483662"/>
            <pc:sldLayoutMk cId="2492199765" sldId="2147483687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14" v="3408" actId="2696"/>
          <pc:sldLayoutMkLst>
            <pc:docMk/>
            <pc:sldMasterMk cId="3901022247" sldId="2147483662"/>
            <pc:sldLayoutMk cId="606780516" sldId="2147483688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14" v="3409" actId="2696"/>
          <pc:sldLayoutMkLst>
            <pc:docMk/>
            <pc:sldMasterMk cId="3901022247" sldId="2147483662"/>
            <pc:sldLayoutMk cId="1509617257" sldId="2147483689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22" v="3410" actId="2696"/>
          <pc:sldLayoutMkLst>
            <pc:docMk/>
            <pc:sldMasterMk cId="3901022247" sldId="2147483662"/>
            <pc:sldLayoutMk cId="2423280458" sldId="2147483690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24" v="3411" actId="2696"/>
          <pc:sldLayoutMkLst>
            <pc:docMk/>
            <pc:sldMasterMk cId="3901022247" sldId="2147483662"/>
            <pc:sldLayoutMk cId="2128186839" sldId="2147483691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24" v="3412" actId="2696"/>
          <pc:sldLayoutMkLst>
            <pc:docMk/>
            <pc:sldMasterMk cId="3901022247" sldId="2147483662"/>
            <pc:sldLayoutMk cId="3896636278" sldId="2147483692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24" v="3413" actId="2696"/>
          <pc:sldLayoutMkLst>
            <pc:docMk/>
            <pc:sldMasterMk cId="3901022247" sldId="2147483662"/>
            <pc:sldLayoutMk cId="615582834" sldId="2147483693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34" v="3414" actId="2696"/>
          <pc:sldLayoutMkLst>
            <pc:docMk/>
            <pc:sldMasterMk cId="3901022247" sldId="2147483662"/>
            <pc:sldLayoutMk cId="3424183104" sldId="2147483694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34" v="3415" actId="2696"/>
          <pc:sldLayoutMkLst>
            <pc:docMk/>
            <pc:sldMasterMk cId="3901022247" sldId="2147483662"/>
            <pc:sldLayoutMk cId="1681811800" sldId="2147483695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34" v="3416" actId="2696"/>
          <pc:sldLayoutMkLst>
            <pc:docMk/>
            <pc:sldMasterMk cId="3901022247" sldId="2147483662"/>
            <pc:sldLayoutMk cId="962572794" sldId="2147483696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42" v="3417" actId="2696"/>
          <pc:sldLayoutMkLst>
            <pc:docMk/>
            <pc:sldMasterMk cId="3901022247" sldId="2147483662"/>
            <pc:sldLayoutMk cId="3250866716" sldId="2147483697"/>
          </pc:sldLayoutMkLst>
        </pc:sldLayoutChg>
        <pc:sldLayoutChg chg="del">
          <pc:chgData name="DUHALDE Mélisande (Storengy)" userId="01ab2689-037a-47be-90a7-446118b0804e" providerId="ADAL" clId="{0A31EAB8-3B40-4AB9-AD23-262A317098F8}" dt="2024-04-09T12:17:48.744" v="3418" actId="2696"/>
          <pc:sldLayoutMkLst>
            <pc:docMk/>
            <pc:sldMasterMk cId="3901022247" sldId="2147483662"/>
            <pc:sldLayoutMk cId="856638004" sldId="2147483698"/>
          </pc:sldLayoutMkLst>
        </pc:sldLayoutChg>
      </pc:sldMasterChg>
      <pc:sldMasterChg chg="addSp delSp modSp mod delSldLayout">
        <pc:chgData name="DUHALDE Mélisande (Storengy)" userId="01ab2689-037a-47be-90a7-446118b0804e" providerId="ADAL" clId="{0A31EAB8-3B40-4AB9-AD23-262A317098F8}" dt="2024-04-09T12:26:14.829" v="3426" actId="16037"/>
        <pc:sldMasterMkLst>
          <pc:docMk/>
          <pc:sldMasterMk cId="0" sldId="2147483700"/>
        </pc:sldMasterMkLst>
        <pc:spChg chg="add del mod">
          <ac:chgData name="DUHALDE Mélisande (Storengy)" userId="01ab2689-037a-47be-90a7-446118b0804e" providerId="ADAL" clId="{0A31EAB8-3B40-4AB9-AD23-262A317098F8}" dt="2024-04-09T12:26:14.829" v="3426" actId="16037"/>
          <ac:spMkLst>
            <pc:docMk/>
            <pc:sldMasterMk cId="0" sldId="2147483700"/>
            <ac:spMk id="3" creationId="{00000000-0000-0000-0000-000000000000}"/>
          </ac:spMkLst>
        </pc:spChg>
        <pc:spChg chg="del">
          <ac:chgData name="DUHALDE Mélisande (Storengy)" userId="01ab2689-037a-47be-90a7-446118b0804e" providerId="ADAL" clId="{0A31EAB8-3B40-4AB9-AD23-262A317098F8}" dt="2024-04-09T12:18:26.071" v="3421" actId="478"/>
          <ac:spMkLst>
            <pc:docMk/>
            <pc:sldMasterMk cId="0" sldId="2147483700"/>
            <ac:spMk id="4" creationId="{A36DC036-7F67-8AE1-A3BC-AEDDE03B8000}"/>
          </ac:spMkLst>
        </pc:spChg>
        <pc:spChg chg="del">
          <ac:chgData name="DUHALDE Mélisande (Storengy)" userId="01ab2689-037a-47be-90a7-446118b0804e" providerId="ADAL" clId="{0A31EAB8-3B40-4AB9-AD23-262A317098F8}" dt="2024-04-09T12:18:22.793" v="3420" actId="478"/>
          <ac:spMkLst>
            <pc:docMk/>
            <pc:sldMasterMk cId="0" sldId="2147483700"/>
            <ac:spMk id="5" creationId="{7D0E75B1-E3F1-835E-D936-7B14AB0740D8}"/>
          </ac:spMkLst>
        </pc:spChg>
        <pc:spChg chg="add del">
          <ac:chgData name="DUHALDE Mélisande (Storengy)" userId="01ab2689-037a-47be-90a7-446118b0804e" providerId="ADAL" clId="{0A31EAB8-3B40-4AB9-AD23-262A317098F8}" dt="2024-04-09T12:19:09.192" v="3423" actId="478"/>
          <ac:spMkLst>
            <pc:docMk/>
            <pc:sldMasterMk cId="0" sldId="2147483700"/>
            <ac:spMk id="6" creationId="{16C9F9B3-9B1F-DDB5-B152-5D292A12CAF9}"/>
          </ac:spMkLst>
        </pc:spChg>
        <pc:sldLayoutChg chg="del">
          <pc:chgData name="DUHALDE Mélisande (Storengy)" userId="01ab2689-037a-47be-90a7-446118b0804e" providerId="ADAL" clId="{0A31EAB8-3B40-4AB9-AD23-262A317098F8}" dt="2024-04-09T10:40:40.479" v="3242" actId="2696"/>
          <pc:sldLayoutMkLst>
            <pc:docMk/>
            <pc:sldMasterMk cId="0" sldId="2147483700"/>
            <pc:sldLayoutMk cId="1436209489" sldId="214748370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ngie-my.sharepoint.com/personal/tb6560_engie_com/Documents/Documents/EU%20Affairs%20documents/IGU%20slides/IGU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Storage</a:t>
            </a:r>
            <a:r>
              <a:rPr lang="fr-FR" baseline="0" dirty="0"/>
              <a:t> capacity and </a:t>
            </a:r>
            <a:r>
              <a:rPr lang="fr-FR" baseline="0" dirty="0" err="1"/>
              <a:t>annual</a:t>
            </a:r>
            <a:r>
              <a:rPr lang="fr-FR" baseline="0" dirty="0"/>
              <a:t> gas </a:t>
            </a:r>
            <a:r>
              <a:rPr lang="fr-FR" baseline="0" dirty="0" err="1"/>
              <a:t>consumption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ubbleChart>
        <c:varyColors val="0"/>
        <c:ser>
          <c:idx val="0"/>
          <c:order val="0"/>
          <c:tx>
            <c:v>Technical Capacity (TWh)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0"/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D1A1526-6113-4A9B-92FF-48840F68E4B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0B9-46D8-B15E-592FA05878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64F1947-BBDA-4255-8AF9-DCBB8708F46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0B9-46D8-B15E-592FA058786D}"/>
                </c:ext>
              </c:extLst>
            </c:dLbl>
            <c:dLbl>
              <c:idx val="2"/>
              <c:layout>
                <c:manualLayout>
                  <c:x val="-6.8922625446726921E-2"/>
                  <c:y val="-1.9289243088801613E-2"/>
                </c:manualLayout>
              </c:layout>
              <c:tx>
                <c:rich>
                  <a:bodyPr/>
                  <a:lstStyle/>
                  <a:p>
                    <a:fld id="{5DFEFA75-84FB-4E9E-A9EF-723741A83BE8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0B9-46D8-B15E-592FA058786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492D107-0EB9-44D2-9A15-9B39655B8D7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0B9-46D8-B15E-592FA058786D}"/>
                </c:ext>
              </c:extLst>
            </c:dLbl>
            <c:dLbl>
              <c:idx val="4"/>
              <c:layout>
                <c:manualLayout>
                  <c:x val="-4.007670627887381E-2"/>
                  <c:y val="1.1142061281337047E-2"/>
                </c:manualLayout>
              </c:layout>
              <c:tx>
                <c:rich>
                  <a:bodyPr/>
                  <a:lstStyle/>
                  <a:p>
                    <a:fld id="{27912036-9CD0-4267-909F-219B8F21507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0B9-46D8-B15E-592FA058786D}"/>
                </c:ext>
              </c:extLst>
            </c:dLbl>
            <c:dLbl>
              <c:idx val="5"/>
              <c:layout>
                <c:manualLayout>
                  <c:x val="-5.0453700206293403E-2"/>
                  <c:y val="8.356545961002786E-3"/>
                </c:manualLayout>
              </c:layout>
              <c:tx>
                <c:rich>
                  <a:bodyPr/>
                  <a:lstStyle/>
                  <a:p>
                    <a:fld id="{3B1D793C-54E5-42E4-BD36-B53AF7D4B4E7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0B9-46D8-B15E-592FA058786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282BB34-F5DD-4092-BE0B-FDA896911EB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0B9-46D8-B15E-592FA058786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8F511FD-287C-42DD-ACC9-5F797BFCDED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0B9-46D8-B15E-592FA058786D}"/>
                </c:ext>
              </c:extLst>
            </c:dLbl>
            <c:dLbl>
              <c:idx val="8"/>
              <c:layout>
                <c:manualLayout>
                  <c:x val="-4.0999070226922743E-2"/>
                  <c:y val="-1.114206128133704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A1E0A4-0E3D-4F34-82E1-A3F48A437145}" type="CELLRANGE">
                      <a:rPr lang="en-US"/>
                      <a:pPr>
                        <a:defRPr/>
                      </a:pPr>
                      <a:t>[PLAGECELL]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068"/>
                        <a:gd name="adj2" fmla="val -56651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90B9-46D8-B15E-592FA058786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487616B-DB71-4086-B0F0-FB3108D37C2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0B9-46D8-B15E-592FA058786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461B87C-749B-4FC3-93C7-0DBBBFD8448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0B9-46D8-B15E-592FA058786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9975D5F-C123-479C-86B2-0415007825F1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0B9-46D8-B15E-592FA058786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A758B41-8218-4377-A2E0-5A898FB42BC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0B9-46D8-B15E-592FA058786D}"/>
                </c:ext>
              </c:extLst>
            </c:dLbl>
            <c:dLbl>
              <c:idx val="13"/>
              <c:layout>
                <c:manualLayout>
                  <c:x val="-4.2598861027980356E-2"/>
                  <c:y val="1.0213438188049465E-16"/>
                </c:manualLayout>
              </c:layout>
              <c:tx>
                <c:rich>
                  <a:bodyPr/>
                  <a:lstStyle/>
                  <a:p>
                    <a:fld id="{5DF2B06D-9868-4897-AA28-59C20519697B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0B9-46D8-B15E-592FA058786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6AB45D99-EE52-42A3-94B8-03608575D7A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0B9-46D8-B15E-592FA058786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F11EBFD7-5E0B-4D44-9C8E-DC88795557C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0B9-46D8-B15E-592FA058786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FEF50C90-32E5-4762-BB76-980EA55E4D1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0B9-46D8-B15E-592FA058786D}"/>
                </c:ext>
              </c:extLst>
            </c:dLbl>
            <c:dLbl>
              <c:idx val="17"/>
              <c:layout>
                <c:manualLayout>
                  <c:x val="-3.2594212162594068E-2"/>
                  <c:y val="5.571030640668319E-3"/>
                </c:manualLayout>
              </c:layout>
              <c:tx>
                <c:rich>
                  <a:bodyPr/>
                  <a:lstStyle/>
                  <a:p>
                    <a:fld id="{8E8A1B4E-3406-4A03-8A2E-4C12BD29338C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90B9-46D8-B15E-592FA0587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'[IGU Graphs.xlsx]Graph Capa. &amp; Cons.'!$B$4:$B$21</c:f>
              <c:numCache>
                <c:formatCode>0.00</c:formatCode>
                <c:ptCount val="18"/>
                <c:pt idx="0" formatCode="General">
                  <c:v>91</c:v>
                </c:pt>
                <c:pt idx="1">
                  <c:v>167.36</c:v>
                </c:pt>
                <c:pt idx="2" formatCode="General">
                  <c:v>31.09</c:v>
                </c:pt>
                <c:pt idx="3" formatCode="General">
                  <c:v>28.02</c:v>
                </c:pt>
                <c:pt idx="4" formatCode="General">
                  <c:v>84.83</c:v>
                </c:pt>
                <c:pt idx="5" formatCode="General">
                  <c:v>19.53</c:v>
                </c:pt>
                <c:pt idx="6" formatCode="General">
                  <c:v>441.28</c:v>
                </c:pt>
                <c:pt idx="7" formatCode="General">
                  <c:v>888.83</c:v>
                </c:pt>
                <c:pt idx="8" formatCode="General">
                  <c:v>105.56</c:v>
                </c:pt>
                <c:pt idx="9" formatCode="General">
                  <c:v>750.6</c:v>
                </c:pt>
                <c:pt idx="10" formatCode="General">
                  <c:v>9.32</c:v>
                </c:pt>
                <c:pt idx="11" formatCode="General">
                  <c:v>312.19</c:v>
                </c:pt>
                <c:pt idx="12" formatCode="General">
                  <c:v>206.2</c:v>
                </c:pt>
                <c:pt idx="13" formatCode="General">
                  <c:v>64.48</c:v>
                </c:pt>
                <c:pt idx="14" formatCode="General">
                  <c:v>112.35</c:v>
                </c:pt>
                <c:pt idx="15" formatCode="General">
                  <c:v>59.16</c:v>
                </c:pt>
                <c:pt idx="16" formatCode="General">
                  <c:v>380.61</c:v>
                </c:pt>
                <c:pt idx="17" formatCode="General">
                  <c:v>8.4600000000000009</c:v>
                </c:pt>
              </c:numCache>
            </c:numRef>
          </c:xVal>
          <c:yVal>
            <c:numRef>
              <c:f>'[IGU Graphs.xlsx]Graph Capa. &amp; Cons.'!$C$4:$C$21</c:f>
              <c:numCache>
                <c:formatCode>0%</c:formatCode>
                <c:ptCount val="18"/>
                <c:pt idx="0">
                  <c:v>1.0766285714285715</c:v>
                </c:pt>
                <c:pt idx="1">
                  <c:v>5.2760516252390054E-2</c:v>
                </c:pt>
                <c:pt idx="2">
                  <c:v>0.18944355098102283</c:v>
                </c:pt>
                <c:pt idx="3">
                  <c:v>0.17032476802284083</c:v>
                </c:pt>
                <c:pt idx="4">
                  <c:v>0.52595779794883879</c:v>
                </c:pt>
                <c:pt idx="5">
                  <c:v>0.50291858678955448</c:v>
                </c:pt>
                <c:pt idx="6">
                  <c:v>0.29202524474256714</c:v>
                </c:pt>
                <c:pt idx="7">
                  <c:v>0.27740344047793164</c:v>
                </c:pt>
                <c:pt idx="8">
                  <c:v>0.66378457749147413</c:v>
                </c:pt>
                <c:pt idx="9">
                  <c:v>0.26240700772715164</c:v>
                </c:pt>
                <c:pt idx="10">
                  <c:v>2.5830472103004292</c:v>
                </c:pt>
                <c:pt idx="11">
                  <c:v>0.46135077997373397</c:v>
                </c:pt>
                <c:pt idx="12">
                  <c:v>0.18191513094083414</c:v>
                </c:pt>
                <c:pt idx="13">
                  <c:v>5.5366004962779151E-2</c:v>
                </c:pt>
                <c:pt idx="14">
                  <c:v>0.30141165999109926</c:v>
                </c:pt>
                <c:pt idx="15">
                  <c:v>0.61624408384043272</c:v>
                </c:pt>
                <c:pt idx="16">
                  <c:v>9.414571345997215E-2</c:v>
                </c:pt>
                <c:pt idx="17">
                  <c:v>1.202127659574468E-2</c:v>
                </c:pt>
              </c:numCache>
            </c:numRef>
          </c:yVal>
          <c:bubbleSize>
            <c:numRef>
              <c:f>'[IGU Graphs.xlsx]Graph Capa. &amp; Cons.'!$D$4:$D$21</c:f>
              <c:numCache>
                <c:formatCode>General</c:formatCode>
                <c:ptCount val="18"/>
                <c:pt idx="0">
                  <c:v>97.973200000000006</c:v>
                </c:pt>
                <c:pt idx="1">
                  <c:v>8.83</c:v>
                </c:pt>
                <c:pt idx="2">
                  <c:v>5.8898000000000001</c:v>
                </c:pt>
                <c:pt idx="3">
                  <c:v>4.7725</c:v>
                </c:pt>
                <c:pt idx="4">
                  <c:v>44.616999999999997</c:v>
                </c:pt>
                <c:pt idx="5">
                  <c:v>9.8219999999999992</c:v>
                </c:pt>
                <c:pt idx="6">
                  <c:v>128.86490000000001</c:v>
                </c:pt>
                <c:pt idx="7">
                  <c:v>246.56450000000001</c:v>
                </c:pt>
                <c:pt idx="8">
                  <c:v>70.069100000000006</c:v>
                </c:pt>
                <c:pt idx="9">
                  <c:v>196.96270000000001</c:v>
                </c:pt>
                <c:pt idx="10">
                  <c:v>24.074000000000002</c:v>
                </c:pt>
                <c:pt idx="11">
                  <c:v>144.0291</c:v>
                </c:pt>
                <c:pt idx="12">
                  <c:v>37.510899999999999</c:v>
                </c:pt>
                <c:pt idx="13">
                  <c:v>3.57</c:v>
                </c:pt>
                <c:pt idx="14">
                  <c:v>33.863599999999998</c:v>
                </c:pt>
                <c:pt idx="15">
                  <c:v>36.457000000000001</c:v>
                </c:pt>
                <c:pt idx="16">
                  <c:v>35.832799999999999</c:v>
                </c:pt>
                <c:pt idx="17">
                  <c:v>0.1017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'[IGU Graphs.xlsx]Graph Capa. &amp; Cons.'!$A$4:$A$21</c15:f>
                <c15:dlblRangeCache>
                  <c:ptCount val="18"/>
                  <c:pt idx="0">
                    <c:v>Austria</c:v>
                  </c:pt>
                  <c:pt idx="1">
                    <c:v>Belgium</c:v>
                  </c:pt>
                  <c:pt idx="2">
                    <c:v>Bulgaria</c:v>
                  </c:pt>
                  <c:pt idx="3">
                    <c:v>Croatia</c:v>
                  </c:pt>
                  <c:pt idx="4">
                    <c:v>Czech Republic</c:v>
                  </c:pt>
                  <c:pt idx="5">
                    <c:v>Denmark</c:v>
                  </c:pt>
                  <c:pt idx="6">
                    <c:v>France</c:v>
                  </c:pt>
                  <c:pt idx="7">
                    <c:v>Germany</c:v>
                  </c:pt>
                  <c:pt idx="8">
                    <c:v>Hungary</c:v>
                  </c:pt>
                  <c:pt idx="9">
                    <c:v>Italy</c:v>
                  </c:pt>
                  <c:pt idx="10">
                    <c:v>Latvia</c:v>
                  </c:pt>
                  <c:pt idx="11">
                    <c:v>Netherlands</c:v>
                  </c:pt>
                  <c:pt idx="12">
                    <c:v>Poland</c:v>
                  </c:pt>
                  <c:pt idx="13">
                    <c:v>Portugal</c:v>
                  </c:pt>
                  <c:pt idx="14">
                    <c:v>Romania</c:v>
                  </c:pt>
                  <c:pt idx="15">
                    <c:v>Slovakia</c:v>
                  </c:pt>
                  <c:pt idx="16">
                    <c:v>Spain</c:v>
                  </c:pt>
                  <c:pt idx="17">
                    <c:v>Sweden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90B9-46D8-B15E-592FA0587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60"/>
        <c:showNegBubbles val="0"/>
        <c:axId val="362704527"/>
        <c:axId val="1360756831"/>
      </c:bubbleChart>
      <c:valAx>
        <c:axId val="362704527"/>
        <c:scaling>
          <c:orientation val="minMax"/>
          <c:max val="1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err="1"/>
                  <a:t>Annual</a:t>
                </a:r>
                <a:r>
                  <a:rPr lang="fr-FR" dirty="0"/>
                  <a:t> Gas </a:t>
                </a:r>
                <a:r>
                  <a:rPr lang="fr-FR" dirty="0" err="1"/>
                  <a:t>Consumption</a:t>
                </a:r>
                <a:r>
                  <a:rPr lang="fr-FR" dirty="0"/>
                  <a:t> (TWh)</a:t>
                </a:r>
              </a:p>
            </c:rich>
          </c:tx>
          <c:layout>
            <c:manualLayout>
              <c:xMode val="edge"/>
              <c:yMode val="edge"/>
              <c:x val="0.30637185112008603"/>
              <c:y val="0.93250372215918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60756831"/>
        <c:crossesAt val="0"/>
        <c:crossBetween val="midCat"/>
      </c:valAx>
      <c:valAx>
        <c:axId val="1360756831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900"/>
                  <a:t>Storage-to-demand ratio </a:t>
                </a:r>
                <a:r>
                  <a:rPr lang="fr-FR" sz="900" baseline="0"/>
                  <a:t> </a:t>
                </a:r>
                <a:r>
                  <a:rPr lang="fr-FR" sz="900"/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270452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954759250226464"/>
          <c:y val="0.26875339697582051"/>
          <c:w val="0.1332192878545049"/>
          <c:h val="0.10287645460246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94E63-AB3A-4FE2-B6AF-6D03F85507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614FCC-99F0-4A48-B4AD-7E4202FBC112}">
      <dgm:prSet phldrT="[Texte]" custT="1"/>
      <dgm:spPr>
        <a:solidFill>
          <a:schemeClr val="bg2">
            <a:lumMod val="95000"/>
          </a:schemeClr>
        </a:solidFill>
      </dgm:spPr>
      <dgm:t>
        <a:bodyPr/>
        <a:lstStyle/>
        <a:p>
          <a:r>
            <a:rPr lang="fr-FR" sz="2000" dirty="0">
              <a:solidFill>
                <a:schemeClr val="tx1"/>
              </a:solidFill>
            </a:rPr>
            <a:t>TPA</a:t>
          </a:r>
        </a:p>
        <a:p>
          <a:r>
            <a:rPr lang="fr-FR" sz="1600" dirty="0">
              <a:solidFill>
                <a:schemeClr val="tx1"/>
              </a:solidFill>
            </a:rPr>
            <a:t>(</a:t>
          </a:r>
          <a:r>
            <a:rPr lang="fr-FR" sz="1600" dirty="0" err="1">
              <a:solidFill>
                <a:schemeClr val="tx1"/>
              </a:solidFill>
            </a:rPr>
            <a:t>Third</a:t>
          </a:r>
          <a:r>
            <a:rPr lang="fr-FR" sz="1600" dirty="0">
              <a:solidFill>
                <a:schemeClr val="tx1"/>
              </a:solidFill>
            </a:rPr>
            <a:t> Party </a:t>
          </a:r>
          <a:r>
            <a:rPr lang="fr-FR" sz="1600" dirty="0" err="1">
              <a:solidFill>
                <a:schemeClr val="tx1"/>
              </a:solidFill>
            </a:rPr>
            <a:t>access</a:t>
          </a:r>
          <a:r>
            <a:rPr lang="fr-FR" sz="1600" dirty="0">
              <a:solidFill>
                <a:schemeClr val="tx1"/>
              </a:solidFill>
            </a:rPr>
            <a:t>)</a:t>
          </a:r>
        </a:p>
        <a:p>
          <a:r>
            <a:rPr lang="fr-FR" sz="1100" dirty="0">
              <a:solidFill>
                <a:schemeClr val="tx1"/>
              </a:solidFill>
            </a:rPr>
            <a:t>Non </a:t>
          </a:r>
          <a:r>
            <a:rPr lang="fr-FR" sz="1100" dirty="0" err="1">
              <a:solidFill>
                <a:schemeClr val="tx1"/>
              </a:solidFill>
            </a:rPr>
            <a:t>discriminatory</a:t>
          </a:r>
          <a:r>
            <a:rPr lang="fr-FR" sz="1100" dirty="0">
              <a:solidFill>
                <a:schemeClr val="tx1"/>
              </a:solidFill>
            </a:rPr>
            <a:t> Access</a:t>
          </a:r>
        </a:p>
      </dgm:t>
    </dgm:pt>
    <dgm:pt modelId="{5919B588-79E0-4F6D-A909-81D8FE40CD0B}" type="parTrans" cxnId="{45A80258-A3E5-4673-B5FB-F93AEBD1C43F}">
      <dgm:prSet/>
      <dgm:spPr/>
      <dgm:t>
        <a:bodyPr/>
        <a:lstStyle/>
        <a:p>
          <a:endParaRPr lang="fr-FR"/>
        </a:p>
      </dgm:t>
    </dgm:pt>
    <dgm:pt modelId="{1A2DCE58-A935-4352-9A94-717C89F8B0CC}" type="sibTrans" cxnId="{45A80258-A3E5-4673-B5FB-F93AEBD1C43F}">
      <dgm:prSet/>
      <dgm:spPr/>
      <dgm:t>
        <a:bodyPr/>
        <a:lstStyle/>
        <a:p>
          <a:endParaRPr lang="fr-FR"/>
        </a:p>
      </dgm:t>
    </dgm:pt>
    <dgm:pt modelId="{AE6C2E05-B470-4D52-B34E-EA52F63E547E}" type="pres">
      <dgm:prSet presAssocID="{02294E63-AB3A-4FE2-B6AF-6D03F8550777}" presName="diagram" presStyleCnt="0">
        <dgm:presLayoutVars>
          <dgm:dir/>
          <dgm:resizeHandles val="exact"/>
        </dgm:presLayoutVars>
      </dgm:prSet>
      <dgm:spPr/>
    </dgm:pt>
    <dgm:pt modelId="{E85D38A7-DD95-4396-B2B6-98B8DDC7973B}" type="pres">
      <dgm:prSet presAssocID="{EE614FCC-99F0-4A48-B4AD-7E4202FBC112}" presName="node" presStyleLbl="node1" presStyleIdx="0" presStyleCnt="1" custLinFactNeighborX="703" custLinFactNeighborY="-3661">
        <dgm:presLayoutVars>
          <dgm:bulletEnabled val="1"/>
        </dgm:presLayoutVars>
      </dgm:prSet>
      <dgm:spPr/>
    </dgm:pt>
  </dgm:ptLst>
  <dgm:cxnLst>
    <dgm:cxn modelId="{45A80258-A3E5-4673-B5FB-F93AEBD1C43F}" srcId="{02294E63-AB3A-4FE2-B6AF-6D03F8550777}" destId="{EE614FCC-99F0-4A48-B4AD-7E4202FBC112}" srcOrd="0" destOrd="0" parTransId="{5919B588-79E0-4F6D-A909-81D8FE40CD0B}" sibTransId="{1A2DCE58-A935-4352-9A94-717C89F8B0CC}"/>
    <dgm:cxn modelId="{C3CA8BD5-E146-47E2-BBD0-74F5729E72DC}" type="presOf" srcId="{02294E63-AB3A-4FE2-B6AF-6D03F8550777}" destId="{AE6C2E05-B470-4D52-B34E-EA52F63E547E}" srcOrd="0" destOrd="0" presId="urn:microsoft.com/office/officeart/2005/8/layout/default"/>
    <dgm:cxn modelId="{C7BBD3ED-8AED-46CD-9927-43695FAD14B3}" type="presOf" srcId="{EE614FCC-99F0-4A48-B4AD-7E4202FBC112}" destId="{E85D38A7-DD95-4396-B2B6-98B8DDC7973B}" srcOrd="0" destOrd="0" presId="urn:microsoft.com/office/officeart/2005/8/layout/default"/>
    <dgm:cxn modelId="{876B7F32-4DDC-4555-8071-F1A9E47B8E34}" type="presParOf" srcId="{AE6C2E05-B470-4D52-B34E-EA52F63E547E}" destId="{E85D38A7-DD95-4396-B2B6-98B8DDC7973B}" srcOrd="0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D38A7-DD95-4396-B2B6-98B8DDC7973B}">
      <dsp:nvSpPr>
        <dsp:cNvPr id="0" name=""/>
        <dsp:cNvSpPr/>
      </dsp:nvSpPr>
      <dsp:spPr>
        <a:xfrm>
          <a:off x="278310" y="0"/>
          <a:ext cx="2479799" cy="1487879"/>
        </a:xfrm>
        <a:prstGeom prst="rect">
          <a:avLst/>
        </a:prstGeom>
        <a:solidFill>
          <a:schemeClr val="bg2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TPA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(</a:t>
          </a:r>
          <a:r>
            <a:rPr lang="fr-FR" sz="1600" kern="1200" dirty="0" err="1">
              <a:solidFill>
                <a:schemeClr val="tx1"/>
              </a:solidFill>
            </a:rPr>
            <a:t>Third</a:t>
          </a:r>
          <a:r>
            <a:rPr lang="fr-FR" sz="1600" kern="1200" dirty="0">
              <a:solidFill>
                <a:schemeClr val="tx1"/>
              </a:solidFill>
            </a:rPr>
            <a:t> Party </a:t>
          </a:r>
          <a:r>
            <a:rPr lang="fr-FR" sz="1600" kern="1200" dirty="0" err="1">
              <a:solidFill>
                <a:schemeClr val="tx1"/>
              </a:solidFill>
            </a:rPr>
            <a:t>access</a:t>
          </a:r>
          <a:r>
            <a:rPr lang="fr-FR" sz="1600" kern="1200" dirty="0">
              <a:solidFill>
                <a:schemeClr val="tx1"/>
              </a:solidFill>
            </a:rPr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Non </a:t>
          </a:r>
          <a:r>
            <a:rPr lang="fr-FR" sz="1100" kern="1200" dirty="0" err="1">
              <a:solidFill>
                <a:schemeClr val="tx1"/>
              </a:solidFill>
            </a:rPr>
            <a:t>discriminatory</a:t>
          </a:r>
          <a:r>
            <a:rPr lang="fr-FR" sz="1100" kern="1200" dirty="0">
              <a:solidFill>
                <a:schemeClr val="tx1"/>
              </a:solidFill>
            </a:rPr>
            <a:t> Access</a:t>
          </a:r>
        </a:p>
      </dsp:txBody>
      <dsp:txXfrm>
        <a:off x="278310" y="0"/>
        <a:ext cx="2479799" cy="148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8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45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21.xml"/><Relationship Id="rId7" Type="http://schemas.openxmlformats.org/officeDocument/2006/relationships/image" Target="../media/image5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203575" y="2117090"/>
            <a:ext cx="5772150" cy="1314450"/>
          </a:xfrm>
        </p:spPr>
        <p:txBody>
          <a:bodyPr lIns="90000" tIns="46800" rIns="90000" bIns="46800" anchor="b" anchorCtr="0">
            <a:normAutofit/>
          </a:bodyPr>
          <a:lstStyle>
            <a:lvl1pPr algn="dist" eaLnBrk="1" fontAlgn="auto" latinLnBrk="0" hangingPunct="1">
              <a:lnSpc>
                <a:spcPts val="5000"/>
              </a:lnSpc>
              <a:defRPr sz="3600" u="none" strike="noStrike" kern="1200" cap="none" spc="0" normalizeH="0">
                <a:solidFill>
                  <a:srgbClr val="4088C3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86985" y="4832350"/>
            <a:ext cx="2005330" cy="42100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 algn="di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200" b="1" u="none" strike="noStrike" kern="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202X.XX.XX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4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DA1B62-0FAD-B405-50A9-F6E4132D7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sz="2800" u="none" strike="noStrike" kern="1200" cap="none" spc="0" normalizeH="0">
                <a:solidFill>
                  <a:srgbClr val="0066B3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C0BE2B-D38C-65DE-B602-DD27FD7B7A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fr-FR" smtClean="0"/>
              <a:pPr algn="r"/>
              <a:t>‹N°›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CDD3FD-36C0-E389-57B9-84DFE34B7F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866" y="1536700"/>
            <a:ext cx="11360799" cy="455506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044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CC79C2C4-5DF7-9222-E15E-439B107A1E79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8120" y="2401570"/>
            <a:ext cx="8381365" cy="611505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2800" u="none" strike="noStrike" kern="1200" cap="none" spc="0" normalizeH="0">
                <a:solidFill>
                  <a:srgbClr val="0066B3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8120" y="2401570"/>
            <a:ext cx="8381365" cy="611505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3200" u="none" strike="noStrike" kern="1200" cap="none" spc="0" normalizeH="0">
                <a:solidFill>
                  <a:srgbClr val="0066B3"/>
                </a:solidFill>
                <a:uFillTx/>
                <a:latin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  <p:sp>
        <p:nvSpPr>
          <p:cNvPr id="5" name="流程图: 联系 4"/>
          <p:cNvSpPr/>
          <p:nvPr userDrawn="1"/>
        </p:nvSpPr>
        <p:spPr>
          <a:xfrm>
            <a:off x="1783906" y="2356485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951345" y="2496503"/>
            <a:ext cx="366395" cy="42100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400" b="1" u="none" strike="noStrike" kern="0" cap="none" spc="0" normalizeH="0">
                <a:solidFill>
                  <a:schemeClr val="bg1"/>
                </a:solidFill>
                <a:uFillTx/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dist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73729" y="2501266"/>
            <a:ext cx="9764576" cy="429714"/>
          </a:xfrm>
        </p:spPr>
        <p:txBody>
          <a:bodyPr>
            <a:normAutofit/>
          </a:bodyPr>
          <a:lstStyle>
            <a:lvl1pPr>
              <a:defRPr sz="2400"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E41FBA06-0323-5AC2-A50D-392F09934470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2073729" y="2995090"/>
            <a:ext cx="9764576" cy="103852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1200"/>
              </a:spcAft>
              <a:buNone/>
              <a:defRPr sz="1600" b="0" i="1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2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>
            <a:normAutofit/>
          </a:bodyPr>
          <a:lstStyle>
            <a:lvl1pPr>
              <a:defRPr sz="2800" u="none" strike="noStrike" kern="1200" cap="none" spc="0" normalizeH="0">
                <a:solidFill>
                  <a:srgbClr val="0066B3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95BB59-2182-CBDA-81C4-D7301FA409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5600" y="1404938"/>
            <a:ext cx="11480800" cy="458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2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sz="2800" u="none" strike="noStrike" kern="1200" cap="none" spc="0" normalizeH="0">
                <a:solidFill>
                  <a:srgbClr val="0066B3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1280BB8-16AD-DFB1-AEF1-48D8BD64A1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5600" y="1404938"/>
            <a:ext cx="5490029" cy="4375377"/>
          </a:xfrm>
        </p:spPr>
        <p:txBody>
          <a:bodyPr>
            <a:normAutofit/>
          </a:bodyPr>
          <a:lstStyle>
            <a:lvl1pPr>
              <a:defRPr sz="1600"/>
            </a:lvl1pPr>
            <a:lvl2pPr marL="271463" indent="0">
              <a:defRPr sz="1600"/>
            </a:lvl2pPr>
            <a:lvl3pPr marL="631825" indent="0">
              <a:defRPr sz="1600"/>
            </a:lvl3pPr>
            <a:lvl4pPr marL="892175" indent="0"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 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418A8C6C-A181-3193-5F80-53AF6621D1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21881" y="1404937"/>
            <a:ext cx="5490029" cy="43753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23849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64282-4F37-B302-B932-BEC460FF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24FD77-F8A2-24FF-83A6-26C704CAC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63" y="1404937"/>
            <a:ext cx="10915650" cy="518364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(En-têtes)"/>
              </a:defRPr>
            </a:lvl1pPr>
            <a:lvl2pPr>
              <a:defRPr sz="1800">
                <a:latin typeface="Microsoft YaHei (En-têtes)"/>
              </a:defRPr>
            </a:lvl2pPr>
            <a:lvl3pPr>
              <a:defRPr sz="1800">
                <a:latin typeface="Microsoft YaHei (En-têtes)"/>
              </a:defRPr>
            </a:lvl3pPr>
            <a:lvl4pPr>
              <a:defRPr sz="1800">
                <a:latin typeface="Microsoft YaHei (En-têtes)"/>
              </a:defRPr>
            </a:lvl4pPr>
            <a:lvl5pPr>
              <a:defRPr sz="1800">
                <a:latin typeface="Microsoft YaHei (En-têtes)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8370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3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07CDA9F-048D-DF32-C66F-6F109585CD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图片占位符 2"/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1157953" y="1555115"/>
            <a:ext cx="3947795" cy="27781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 u="none" strike="noStrike" kern="1200" cap="none" spc="50" normalizeH="0">
                <a:solidFill>
                  <a:srgbClr val="0066B3"/>
                </a:solidFill>
                <a:uFillTx/>
                <a:latin typeface="微软雅黑（标题）"/>
                <a:ea typeface="+mj-ea"/>
              </a:defRPr>
            </a:lvl1pPr>
          </a:lstStyle>
          <a:p>
            <a:pPr lvl="0"/>
            <a:r>
              <a:rPr lang="en-US" altLang="zh-CN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icture</a:t>
            </a:r>
            <a:endParaRPr lang="en-US" altLang="zh-CN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5285453" y="1555115"/>
            <a:ext cx="5765926" cy="27781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13" hasCustomPrompt="1"/>
            <p:custDataLst>
              <p:tags r:id="rId3"/>
            </p:custDataLst>
          </p:nvPr>
        </p:nvSpPr>
        <p:spPr>
          <a:xfrm>
            <a:off x="1157952" y="4501515"/>
            <a:ext cx="9893427" cy="146748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ts val="2400"/>
              </a:lnSpc>
              <a:spcAft>
                <a:spcPts val="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  <a:r>
              <a:rPr lang="zh-CN" altLang="en-US" dirty="0">
                <a:sym typeface="+mn-ea"/>
              </a:rPr>
              <a:t>Add your words here，according to your need to draw the text box size.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55600" y="386080"/>
            <a:ext cx="11484610" cy="705485"/>
          </a:xfrm>
        </p:spPr>
        <p:txBody>
          <a:bodyPr>
            <a:normAutofit/>
          </a:bodyPr>
          <a:lstStyle>
            <a:lvl1pPr>
              <a:defRPr sz="2800" u="none" strike="noStrike" kern="1200" cap="none" spc="0" normalizeH="0">
                <a:solidFill>
                  <a:srgbClr val="0066B3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367221" y="384245"/>
            <a:ext cx="10972825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366395" y="1490345"/>
            <a:ext cx="1121473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Add Title</a:t>
            </a:r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9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700" r:id="rId13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200" b="1" u="none" strike="noStrike" kern="1200" cap="none" spc="50" normalizeH="0" baseline="0">
          <a:solidFill>
            <a:srgbClr val="0066B3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000" b="1" u="none" strike="noStrike" kern="1200" cap="none" spc="50" normalizeH="0" baseline="0">
          <a:solidFill>
            <a:srgbClr val="0066B3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2F8A631-A74B-5679-F9AA-490DC9734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8270" y="1806979"/>
            <a:ext cx="6842759" cy="1314450"/>
          </a:xfrm>
        </p:spPr>
        <p:txBody>
          <a:bodyPr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4088C3"/>
                </a:solidFill>
                <a:latin typeface="Roboto"/>
                <a:ea typeface="Roboto"/>
                <a:cs typeface="Roboto"/>
                <a:sym typeface="Roboto"/>
              </a:rPr>
              <a:t>Recent European developments</a:t>
            </a:r>
            <a:br>
              <a:rPr lang="en-US" sz="4000" dirty="0">
                <a:solidFill>
                  <a:srgbClr val="4088C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000" dirty="0">
                <a:solidFill>
                  <a:srgbClr val="4088C3"/>
                </a:solidFill>
                <a:latin typeface="Roboto"/>
                <a:ea typeface="Roboto"/>
                <a:cs typeface="Roboto"/>
                <a:sym typeface="Roboto"/>
              </a:rPr>
              <a:t>in gas storage regulation</a:t>
            </a:r>
            <a:endParaRPr lang="fr-FR" dirty="0">
              <a:solidFill>
                <a:srgbClr val="4088C3"/>
              </a:solidFill>
            </a:endParaRPr>
          </a:p>
        </p:txBody>
      </p:sp>
      <p:sp>
        <p:nvSpPr>
          <p:cNvPr id="13" name="Sous-titre 4">
            <a:extLst>
              <a:ext uri="{FF2B5EF4-FFF2-40B4-BE49-F238E27FC236}">
                <a16:creationId xmlns:a16="http://schemas.microsoft.com/office/drawing/2014/main" id="{5324D623-F075-E065-8BF5-516F4A34B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8270" y="3344371"/>
            <a:ext cx="6101657" cy="753803"/>
          </a:xfrm>
        </p:spPr>
        <p:txBody>
          <a:bodyPr/>
          <a:lstStyle/>
          <a:p>
            <a:pPr algn="l"/>
            <a:r>
              <a:rPr lang="sk-SK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Storage Committee</a:t>
            </a:r>
            <a:r>
              <a:rPr lang="fr-FR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sk-SK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meeting</a:t>
            </a:r>
            <a:r>
              <a:rPr lang="fr-FR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| Paris, 10-12 April 2024</a:t>
            </a:r>
          </a:p>
          <a:p>
            <a:pPr algn="l"/>
            <a:r>
              <a:rPr lang="fr-FR" sz="1600" b="0" dirty="0">
                <a:latin typeface="Roboto"/>
                <a:ea typeface="Roboto"/>
                <a:cs typeface="Roboto"/>
                <a:sym typeface="Roboto"/>
              </a:rPr>
              <a:t>Mélisande </a:t>
            </a:r>
            <a:r>
              <a:rPr lang="en-GB" sz="1600" b="0" dirty="0" err="1">
                <a:latin typeface="Roboto"/>
                <a:ea typeface="Roboto"/>
                <a:cs typeface="Roboto"/>
                <a:sym typeface="Roboto"/>
              </a:rPr>
              <a:t>Duhalde</a:t>
            </a:r>
            <a:r>
              <a:rPr lang="fr-FR" sz="1600" b="0" dirty="0">
                <a:latin typeface="Roboto"/>
                <a:ea typeface="Roboto"/>
                <a:cs typeface="Roboto"/>
                <a:sym typeface="Roboto"/>
              </a:rPr>
              <a:t> | Storengy EU </a:t>
            </a:r>
            <a:r>
              <a:rPr lang="fr-FR" sz="1600" b="0" dirty="0" err="1">
                <a:latin typeface="Roboto"/>
                <a:ea typeface="Roboto"/>
                <a:cs typeface="Roboto"/>
                <a:sym typeface="Roboto"/>
              </a:rPr>
              <a:t>Affairs</a:t>
            </a:r>
            <a:r>
              <a:rPr lang="fr-FR" sz="1600" b="0" dirty="0"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l"/>
            <a:endParaRPr lang="fr-F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fr-FR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0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D82B8-BEB6-B260-1F6F-A2A098573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E88D34-4749-4A7A-8CAB-F91481AE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1378E32-BBFC-22EE-63B4-EB1CE238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86080"/>
            <a:ext cx="11484610" cy="705485"/>
          </a:xfrm>
        </p:spPr>
        <p:txBody>
          <a:bodyPr/>
          <a:lstStyle/>
          <a:p>
            <a:r>
              <a:rPr lang="fr-FR" dirty="0"/>
              <a:t>Underground gas storage – National regulatory measures </a:t>
            </a:r>
            <a:r>
              <a:rPr lang="fr-FR" dirty="0" err="1"/>
              <a:t>prior</a:t>
            </a:r>
            <a:r>
              <a:rPr lang="fr-FR" dirty="0"/>
              <a:t> 2022</a:t>
            </a:r>
          </a:p>
        </p:txBody>
      </p:sp>
      <p:sp>
        <p:nvSpPr>
          <p:cNvPr id="131" name="Croix 130">
            <a:extLst>
              <a:ext uri="{FF2B5EF4-FFF2-40B4-BE49-F238E27FC236}">
                <a16:creationId xmlns:a16="http://schemas.microsoft.com/office/drawing/2014/main" id="{5A776BF5-A52E-D4BA-09D2-1B13A4B17928}"/>
              </a:ext>
            </a:extLst>
          </p:cNvPr>
          <p:cNvSpPr>
            <a:spLocks noChangeAspect="1"/>
          </p:cNvSpPr>
          <p:nvPr/>
        </p:nvSpPr>
        <p:spPr>
          <a:xfrm>
            <a:off x="8388682" y="2859814"/>
            <a:ext cx="947481" cy="883844"/>
          </a:xfrm>
          <a:prstGeom prst="plus">
            <a:avLst>
              <a:gd name="adj" fmla="val 37000"/>
            </a:avLst>
          </a:prstGeom>
          <a:pattFill prst="solidDmnd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2A69E9C-9B30-1826-49D3-A69218F0B43E}"/>
              </a:ext>
            </a:extLst>
          </p:cNvPr>
          <p:cNvSpPr/>
          <p:nvPr/>
        </p:nvSpPr>
        <p:spPr>
          <a:xfrm>
            <a:off x="5864438" y="3944726"/>
            <a:ext cx="6138762" cy="1278649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National regulatory measures</a:t>
            </a:r>
            <a:endParaRPr lang="fr-FR" sz="1600" b="1" dirty="0">
              <a:solidFill>
                <a:prstClr val="black"/>
              </a:solidFill>
              <a:latin typeface="Arial"/>
              <a:ea typeface="微软雅黑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dirty="0">
              <a:solidFill>
                <a:prstClr val="black"/>
              </a:solidFill>
              <a:latin typeface="Arial"/>
              <a:ea typeface="微软雅黑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i="0" u="none" strike="noStrike" baseline="0" dirty="0">
                <a:solidFill>
                  <a:srgbClr val="000000"/>
                </a:solidFill>
              </a:rPr>
              <a:t>Minimum volume in gas storage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u="none" strike="noStrike" baseline="0" dirty="0">
                <a:solidFill>
                  <a:srgbClr val="000000"/>
                </a:solidFill>
              </a:rPr>
              <a:t>Obligations imposed on designated entities </a:t>
            </a:r>
            <a:endParaRPr lang="en-US" sz="12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</a:rPr>
              <a:t>Unus</a:t>
            </a:r>
            <a:r>
              <a:rPr lang="en-US" sz="1200" dirty="0">
                <a:solidFill>
                  <a:srgbClr val="000000"/>
                </a:solidFill>
              </a:rPr>
              <a:t>ed booked capacity</a:t>
            </a:r>
            <a:endParaRPr lang="fr-FR" sz="1200" b="0" i="0" u="none" strike="noStrike" baseline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Tenders of capacities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Strategic Storage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7B2C7BF-83FB-F4A0-3E10-F193F4A20F68}"/>
              </a:ext>
            </a:extLst>
          </p:cNvPr>
          <p:cNvGrpSpPr/>
          <p:nvPr/>
        </p:nvGrpSpPr>
        <p:grpSpPr>
          <a:xfrm>
            <a:off x="360000" y="1080000"/>
            <a:ext cx="5314955" cy="5095875"/>
            <a:chOff x="0" y="0"/>
            <a:chExt cx="5314955" cy="509587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799B585B-5B6D-9A1E-BD3C-BC3643F8A81F}"/>
                </a:ext>
              </a:extLst>
            </p:cNvPr>
            <p:cNvGrpSpPr/>
            <p:nvPr/>
          </p:nvGrpSpPr>
          <p:grpSpPr>
            <a:xfrm>
              <a:off x="0" y="0"/>
              <a:ext cx="5314955" cy="5095875"/>
              <a:chOff x="95980" y="-9525"/>
              <a:chExt cx="5314955" cy="5095875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FEB9AC27-2FF0-2135-DE01-473D69686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74" y="3848100"/>
                <a:ext cx="1434704" cy="1133475"/>
              </a:xfrm>
              <a:custGeom>
                <a:avLst/>
                <a:gdLst>
                  <a:gd name="T0" fmla="*/ 1154 w 1205"/>
                  <a:gd name="T1" fmla="*/ 336 h 952"/>
                  <a:gd name="T2" fmla="*/ 1036 w 1205"/>
                  <a:gd name="T3" fmla="*/ 296 h 952"/>
                  <a:gd name="T4" fmla="*/ 910 w 1205"/>
                  <a:gd name="T5" fmla="*/ 280 h 952"/>
                  <a:gd name="T6" fmla="*/ 859 w 1205"/>
                  <a:gd name="T7" fmla="*/ 232 h 952"/>
                  <a:gd name="T8" fmla="*/ 784 w 1205"/>
                  <a:gd name="T9" fmla="*/ 192 h 952"/>
                  <a:gd name="T10" fmla="*/ 716 w 1205"/>
                  <a:gd name="T11" fmla="*/ 144 h 952"/>
                  <a:gd name="T12" fmla="*/ 666 w 1205"/>
                  <a:gd name="T13" fmla="*/ 136 h 952"/>
                  <a:gd name="T14" fmla="*/ 598 w 1205"/>
                  <a:gd name="T15" fmla="*/ 128 h 952"/>
                  <a:gd name="T16" fmla="*/ 522 w 1205"/>
                  <a:gd name="T17" fmla="*/ 104 h 952"/>
                  <a:gd name="T18" fmla="*/ 387 w 1205"/>
                  <a:gd name="T19" fmla="*/ 64 h 952"/>
                  <a:gd name="T20" fmla="*/ 320 w 1205"/>
                  <a:gd name="T21" fmla="*/ 48 h 952"/>
                  <a:gd name="T22" fmla="*/ 202 w 1205"/>
                  <a:gd name="T23" fmla="*/ 16 h 952"/>
                  <a:gd name="T24" fmla="*/ 168 w 1205"/>
                  <a:gd name="T25" fmla="*/ 0 h 952"/>
                  <a:gd name="T26" fmla="*/ 135 w 1205"/>
                  <a:gd name="T27" fmla="*/ 8 h 952"/>
                  <a:gd name="T28" fmla="*/ 109 w 1205"/>
                  <a:gd name="T29" fmla="*/ 24 h 952"/>
                  <a:gd name="T30" fmla="*/ 17 w 1205"/>
                  <a:gd name="T31" fmla="*/ 48 h 952"/>
                  <a:gd name="T32" fmla="*/ 25 w 1205"/>
                  <a:gd name="T33" fmla="*/ 88 h 952"/>
                  <a:gd name="T34" fmla="*/ 34 w 1205"/>
                  <a:gd name="T35" fmla="*/ 128 h 952"/>
                  <a:gd name="T36" fmla="*/ 67 w 1205"/>
                  <a:gd name="T37" fmla="*/ 176 h 952"/>
                  <a:gd name="T38" fmla="*/ 84 w 1205"/>
                  <a:gd name="T39" fmla="*/ 200 h 952"/>
                  <a:gd name="T40" fmla="*/ 93 w 1205"/>
                  <a:gd name="T41" fmla="*/ 216 h 952"/>
                  <a:gd name="T42" fmla="*/ 143 w 1205"/>
                  <a:gd name="T43" fmla="*/ 232 h 952"/>
                  <a:gd name="T44" fmla="*/ 194 w 1205"/>
                  <a:gd name="T45" fmla="*/ 224 h 952"/>
                  <a:gd name="T46" fmla="*/ 236 w 1205"/>
                  <a:gd name="T47" fmla="*/ 256 h 952"/>
                  <a:gd name="T48" fmla="*/ 253 w 1205"/>
                  <a:gd name="T49" fmla="*/ 272 h 952"/>
                  <a:gd name="T50" fmla="*/ 261 w 1205"/>
                  <a:gd name="T51" fmla="*/ 296 h 952"/>
                  <a:gd name="T52" fmla="*/ 202 w 1205"/>
                  <a:gd name="T53" fmla="*/ 328 h 952"/>
                  <a:gd name="T54" fmla="*/ 177 w 1205"/>
                  <a:gd name="T55" fmla="*/ 368 h 952"/>
                  <a:gd name="T56" fmla="*/ 160 w 1205"/>
                  <a:gd name="T57" fmla="*/ 424 h 952"/>
                  <a:gd name="T58" fmla="*/ 143 w 1205"/>
                  <a:gd name="T59" fmla="*/ 432 h 952"/>
                  <a:gd name="T60" fmla="*/ 126 w 1205"/>
                  <a:gd name="T61" fmla="*/ 480 h 952"/>
                  <a:gd name="T62" fmla="*/ 76 w 1205"/>
                  <a:gd name="T63" fmla="*/ 488 h 952"/>
                  <a:gd name="T64" fmla="*/ 109 w 1205"/>
                  <a:gd name="T65" fmla="*/ 568 h 952"/>
                  <a:gd name="T66" fmla="*/ 101 w 1205"/>
                  <a:gd name="T67" fmla="*/ 584 h 952"/>
                  <a:gd name="T68" fmla="*/ 67 w 1205"/>
                  <a:gd name="T69" fmla="*/ 608 h 952"/>
                  <a:gd name="T70" fmla="*/ 67 w 1205"/>
                  <a:gd name="T71" fmla="*/ 656 h 952"/>
                  <a:gd name="T72" fmla="*/ 84 w 1205"/>
                  <a:gd name="T73" fmla="*/ 672 h 952"/>
                  <a:gd name="T74" fmla="*/ 17 w 1205"/>
                  <a:gd name="T75" fmla="*/ 720 h 952"/>
                  <a:gd name="T76" fmla="*/ 0 w 1205"/>
                  <a:gd name="T77" fmla="*/ 784 h 952"/>
                  <a:gd name="T78" fmla="*/ 59 w 1205"/>
                  <a:gd name="T79" fmla="*/ 792 h 952"/>
                  <a:gd name="T80" fmla="*/ 109 w 1205"/>
                  <a:gd name="T81" fmla="*/ 840 h 952"/>
                  <a:gd name="T82" fmla="*/ 118 w 1205"/>
                  <a:gd name="T83" fmla="*/ 920 h 952"/>
                  <a:gd name="T84" fmla="*/ 219 w 1205"/>
                  <a:gd name="T85" fmla="*/ 928 h 952"/>
                  <a:gd name="T86" fmla="*/ 295 w 1205"/>
                  <a:gd name="T87" fmla="*/ 912 h 952"/>
                  <a:gd name="T88" fmla="*/ 379 w 1205"/>
                  <a:gd name="T89" fmla="*/ 904 h 952"/>
                  <a:gd name="T90" fmla="*/ 539 w 1205"/>
                  <a:gd name="T91" fmla="*/ 928 h 952"/>
                  <a:gd name="T92" fmla="*/ 598 w 1205"/>
                  <a:gd name="T93" fmla="*/ 904 h 952"/>
                  <a:gd name="T94" fmla="*/ 649 w 1205"/>
                  <a:gd name="T95" fmla="*/ 856 h 952"/>
                  <a:gd name="T96" fmla="*/ 725 w 1205"/>
                  <a:gd name="T97" fmla="*/ 824 h 952"/>
                  <a:gd name="T98" fmla="*/ 784 w 1205"/>
                  <a:gd name="T99" fmla="*/ 752 h 952"/>
                  <a:gd name="T100" fmla="*/ 809 w 1205"/>
                  <a:gd name="T101" fmla="*/ 664 h 952"/>
                  <a:gd name="T102" fmla="*/ 842 w 1205"/>
                  <a:gd name="T103" fmla="*/ 592 h 952"/>
                  <a:gd name="T104" fmla="*/ 927 w 1205"/>
                  <a:gd name="T105" fmla="*/ 504 h 952"/>
                  <a:gd name="T106" fmla="*/ 944 w 1205"/>
                  <a:gd name="T107" fmla="*/ 472 h 952"/>
                  <a:gd name="T108" fmla="*/ 1019 w 1205"/>
                  <a:gd name="T109" fmla="*/ 440 h 952"/>
                  <a:gd name="T110" fmla="*/ 1196 w 1205"/>
                  <a:gd name="T111" fmla="*/ 376 h 952"/>
                  <a:gd name="T112" fmla="*/ 1205 w 1205"/>
                  <a:gd name="T113" fmla="*/ 368 h 952"/>
                  <a:gd name="T114" fmla="*/ 1180 w 1205"/>
                  <a:gd name="T115" fmla="*/ 352 h 9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F446C99E-84AD-E63E-CC48-0C525294F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74" y="4057650"/>
                <a:ext cx="501254" cy="733425"/>
              </a:xfrm>
              <a:custGeom>
                <a:avLst/>
                <a:gdLst>
                  <a:gd name="T0" fmla="*/ 396 w 421"/>
                  <a:gd name="T1" fmla="*/ 88 h 616"/>
                  <a:gd name="T2" fmla="*/ 387 w 421"/>
                  <a:gd name="T3" fmla="*/ 64 h 616"/>
                  <a:gd name="T4" fmla="*/ 328 w 421"/>
                  <a:gd name="T5" fmla="*/ 56 h 616"/>
                  <a:gd name="T6" fmla="*/ 286 w 421"/>
                  <a:gd name="T7" fmla="*/ 40 h 616"/>
                  <a:gd name="T8" fmla="*/ 236 w 421"/>
                  <a:gd name="T9" fmla="*/ 32 h 616"/>
                  <a:gd name="T10" fmla="*/ 244 w 421"/>
                  <a:gd name="T11" fmla="*/ 8 h 616"/>
                  <a:gd name="T12" fmla="*/ 177 w 421"/>
                  <a:gd name="T13" fmla="*/ 8 h 616"/>
                  <a:gd name="T14" fmla="*/ 160 w 421"/>
                  <a:gd name="T15" fmla="*/ 112 h 616"/>
                  <a:gd name="T16" fmla="*/ 126 w 421"/>
                  <a:gd name="T17" fmla="*/ 208 h 616"/>
                  <a:gd name="T18" fmla="*/ 42 w 421"/>
                  <a:gd name="T19" fmla="*/ 304 h 616"/>
                  <a:gd name="T20" fmla="*/ 8 w 421"/>
                  <a:gd name="T21" fmla="*/ 368 h 616"/>
                  <a:gd name="T22" fmla="*/ 34 w 421"/>
                  <a:gd name="T23" fmla="*/ 384 h 616"/>
                  <a:gd name="T24" fmla="*/ 25 w 421"/>
                  <a:gd name="T25" fmla="*/ 408 h 616"/>
                  <a:gd name="T26" fmla="*/ 67 w 421"/>
                  <a:gd name="T27" fmla="*/ 416 h 616"/>
                  <a:gd name="T28" fmla="*/ 42 w 421"/>
                  <a:gd name="T29" fmla="*/ 512 h 616"/>
                  <a:gd name="T30" fmla="*/ 8 w 421"/>
                  <a:gd name="T31" fmla="*/ 576 h 616"/>
                  <a:gd name="T32" fmla="*/ 8 w 421"/>
                  <a:gd name="T33" fmla="*/ 592 h 616"/>
                  <a:gd name="T34" fmla="*/ 84 w 421"/>
                  <a:gd name="T35" fmla="*/ 600 h 616"/>
                  <a:gd name="T36" fmla="*/ 160 w 421"/>
                  <a:gd name="T37" fmla="*/ 608 h 616"/>
                  <a:gd name="T38" fmla="*/ 177 w 421"/>
                  <a:gd name="T39" fmla="*/ 544 h 616"/>
                  <a:gd name="T40" fmla="*/ 244 w 421"/>
                  <a:gd name="T41" fmla="*/ 496 h 616"/>
                  <a:gd name="T42" fmla="*/ 227 w 421"/>
                  <a:gd name="T43" fmla="*/ 480 h 616"/>
                  <a:gd name="T44" fmla="*/ 227 w 421"/>
                  <a:gd name="T45" fmla="*/ 432 h 616"/>
                  <a:gd name="T46" fmla="*/ 261 w 421"/>
                  <a:gd name="T47" fmla="*/ 408 h 616"/>
                  <a:gd name="T48" fmla="*/ 269 w 421"/>
                  <a:gd name="T49" fmla="*/ 392 h 616"/>
                  <a:gd name="T50" fmla="*/ 236 w 421"/>
                  <a:gd name="T51" fmla="*/ 312 h 616"/>
                  <a:gd name="T52" fmla="*/ 286 w 421"/>
                  <a:gd name="T53" fmla="*/ 304 h 616"/>
                  <a:gd name="T54" fmla="*/ 303 w 421"/>
                  <a:gd name="T55" fmla="*/ 256 h 616"/>
                  <a:gd name="T56" fmla="*/ 320 w 421"/>
                  <a:gd name="T57" fmla="*/ 248 h 616"/>
                  <a:gd name="T58" fmla="*/ 337 w 421"/>
                  <a:gd name="T59" fmla="*/ 192 h 616"/>
                  <a:gd name="T60" fmla="*/ 362 w 421"/>
                  <a:gd name="T61" fmla="*/ 152 h 616"/>
                  <a:gd name="T62" fmla="*/ 421 w 421"/>
                  <a:gd name="T63" fmla="*/ 120 h 616"/>
                  <a:gd name="T64" fmla="*/ 413 w 421"/>
                  <a:gd name="T65" fmla="*/ 96 h 6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8963261E-AAC8-0C02-BD88-21000DBDF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74" y="3848100"/>
                <a:ext cx="1434704" cy="1133475"/>
              </a:xfrm>
              <a:custGeom>
                <a:avLst/>
                <a:gdLst>
                  <a:gd name="T0" fmla="*/ 1154 w 1205"/>
                  <a:gd name="T1" fmla="*/ 336 h 952"/>
                  <a:gd name="T2" fmla="*/ 1036 w 1205"/>
                  <a:gd name="T3" fmla="*/ 296 h 952"/>
                  <a:gd name="T4" fmla="*/ 910 w 1205"/>
                  <a:gd name="T5" fmla="*/ 280 h 952"/>
                  <a:gd name="T6" fmla="*/ 859 w 1205"/>
                  <a:gd name="T7" fmla="*/ 232 h 952"/>
                  <a:gd name="T8" fmla="*/ 784 w 1205"/>
                  <a:gd name="T9" fmla="*/ 192 h 952"/>
                  <a:gd name="T10" fmla="*/ 716 w 1205"/>
                  <a:gd name="T11" fmla="*/ 144 h 952"/>
                  <a:gd name="T12" fmla="*/ 666 w 1205"/>
                  <a:gd name="T13" fmla="*/ 136 h 952"/>
                  <a:gd name="T14" fmla="*/ 598 w 1205"/>
                  <a:gd name="T15" fmla="*/ 128 h 952"/>
                  <a:gd name="T16" fmla="*/ 522 w 1205"/>
                  <a:gd name="T17" fmla="*/ 104 h 952"/>
                  <a:gd name="T18" fmla="*/ 387 w 1205"/>
                  <a:gd name="T19" fmla="*/ 64 h 952"/>
                  <a:gd name="T20" fmla="*/ 320 w 1205"/>
                  <a:gd name="T21" fmla="*/ 48 h 952"/>
                  <a:gd name="T22" fmla="*/ 202 w 1205"/>
                  <a:gd name="T23" fmla="*/ 16 h 952"/>
                  <a:gd name="T24" fmla="*/ 168 w 1205"/>
                  <a:gd name="T25" fmla="*/ 0 h 952"/>
                  <a:gd name="T26" fmla="*/ 135 w 1205"/>
                  <a:gd name="T27" fmla="*/ 8 h 952"/>
                  <a:gd name="T28" fmla="*/ 109 w 1205"/>
                  <a:gd name="T29" fmla="*/ 24 h 952"/>
                  <a:gd name="T30" fmla="*/ 17 w 1205"/>
                  <a:gd name="T31" fmla="*/ 48 h 952"/>
                  <a:gd name="T32" fmla="*/ 25 w 1205"/>
                  <a:gd name="T33" fmla="*/ 88 h 952"/>
                  <a:gd name="T34" fmla="*/ 34 w 1205"/>
                  <a:gd name="T35" fmla="*/ 128 h 952"/>
                  <a:gd name="T36" fmla="*/ 67 w 1205"/>
                  <a:gd name="T37" fmla="*/ 176 h 952"/>
                  <a:gd name="T38" fmla="*/ 84 w 1205"/>
                  <a:gd name="T39" fmla="*/ 200 h 952"/>
                  <a:gd name="T40" fmla="*/ 93 w 1205"/>
                  <a:gd name="T41" fmla="*/ 216 h 952"/>
                  <a:gd name="T42" fmla="*/ 143 w 1205"/>
                  <a:gd name="T43" fmla="*/ 232 h 952"/>
                  <a:gd name="T44" fmla="*/ 194 w 1205"/>
                  <a:gd name="T45" fmla="*/ 224 h 952"/>
                  <a:gd name="T46" fmla="*/ 236 w 1205"/>
                  <a:gd name="T47" fmla="*/ 256 h 952"/>
                  <a:gd name="T48" fmla="*/ 253 w 1205"/>
                  <a:gd name="T49" fmla="*/ 272 h 952"/>
                  <a:gd name="T50" fmla="*/ 261 w 1205"/>
                  <a:gd name="T51" fmla="*/ 296 h 952"/>
                  <a:gd name="T52" fmla="*/ 202 w 1205"/>
                  <a:gd name="T53" fmla="*/ 328 h 952"/>
                  <a:gd name="T54" fmla="*/ 177 w 1205"/>
                  <a:gd name="T55" fmla="*/ 368 h 952"/>
                  <a:gd name="T56" fmla="*/ 160 w 1205"/>
                  <a:gd name="T57" fmla="*/ 424 h 952"/>
                  <a:gd name="T58" fmla="*/ 143 w 1205"/>
                  <a:gd name="T59" fmla="*/ 432 h 952"/>
                  <a:gd name="T60" fmla="*/ 126 w 1205"/>
                  <a:gd name="T61" fmla="*/ 480 h 952"/>
                  <a:gd name="T62" fmla="*/ 76 w 1205"/>
                  <a:gd name="T63" fmla="*/ 488 h 952"/>
                  <a:gd name="T64" fmla="*/ 109 w 1205"/>
                  <a:gd name="T65" fmla="*/ 568 h 952"/>
                  <a:gd name="T66" fmla="*/ 101 w 1205"/>
                  <a:gd name="T67" fmla="*/ 584 h 952"/>
                  <a:gd name="T68" fmla="*/ 67 w 1205"/>
                  <a:gd name="T69" fmla="*/ 608 h 952"/>
                  <a:gd name="T70" fmla="*/ 67 w 1205"/>
                  <a:gd name="T71" fmla="*/ 656 h 952"/>
                  <a:gd name="T72" fmla="*/ 84 w 1205"/>
                  <a:gd name="T73" fmla="*/ 672 h 952"/>
                  <a:gd name="T74" fmla="*/ 17 w 1205"/>
                  <a:gd name="T75" fmla="*/ 720 h 952"/>
                  <a:gd name="T76" fmla="*/ 0 w 1205"/>
                  <a:gd name="T77" fmla="*/ 784 h 952"/>
                  <a:gd name="T78" fmla="*/ 59 w 1205"/>
                  <a:gd name="T79" fmla="*/ 792 h 952"/>
                  <a:gd name="T80" fmla="*/ 109 w 1205"/>
                  <a:gd name="T81" fmla="*/ 840 h 952"/>
                  <a:gd name="T82" fmla="*/ 118 w 1205"/>
                  <a:gd name="T83" fmla="*/ 920 h 952"/>
                  <a:gd name="T84" fmla="*/ 219 w 1205"/>
                  <a:gd name="T85" fmla="*/ 928 h 952"/>
                  <a:gd name="T86" fmla="*/ 295 w 1205"/>
                  <a:gd name="T87" fmla="*/ 912 h 952"/>
                  <a:gd name="T88" fmla="*/ 379 w 1205"/>
                  <a:gd name="T89" fmla="*/ 904 h 952"/>
                  <a:gd name="T90" fmla="*/ 539 w 1205"/>
                  <a:gd name="T91" fmla="*/ 928 h 952"/>
                  <a:gd name="T92" fmla="*/ 598 w 1205"/>
                  <a:gd name="T93" fmla="*/ 904 h 952"/>
                  <a:gd name="T94" fmla="*/ 649 w 1205"/>
                  <a:gd name="T95" fmla="*/ 856 h 952"/>
                  <a:gd name="T96" fmla="*/ 725 w 1205"/>
                  <a:gd name="T97" fmla="*/ 824 h 952"/>
                  <a:gd name="T98" fmla="*/ 784 w 1205"/>
                  <a:gd name="T99" fmla="*/ 752 h 952"/>
                  <a:gd name="T100" fmla="*/ 809 w 1205"/>
                  <a:gd name="T101" fmla="*/ 664 h 952"/>
                  <a:gd name="T102" fmla="*/ 842 w 1205"/>
                  <a:gd name="T103" fmla="*/ 592 h 952"/>
                  <a:gd name="T104" fmla="*/ 927 w 1205"/>
                  <a:gd name="T105" fmla="*/ 504 h 952"/>
                  <a:gd name="T106" fmla="*/ 944 w 1205"/>
                  <a:gd name="T107" fmla="*/ 472 h 952"/>
                  <a:gd name="T108" fmla="*/ 944 w 1205"/>
                  <a:gd name="T109" fmla="*/ 472 h 952"/>
                  <a:gd name="T110" fmla="*/ 1019 w 1205"/>
                  <a:gd name="T111" fmla="*/ 440 h 952"/>
                  <a:gd name="T112" fmla="*/ 1196 w 1205"/>
                  <a:gd name="T113" fmla="*/ 376 h 952"/>
                  <a:gd name="T114" fmla="*/ 1205 w 1205"/>
                  <a:gd name="T115" fmla="*/ 368 h 952"/>
                  <a:gd name="T116" fmla="*/ 1205 w 1205"/>
                  <a:gd name="T117" fmla="*/ 344 h 9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8AF21933-670A-82CA-BC90-3B3D85F38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74" y="4057650"/>
                <a:ext cx="501254" cy="733425"/>
              </a:xfrm>
              <a:custGeom>
                <a:avLst/>
                <a:gdLst>
                  <a:gd name="T0" fmla="*/ 396 w 421"/>
                  <a:gd name="T1" fmla="*/ 88 h 616"/>
                  <a:gd name="T2" fmla="*/ 387 w 421"/>
                  <a:gd name="T3" fmla="*/ 64 h 616"/>
                  <a:gd name="T4" fmla="*/ 328 w 421"/>
                  <a:gd name="T5" fmla="*/ 56 h 616"/>
                  <a:gd name="T6" fmla="*/ 286 w 421"/>
                  <a:gd name="T7" fmla="*/ 40 h 616"/>
                  <a:gd name="T8" fmla="*/ 236 w 421"/>
                  <a:gd name="T9" fmla="*/ 32 h 616"/>
                  <a:gd name="T10" fmla="*/ 244 w 421"/>
                  <a:gd name="T11" fmla="*/ 8 h 616"/>
                  <a:gd name="T12" fmla="*/ 177 w 421"/>
                  <a:gd name="T13" fmla="*/ 8 h 616"/>
                  <a:gd name="T14" fmla="*/ 160 w 421"/>
                  <a:gd name="T15" fmla="*/ 112 h 616"/>
                  <a:gd name="T16" fmla="*/ 126 w 421"/>
                  <a:gd name="T17" fmla="*/ 208 h 616"/>
                  <a:gd name="T18" fmla="*/ 42 w 421"/>
                  <a:gd name="T19" fmla="*/ 304 h 616"/>
                  <a:gd name="T20" fmla="*/ 8 w 421"/>
                  <a:gd name="T21" fmla="*/ 368 h 616"/>
                  <a:gd name="T22" fmla="*/ 34 w 421"/>
                  <a:gd name="T23" fmla="*/ 384 h 616"/>
                  <a:gd name="T24" fmla="*/ 25 w 421"/>
                  <a:gd name="T25" fmla="*/ 408 h 616"/>
                  <a:gd name="T26" fmla="*/ 67 w 421"/>
                  <a:gd name="T27" fmla="*/ 416 h 616"/>
                  <a:gd name="T28" fmla="*/ 42 w 421"/>
                  <a:gd name="T29" fmla="*/ 512 h 616"/>
                  <a:gd name="T30" fmla="*/ 8 w 421"/>
                  <a:gd name="T31" fmla="*/ 576 h 616"/>
                  <a:gd name="T32" fmla="*/ 8 w 421"/>
                  <a:gd name="T33" fmla="*/ 592 h 616"/>
                  <a:gd name="T34" fmla="*/ 84 w 421"/>
                  <a:gd name="T35" fmla="*/ 600 h 616"/>
                  <a:gd name="T36" fmla="*/ 160 w 421"/>
                  <a:gd name="T37" fmla="*/ 608 h 616"/>
                  <a:gd name="T38" fmla="*/ 168 w 421"/>
                  <a:gd name="T39" fmla="*/ 576 h 616"/>
                  <a:gd name="T40" fmla="*/ 219 w 421"/>
                  <a:gd name="T41" fmla="*/ 520 h 616"/>
                  <a:gd name="T42" fmla="*/ 236 w 421"/>
                  <a:gd name="T43" fmla="*/ 496 h 616"/>
                  <a:gd name="T44" fmla="*/ 219 w 421"/>
                  <a:gd name="T45" fmla="*/ 456 h 616"/>
                  <a:gd name="T46" fmla="*/ 236 w 421"/>
                  <a:gd name="T47" fmla="*/ 416 h 616"/>
                  <a:gd name="T48" fmla="*/ 269 w 421"/>
                  <a:gd name="T49" fmla="*/ 400 h 616"/>
                  <a:gd name="T50" fmla="*/ 253 w 421"/>
                  <a:gd name="T51" fmla="*/ 376 h 616"/>
                  <a:gd name="T52" fmla="*/ 261 w 421"/>
                  <a:gd name="T53" fmla="*/ 312 h 616"/>
                  <a:gd name="T54" fmla="*/ 303 w 421"/>
                  <a:gd name="T55" fmla="*/ 288 h 616"/>
                  <a:gd name="T56" fmla="*/ 312 w 421"/>
                  <a:gd name="T57" fmla="*/ 256 h 616"/>
                  <a:gd name="T58" fmla="*/ 320 w 421"/>
                  <a:gd name="T59" fmla="*/ 224 h 616"/>
                  <a:gd name="T60" fmla="*/ 328 w 421"/>
                  <a:gd name="T61" fmla="*/ 168 h 616"/>
                  <a:gd name="T62" fmla="*/ 387 w 421"/>
                  <a:gd name="T63" fmla="*/ 136 h 616"/>
                  <a:gd name="T64" fmla="*/ 421 w 421"/>
                  <a:gd name="T65" fmla="*/ 112 h 616"/>
                  <a:gd name="T66" fmla="*/ 413 w 421"/>
                  <a:gd name="T67" fmla="*/ 96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EE75B5A7-0CE8-C2F7-B619-5AD06F40E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846" y="2247900"/>
                <a:ext cx="471488" cy="485775"/>
              </a:xfrm>
              <a:custGeom>
                <a:avLst/>
                <a:gdLst>
                  <a:gd name="T0" fmla="*/ 363 w 396"/>
                  <a:gd name="T1" fmla="*/ 160 h 408"/>
                  <a:gd name="T2" fmla="*/ 354 w 396"/>
                  <a:gd name="T3" fmla="*/ 136 h 408"/>
                  <a:gd name="T4" fmla="*/ 329 w 396"/>
                  <a:gd name="T5" fmla="*/ 120 h 408"/>
                  <a:gd name="T6" fmla="*/ 295 w 396"/>
                  <a:gd name="T7" fmla="*/ 144 h 408"/>
                  <a:gd name="T8" fmla="*/ 262 w 396"/>
                  <a:gd name="T9" fmla="*/ 96 h 408"/>
                  <a:gd name="T10" fmla="*/ 278 w 396"/>
                  <a:gd name="T11" fmla="*/ 80 h 408"/>
                  <a:gd name="T12" fmla="*/ 278 w 396"/>
                  <a:gd name="T13" fmla="*/ 64 h 408"/>
                  <a:gd name="T14" fmla="*/ 312 w 396"/>
                  <a:gd name="T15" fmla="*/ 64 h 408"/>
                  <a:gd name="T16" fmla="*/ 321 w 396"/>
                  <a:gd name="T17" fmla="*/ 48 h 408"/>
                  <a:gd name="T18" fmla="*/ 329 w 396"/>
                  <a:gd name="T19" fmla="*/ 32 h 408"/>
                  <a:gd name="T20" fmla="*/ 346 w 396"/>
                  <a:gd name="T21" fmla="*/ 24 h 408"/>
                  <a:gd name="T22" fmla="*/ 354 w 396"/>
                  <a:gd name="T23" fmla="*/ 0 h 408"/>
                  <a:gd name="T24" fmla="*/ 329 w 396"/>
                  <a:gd name="T25" fmla="*/ 0 h 408"/>
                  <a:gd name="T26" fmla="*/ 304 w 396"/>
                  <a:gd name="T27" fmla="*/ 8 h 408"/>
                  <a:gd name="T28" fmla="*/ 262 w 396"/>
                  <a:gd name="T29" fmla="*/ 8 h 408"/>
                  <a:gd name="T30" fmla="*/ 253 w 396"/>
                  <a:gd name="T31" fmla="*/ 32 h 408"/>
                  <a:gd name="T32" fmla="*/ 219 w 396"/>
                  <a:gd name="T33" fmla="*/ 56 h 408"/>
                  <a:gd name="T34" fmla="*/ 219 w 396"/>
                  <a:gd name="T35" fmla="*/ 80 h 408"/>
                  <a:gd name="T36" fmla="*/ 186 w 396"/>
                  <a:gd name="T37" fmla="*/ 96 h 408"/>
                  <a:gd name="T38" fmla="*/ 127 w 396"/>
                  <a:gd name="T39" fmla="*/ 72 h 408"/>
                  <a:gd name="T40" fmla="*/ 93 w 396"/>
                  <a:gd name="T41" fmla="*/ 104 h 408"/>
                  <a:gd name="T42" fmla="*/ 110 w 396"/>
                  <a:gd name="T43" fmla="*/ 136 h 408"/>
                  <a:gd name="T44" fmla="*/ 76 w 396"/>
                  <a:gd name="T45" fmla="*/ 160 h 408"/>
                  <a:gd name="T46" fmla="*/ 110 w 396"/>
                  <a:gd name="T47" fmla="*/ 192 h 408"/>
                  <a:gd name="T48" fmla="*/ 152 w 396"/>
                  <a:gd name="T49" fmla="*/ 208 h 408"/>
                  <a:gd name="T50" fmla="*/ 144 w 396"/>
                  <a:gd name="T51" fmla="*/ 224 h 408"/>
                  <a:gd name="T52" fmla="*/ 118 w 396"/>
                  <a:gd name="T53" fmla="*/ 224 h 408"/>
                  <a:gd name="T54" fmla="*/ 102 w 396"/>
                  <a:gd name="T55" fmla="*/ 256 h 408"/>
                  <a:gd name="T56" fmla="*/ 51 w 396"/>
                  <a:gd name="T57" fmla="*/ 272 h 408"/>
                  <a:gd name="T58" fmla="*/ 51 w 396"/>
                  <a:gd name="T59" fmla="*/ 304 h 408"/>
                  <a:gd name="T60" fmla="*/ 9 w 396"/>
                  <a:gd name="T61" fmla="*/ 312 h 408"/>
                  <a:gd name="T62" fmla="*/ 26 w 396"/>
                  <a:gd name="T63" fmla="*/ 328 h 408"/>
                  <a:gd name="T64" fmla="*/ 0 w 396"/>
                  <a:gd name="T65" fmla="*/ 368 h 408"/>
                  <a:gd name="T66" fmla="*/ 26 w 396"/>
                  <a:gd name="T67" fmla="*/ 376 h 408"/>
                  <a:gd name="T68" fmla="*/ 26 w 396"/>
                  <a:gd name="T69" fmla="*/ 400 h 408"/>
                  <a:gd name="T70" fmla="*/ 59 w 396"/>
                  <a:gd name="T71" fmla="*/ 408 h 408"/>
                  <a:gd name="T72" fmla="*/ 160 w 396"/>
                  <a:gd name="T73" fmla="*/ 408 h 408"/>
                  <a:gd name="T74" fmla="*/ 228 w 396"/>
                  <a:gd name="T75" fmla="*/ 376 h 408"/>
                  <a:gd name="T76" fmla="*/ 287 w 396"/>
                  <a:gd name="T77" fmla="*/ 376 h 408"/>
                  <a:gd name="T78" fmla="*/ 329 w 396"/>
                  <a:gd name="T79" fmla="*/ 392 h 408"/>
                  <a:gd name="T80" fmla="*/ 329 w 396"/>
                  <a:gd name="T81" fmla="*/ 360 h 408"/>
                  <a:gd name="T82" fmla="*/ 354 w 396"/>
                  <a:gd name="T83" fmla="*/ 328 h 408"/>
                  <a:gd name="T84" fmla="*/ 371 w 396"/>
                  <a:gd name="T85" fmla="*/ 304 h 408"/>
                  <a:gd name="T86" fmla="*/ 388 w 396"/>
                  <a:gd name="T87" fmla="*/ 232 h 408"/>
                  <a:gd name="T88" fmla="*/ 380 w 396"/>
                  <a:gd name="T89" fmla="*/ 208 h 408"/>
                  <a:gd name="T90" fmla="*/ 371 w 396"/>
                  <a:gd name="T91" fmla="*/ 176 h 408"/>
                  <a:gd name="T92" fmla="*/ 396 w 396"/>
                  <a:gd name="T93" fmla="*/ 168 h 408"/>
                  <a:gd name="T94" fmla="*/ 380 w 396"/>
                  <a:gd name="T95" fmla="*/ 160 h 408"/>
                  <a:gd name="T96" fmla="*/ 363 w 396"/>
                  <a:gd name="T97" fmla="*/ 160 h 4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A28C56E4-B1D3-4065-9AE7-BE0819F94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792" y="2276475"/>
                <a:ext cx="240506" cy="171450"/>
              </a:xfrm>
              <a:custGeom>
                <a:avLst/>
                <a:gdLst>
                  <a:gd name="T0" fmla="*/ 185 w 202"/>
                  <a:gd name="T1" fmla="*/ 72 h 144"/>
                  <a:gd name="T2" fmla="*/ 177 w 202"/>
                  <a:gd name="T3" fmla="*/ 48 h 144"/>
                  <a:gd name="T4" fmla="*/ 177 w 202"/>
                  <a:gd name="T5" fmla="*/ 16 h 144"/>
                  <a:gd name="T6" fmla="*/ 151 w 202"/>
                  <a:gd name="T7" fmla="*/ 0 h 144"/>
                  <a:gd name="T8" fmla="*/ 126 w 202"/>
                  <a:gd name="T9" fmla="*/ 0 h 144"/>
                  <a:gd name="T10" fmla="*/ 109 w 202"/>
                  <a:gd name="T11" fmla="*/ 0 h 144"/>
                  <a:gd name="T12" fmla="*/ 84 w 202"/>
                  <a:gd name="T13" fmla="*/ 0 h 144"/>
                  <a:gd name="T14" fmla="*/ 84 w 202"/>
                  <a:gd name="T15" fmla="*/ 8 h 144"/>
                  <a:gd name="T16" fmla="*/ 84 w 202"/>
                  <a:gd name="T17" fmla="*/ 0 h 144"/>
                  <a:gd name="T18" fmla="*/ 67 w 202"/>
                  <a:gd name="T19" fmla="*/ 8 h 144"/>
                  <a:gd name="T20" fmla="*/ 59 w 202"/>
                  <a:gd name="T21" fmla="*/ 24 h 144"/>
                  <a:gd name="T22" fmla="*/ 50 w 202"/>
                  <a:gd name="T23" fmla="*/ 40 h 144"/>
                  <a:gd name="T24" fmla="*/ 16 w 202"/>
                  <a:gd name="T25" fmla="*/ 40 h 144"/>
                  <a:gd name="T26" fmla="*/ 16 w 202"/>
                  <a:gd name="T27" fmla="*/ 56 h 144"/>
                  <a:gd name="T28" fmla="*/ 0 w 202"/>
                  <a:gd name="T29" fmla="*/ 72 h 144"/>
                  <a:gd name="T30" fmla="*/ 33 w 202"/>
                  <a:gd name="T31" fmla="*/ 120 h 144"/>
                  <a:gd name="T32" fmla="*/ 67 w 202"/>
                  <a:gd name="T33" fmla="*/ 96 h 144"/>
                  <a:gd name="T34" fmla="*/ 92 w 202"/>
                  <a:gd name="T35" fmla="*/ 112 h 144"/>
                  <a:gd name="T36" fmla="*/ 101 w 202"/>
                  <a:gd name="T37" fmla="*/ 136 h 144"/>
                  <a:gd name="T38" fmla="*/ 118 w 202"/>
                  <a:gd name="T39" fmla="*/ 136 h 144"/>
                  <a:gd name="T40" fmla="*/ 134 w 202"/>
                  <a:gd name="T41" fmla="*/ 144 h 144"/>
                  <a:gd name="T42" fmla="*/ 143 w 202"/>
                  <a:gd name="T43" fmla="*/ 144 h 144"/>
                  <a:gd name="T44" fmla="*/ 168 w 202"/>
                  <a:gd name="T45" fmla="*/ 128 h 144"/>
                  <a:gd name="T46" fmla="*/ 193 w 202"/>
                  <a:gd name="T47" fmla="*/ 120 h 144"/>
                  <a:gd name="T48" fmla="*/ 202 w 202"/>
                  <a:gd name="T49" fmla="*/ 88 h 144"/>
                  <a:gd name="T50" fmla="*/ 185 w 202"/>
                  <a:gd name="T51" fmla="*/ 72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F395CA7F-A802-64AE-DE95-20E7D2FF9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323" y="1828800"/>
                <a:ext cx="792956" cy="1209675"/>
              </a:xfrm>
              <a:custGeom>
                <a:avLst/>
                <a:gdLst>
                  <a:gd name="T0" fmla="*/ 337 w 666"/>
                  <a:gd name="T1" fmla="*/ 96 h 1016"/>
                  <a:gd name="T2" fmla="*/ 421 w 666"/>
                  <a:gd name="T3" fmla="*/ 24 h 1016"/>
                  <a:gd name="T4" fmla="*/ 270 w 666"/>
                  <a:gd name="T5" fmla="*/ 24 h 1016"/>
                  <a:gd name="T6" fmla="*/ 253 w 666"/>
                  <a:gd name="T7" fmla="*/ 80 h 1016"/>
                  <a:gd name="T8" fmla="*/ 202 w 666"/>
                  <a:gd name="T9" fmla="*/ 136 h 1016"/>
                  <a:gd name="T10" fmla="*/ 169 w 666"/>
                  <a:gd name="T11" fmla="*/ 200 h 1016"/>
                  <a:gd name="T12" fmla="*/ 202 w 666"/>
                  <a:gd name="T13" fmla="*/ 232 h 1016"/>
                  <a:gd name="T14" fmla="*/ 169 w 666"/>
                  <a:gd name="T15" fmla="*/ 320 h 1016"/>
                  <a:gd name="T16" fmla="*/ 186 w 666"/>
                  <a:gd name="T17" fmla="*/ 344 h 1016"/>
                  <a:gd name="T18" fmla="*/ 228 w 666"/>
                  <a:gd name="T19" fmla="*/ 320 h 1016"/>
                  <a:gd name="T20" fmla="*/ 186 w 666"/>
                  <a:gd name="T21" fmla="*/ 424 h 1016"/>
                  <a:gd name="T22" fmla="*/ 236 w 666"/>
                  <a:gd name="T23" fmla="*/ 464 h 1016"/>
                  <a:gd name="T24" fmla="*/ 303 w 666"/>
                  <a:gd name="T25" fmla="*/ 448 h 1016"/>
                  <a:gd name="T26" fmla="*/ 287 w 666"/>
                  <a:gd name="T27" fmla="*/ 496 h 1016"/>
                  <a:gd name="T28" fmla="*/ 329 w 666"/>
                  <a:gd name="T29" fmla="*/ 576 h 1016"/>
                  <a:gd name="T30" fmla="*/ 295 w 666"/>
                  <a:gd name="T31" fmla="*/ 648 h 1016"/>
                  <a:gd name="T32" fmla="*/ 202 w 666"/>
                  <a:gd name="T33" fmla="*/ 624 h 1016"/>
                  <a:gd name="T34" fmla="*/ 160 w 666"/>
                  <a:gd name="T35" fmla="*/ 680 h 1016"/>
                  <a:gd name="T36" fmla="*/ 211 w 666"/>
                  <a:gd name="T37" fmla="*/ 744 h 1016"/>
                  <a:gd name="T38" fmla="*/ 101 w 666"/>
                  <a:gd name="T39" fmla="*/ 776 h 1016"/>
                  <a:gd name="T40" fmla="*/ 101 w 666"/>
                  <a:gd name="T41" fmla="*/ 808 h 1016"/>
                  <a:gd name="T42" fmla="*/ 169 w 666"/>
                  <a:gd name="T43" fmla="*/ 824 h 1016"/>
                  <a:gd name="T44" fmla="*/ 219 w 666"/>
                  <a:gd name="T45" fmla="*/ 864 h 1016"/>
                  <a:gd name="T46" fmla="*/ 295 w 666"/>
                  <a:gd name="T47" fmla="*/ 848 h 1016"/>
                  <a:gd name="T48" fmla="*/ 228 w 666"/>
                  <a:gd name="T49" fmla="*/ 896 h 1016"/>
                  <a:gd name="T50" fmla="*/ 127 w 666"/>
                  <a:gd name="T51" fmla="*/ 904 h 1016"/>
                  <a:gd name="T52" fmla="*/ 0 w 666"/>
                  <a:gd name="T53" fmla="*/ 984 h 1016"/>
                  <a:gd name="T54" fmla="*/ 51 w 666"/>
                  <a:gd name="T55" fmla="*/ 1016 h 1016"/>
                  <a:gd name="T56" fmla="*/ 93 w 666"/>
                  <a:gd name="T57" fmla="*/ 976 h 1016"/>
                  <a:gd name="T58" fmla="*/ 219 w 666"/>
                  <a:gd name="T59" fmla="*/ 960 h 1016"/>
                  <a:gd name="T60" fmla="*/ 337 w 666"/>
                  <a:gd name="T61" fmla="*/ 984 h 1016"/>
                  <a:gd name="T62" fmla="*/ 421 w 666"/>
                  <a:gd name="T63" fmla="*/ 968 h 1016"/>
                  <a:gd name="T64" fmla="*/ 573 w 666"/>
                  <a:gd name="T65" fmla="*/ 968 h 1016"/>
                  <a:gd name="T66" fmla="*/ 624 w 666"/>
                  <a:gd name="T67" fmla="*/ 928 h 1016"/>
                  <a:gd name="T68" fmla="*/ 590 w 666"/>
                  <a:gd name="T69" fmla="*/ 872 h 1016"/>
                  <a:gd name="T70" fmla="*/ 649 w 666"/>
                  <a:gd name="T71" fmla="*/ 840 h 1016"/>
                  <a:gd name="T72" fmla="*/ 666 w 666"/>
                  <a:gd name="T73" fmla="*/ 760 h 1016"/>
                  <a:gd name="T74" fmla="*/ 539 w 666"/>
                  <a:gd name="T75" fmla="*/ 728 h 1016"/>
                  <a:gd name="T76" fmla="*/ 523 w 666"/>
                  <a:gd name="T77" fmla="*/ 632 h 1016"/>
                  <a:gd name="T78" fmla="*/ 539 w 666"/>
                  <a:gd name="T79" fmla="*/ 576 h 1016"/>
                  <a:gd name="T80" fmla="*/ 480 w 666"/>
                  <a:gd name="T81" fmla="*/ 512 h 1016"/>
                  <a:gd name="T82" fmla="*/ 455 w 666"/>
                  <a:gd name="T83" fmla="*/ 392 h 1016"/>
                  <a:gd name="T84" fmla="*/ 413 w 666"/>
                  <a:gd name="T85" fmla="*/ 344 h 1016"/>
                  <a:gd name="T86" fmla="*/ 337 w 666"/>
                  <a:gd name="T87" fmla="*/ 320 h 1016"/>
                  <a:gd name="T88" fmla="*/ 388 w 666"/>
                  <a:gd name="T89" fmla="*/ 280 h 1016"/>
                  <a:gd name="T90" fmla="*/ 447 w 666"/>
                  <a:gd name="T91" fmla="*/ 224 h 1016"/>
                  <a:gd name="T92" fmla="*/ 489 w 666"/>
                  <a:gd name="T93" fmla="*/ 144 h 1016"/>
                  <a:gd name="T94" fmla="*/ 379 w 666"/>
                  <a:gd name="T95" fmla="*/ 120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B9403D84-9552-FC7C-1626-BBD18FC67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792" y="2276475"/>
                <a:ext cx="240506" cy="171450"/>
              </a:xfrm>
              <a:custGeom>
                <a:avLst/>
                <a:gdLst>
                  <a:gd name="T0" fmla="*/ 185 w 202"/>
                  <a:gd name="T1" fmla="*/ 72 h 144"/>
                  <a:gd name="T2" fmla="*/ 177 w 202"/>
                  <a:gd name="T3" fmla="*/ 48 h 144"/>
                  <a:gd name="T4" fmla="*/ 177 w 202"/>
                  <a:gd name="T5" fmla="*/ 16 h 144"/>
                  <a:gd name="T6" fmla="*/ 151 w 202"/>
                  <a:gd name="T7" fmla="*/ 0 h 144"/>
                  <a:gd name="T8" fmla="*/ 126 w 202"/>
                  <a:gd name="T9" fmla="*/ 0 h 144"/>
                  <a:gd name="T10" fmla="*/ 109 w 202"/>
                  <a:gd name="T11" fmla="*/ 0 h 144"/>
                  <a:gd name="T12" fmla="*/ 84 w 202"/>
                  <a:gd name="T13" fmla="*/ 0 h 144"/>
                  <a:gd name="T14" fmla="*/ 84 w 202"/>
                  <a:gd name="T15" fmla="*/ 8 h 144"/>
                  <a:gd name="T16" fmla="*/ 84 w 202"/>
                  <a:gd name="T17" fmla="*/ 0 h 144"/>
                  <a:gd name="T18" fmla="*/ 67 w 202"/>
                  <a:gd name="T19" fmla="*/ 8 h 144"/>
                  <a:gd name="T20" fmla="*/ 59 w 202"/>
                  <a:gd name="T21" fmla="*/ 24 h 144"/>
                  <a:gd name="T22" fmla="*/ 50 w 202"/>
                  <a:gd name="T23" fmla="*/ 40 h 144"/>
                  <a:gd name="T24" fmla="*/ 16 w 202"/>
                  <a:gd name="T25" fmla="*/ 40 h 144"/>
                  <a:gd name="T26" fmla="*/ 16 w 202"/>
                  <a:gd name="T27" fmla="*/ 56 h 144"/>
                  <a:gd name="T28" fmla="*/ 0 w 202"/>
                  <a:gd name="T29" fmla="*/ 72 h 144"/>
                  <a:gd name="T30" fmla="*/ 33 w 202"/>
                  <a:gd name="T31" fmla="*/ 120 h 144"/>
                  <a:gd name="T32" fmla="*/ 67 w 202"/>
                  <a:gd name="T33" fmla="*/ 96 h 144"/>
                  <a:gd name="T34" fmla="*/ 92 w 202"/>
                  <a:gd name="T35" fmla="*/ 112 h 144"/>
                  <a:gd name="T36" fmla="*/ 101 w 202"/>
                  <a:gd name="T37" fmla="*/ 136 h 144"/>
                  <a:gd name="T38" fmla="*/ 118 w 202"/>
                  <a:gd name="T39" fmla="*/ 136 h 144"/>
                  <a:gd name="T40" fmla="*/ 134 w 202"/>
                  <a:gd name="T41" fmla="*/ 144 h 144"/>
                  <a:gd name="T42" fmla="*/ 143 w 202"/>
                  <a:gd name="T43" fmla="*/ 144 h 144"/>
                  <a:gd name="T44" fmla="*/ 143 w 202"/>
                  <a:gd name="T45" fmla="*/ 144 h 144"/>
                  <a:gd name="T46" fmla="*/ 168 w 202"/>
                  <a:gd name="T47" fmla="*/ 128 h 144"/>
                  <a:gd name="T48" fmla="*/ 193 w 202"/>
                  <a:gd name="T49" fmla="*/ 120 h 144"/>
                  <a:gd name="T50" fmla="*/ 202 w 202"/>
                  <a:gd name="T51" fmla="*/ 88 h 144"/>
                  <a:gd name="T52" fmla="*/ 185 w 202"/>
                  <a:gd name="T53" fmla="*/ 72 h 1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8610A78-F0D8-0944-2321-E8A39145E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323" y="1828800"/>
                <a:ext cx="792956" cy="1209675"/>
              </a:xfrm>
              <a:custGeom>
                <a:avLst/>
                <a:gdLst>
                  <a:gd name="T0" fmla="*/ 337 w 666"/>
                  <a:gd name="T1" fmla="*/ 96 h 1016"/>
                  <a:gd name="T2" fmla="*/ 421 w 666"/>
                  <a:gd name="T3" fmla="*/ 24 h 1016"/>
                  <a:gd name="T4" fmla="*/ 270 w 666"/>
                  <a:gd name="T5" fmla="*/ 24 h 1016"/>
                  <a:gd name="T6" fmla="*/ 253 w 666"/>
                  <a:gd name="T7" fmla="*/ 80 h 1016"/>
                  <a:gd name="T8" fmla="*/ 202 w 666"/>
                  <a:gd name="T9" fmla="*/ 136 h 1016"/>
                  <a:gd name="T10" fmla="*/ 169 w 666"/>
                  <a:gd name="T11" fmla="*/ 200 h 1016"/>
                  <a:gd name="T12" fmla="*/ 202 w 666"/>
                  <a:gd name="T13" fmla="*/ 232 h 1016"/>
                  <a:gd name="T14" fmla="*/ 169 w 666"/>
                  <a:gd name="T15" fmla="*/ 320 h 1016"/>
                  <a:gd name="T16" fmla="*/ 186 w 666"/>
                  <a:gd name="T17" fmla="*/ 344 h 1016"/>
                  <a:gd name="T18" fmla="*/ 228 w 666"/>
                  <a:gd name="T19" fmla="*/ 320 h 1016"/>
                  <a:gd name="T20" fmla="*/ 186 w 666"/>
                  <a:gd name="T21" fmla="*/ 424 h 1016"/>
                  <a:gd name="T22" fmla="*/ 236 w 666"/>
                  <a:gd name="T23" fmla="*/ 464 h 1016"/>
                  <a:gd name="T24" fmla="*/ 303 w 666"/>
                  <a:gd name="T25" fmla="*/ 448 h 1016"/>
                  <a:gd name="T26" fmla="*/ 287 w 666"/>
                  <a:gd name="T27" fmla="*/ 496 h 1016"/>
                  <a:gd name="T28" fmla="*/ 329 w 666"/>
                  <a:gd name="T29" fmla="*/ 576 h 1016"/>
                  <a:gd name="T30" fmla="*/ 295 w 666"/>
                  <a:gd name="T31" fmla="*/ 648 h 1016"/>
                  <a:gd name="T32" fmla="*/ 202 w 666"/>
                  <a:gd name="T33" fmla="*/ 624 h 1016"/>
                  <a:gd name="T34" fmla="*/ 160 w 666"/>
                  <a:gd name="T35" fmla="*/ 680 h 1016"/>
                  <a:gd name="T36" fmla="*/ 211 w 666"/>
                  <a:gd name="T37" fmla="*/ 744 h 1016"/>
                  <a:gd name="T38" fmla="*/ 101 w 666"/>
                  <a:gd name="T39" fmla="*/ 776 h 1016"/>
                  <a:gd name="T40" fmla="*/ 101 w 666"/>
                  <a:gd name="T41" fmla="*/ 808 h 1016"/>
                  <a:gd name="T42" fmla="*/ 169 w 666"/>
                  <a:gd name="T43" fmla="*/ 824 h 1016"/>
                  <a:gd name="T44" fmla="*/ 219 w 666"/>
                  <a:gd name="T45" fmla="*/ 864 h 1016"/>
                  <a:gd name="T46" fmla="*/ 295 w 666"/>
                  <a:gd name="T47" fmla="*/ 848 h 1016"/>
                  <a:gd name="T48" fmla="*/ 228 w 666"/>
                  <a:gd name="T49" fmla="*/ 896 h 1016"/>
                  <a:gd name="T50" fmla="*/ 127 w 666"/>
                  <a:gd name="T51" fmla="*/ 904 h 1016"/>
                  <a:gd name="T52" fmla="*/ 0 w 666"/>
                  <a:gd name="T53" fmla="*/ 984 h 1016"/>
                  <a:gd name="T54" fmla="*/ 51 w 666"/>
                  <a:gd name="T55" fmla="*/ 1016 h 1016"/>
                  <a:gd name="T56" fmla="*/ 93 w 666"/>
                  <a:gd name="T57" fmla="*/ 976 h 1016"/>
                  <a:gd name="T58" fmla="*/ 219 w 666"/>
                  <a:gd name="T59" fmla="*/ 960 h 1016"/>
                  <a:gd name="T60" fmla="*/ 337 w 666"/>
                  <a:gd name="T61" fmla="*/ 984 h 1016"/>
                  <a:gd name="T62" fmla="*/ 421 w 666"/>
                  <a:gd name="T63" fmla="*/ 968 h 1016"/>
                  <a:gd name="T64" fmla="*/ 573 w 666"/>
                  <a:gd name="T65" fmla="*/ 968 h 1016"/>
                  <a:gd name="T66" fmla="*/ 624 w 666"/>
                  <a:gd name="T67" fmla="*/ 928 h 1016"/>
                  <a:gd name="T68" fmla="*/ 590 w 666"/>
                  <a:gd name="T69" fmla="*/ 872 h 1016"/>
                  <a:gd name="T70" fmla="*/ 649 w 666"/>
                  <a:gd name="T71" fmla="*/ 840 h 1016"/>
                  <a:gd name="T72" fmla="*/ 666 w 666"/>
                  <a:gd name="T73" fmla="*/ 760 h 1016"/>
                  <a:gd name="T74" fmla="*/ 539 w 666"/>
                  <a:gd name="T75" fmla="*/ 728 h 1016"/>
                  <a:gd name="T76" fmla="*/ 523 w 666"/>
                  <a:gd name="T77" fmla="*/ 632 h 1016"/>
                  <a:gd name="T78" fmla="*/ 539 w 666"/>
                  <a:gd name="T79" fmla="*/ 576 h 1016"/>
                  <a:gd name="T80" fmla="*/ 480 w 666"/>
                  <a:gd name="T81" fmla="*/ 512 h 1016"/>
                  <a:gd name="T82" fmla="*/ 455 w 666"/>
                  <a:gd name="T83" fmla="*/ 392 h 1016"/>
                  <a:gd name="T84" fmla="*/ 413 w 666"/>
                  <a:gd name="T85" fmla="*/ 344 h 1016"/>
                  <a:gd name="T86" fmla="*/ 337 w 666"/>
                  <a:gd name="T87" fmla="*/ 320 h 1016"/>
                  <a:gd name="T88" fmla="*/ 388 w 666"/>
                  <a:gd name="T89" fmla="*/ 280 h 1016"/>
                  <a:gd name="T90" fmla="*/ 447 w 666"/>
                  <a:gd name="T91" fmla="*/ 224 h 1016"/>
                  <a:gd name="T92" fmla="*/ 489 w 666"/>
                  <a:gd name="T93" fmla="*/ 144 h 1016"/>
                  <a:gd name="T94" fmla="*/ 379 w 666"/>
                  <a:gd name="T95" fmla="*/ 120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11E1DB9F-FBB3-1CD0-B42C-6DA423F69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519" y="2362200"/>
                <a:ext cx="79772" cy="76200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w 67"/>
                  <a:gd name="T13" fmla="*/ 24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6451C2EB-5EAC-F28F-88BF-9B9325B33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519" y="2362200"/>
                <a:ext cx="79772" cy="76200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288D3A9F-50E2-5B31-E51D-4EAC01C3A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519" y="2362200"/>
                <a:ext cx="79772" cy="76200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854AC6DA-4421-2406-CA06-38A102A0B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246" y="2286000"/>
                <a:ext cx="129779" cy="209550"/>
              </a:xfrm>
              <a:custGeom>
                <a:avLst/>
                <a:gdLst>
                  <a:gd name="T0" fmla="*/ 0 w 109"/>
                  <a:gd name="T1" fmla="*/ 168 h 176"/>
                  <a:gd name="T2" fmla="*/ 50 w 109"/>
                  <a:gd name="T3" fmla="*/ 176 h 176"/>
                  <a:gd name="T4" fmla="*/ 76 w 109"/>
                  <a:gd name="T5" fmla="*/ 144 h 176"/>
                  <a:gd name="T6" fmla="*/ 76 w 109"/>
                  <a:gd name="T7" fmla="*/ 112 h 176"/>
                  <a:gd name="T8" fmla="*/ 109 w 109"/>
                  <a:gd name="T9" fmla="*/ 96 h 176"/>
                  <a:gd name="T10" fmla="*/ 92 w 109"/>
                  <a:gd name="T11" fmla="*/ 72 h 176"/>
                  <a:gd name="T12" fmla="*/ 109 w 109"/>
                  <a:gd name="T13" fmla="*/ 64 h 176"/>
                  <a:gd name="T14" fmla="*/ 101 w 109"/>
                  <a:gd name="T15" fmla="*/ 8 h 176"/>
                  <a:gd name="T16" fmla="*/ 84 w 109"/>
                  <a:gd name="T17" fmla="*/ 0 h 176"/>
                  <a:gd name="T18" fmla="*/ 67 w 109"/>
                  <a:gd name="T19" fmla="*/ 16 h 176"/>
                  <a:gd name="T20" fmla="*/ 59 w 109"/>
                  <a:gd name="T21" fmla="*/ 48 h 176"/>
                  <a:gd name="T22" fmla="*/ 42 w 109"/>
                  <a:gd name="T23" fmla="*/ 16 h 176"/>
                  <a:gd name="T24" fmla="*/ 8 w 109"/>
                  <a:gd name="T25" fmla="*/ 40 h 176"/>
                  <a:gd name="T26" fmla="*/ 0 w 109"/>
                  <a:gd name="T27" fmla="*/ 48 h 176"/>
                  <a:gd name="T28" fmla="*/ 8 w 109"/>
                  <a:gd name="T29" fmla="*/ 72 h 176"/>
                  <a:gd name="T30" fmla="*/ 42 w 109"/>
                  <a:gd name="T31" fmla="*/ 88 h 176"/>
                  <a:gd name="T32" fmla="*/ 50 w 109"/>
                  <a:gd name="T33" fmla="*/ 112 h 176"/>
                  <a:gd name="T34" fmla="*/ 33 w 109"/>
                  <a:gd name="T35" fmla="*/ 144 h 176"/>
                  <a:gd name="T36" fmla="*/ 8 w 109"/>
                  <a:gd name="T37" fmla="*/ 136 h 176"/>
                  <a:gd name="T38" fmla="*/ 0 w 109"/>
                  <a:gd name="T39" fmla="*/ 168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32EAD478-7A78-EF6B-327F-67947BA4E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228" y="4819650"/>
                <a:ext cx="390525" cy="247650"/>
              </a:xfrm>
              <a:custGeom>
                <a:avLst/>
                <a:gdLst>
                  <a:gd name="T0" fmla="*/ 0 w 328"/>
                  <a:gd name="T1" fmla="*/ 80 h 208"/>
                  <a:gd name="T2" fmla="*/ 0 w 328"/>
                  <a:gd name="T3" fmla="*/ 56 h 208"/>
                  <a:gd name="T4" fmla="*/ 25 w 328"/>
                  <a:gd name="T5" fmla="*/ 32 h 208"/>
                  <a:gd name="T6" fmla="*/ 50 w 328"/>
                  <a:gd name="T7" fmla="*/ 48 h 208"/>
                  <a:gd name="T8" fmla="*/ 67 w 328"/>
                  <a:gd name="T9" fmla="*/ 32 h 208"/>
                  <a:gd name="T10" fmla="*/ 92 w 328"/>
                  <a:gd name="T11" fmla="*/ 24 h 208"/>
                  <a:gd name="T12" fmla="*/ 101 w 328"/>
                  <a:gd name="T13" fmla="*/ 32 h 208"/>
                  <a:gd name="T14" fmla="*/ 117 w 328"/>
                  <a:gd name="T15" fmla="*/ 40 h 208"/>
                  <a:gd name="T16" fmla="*/ 134 w 328"/>
                  <a:gd name="T17" fmla="*/ 48 h 208"/>
                  <a:gd name="T18" fmla="*/ 160 w 328"/>
                  <a:gd name="T19" fmla="*/ 40 h 208"/>
                  <a:gd name="T20" fmla="*/ 210 w 328"/>
                  <a:gd name="T21" fmla="*/ 40 h 208"/>
                  <a:gd name="T22" fmla="*/ 235 w 328"/>
                  <a:gd name="T23" fmla="*/ 32 h 208"/>
                  <a:gd name="T24" fmla="*/ 252 w 328"/>
                  <a:gd name="T25" fmla="*/ 16 h 208"/>
                  <a:gd name="T26" fmla="*/ 261 w 328"/>
                  <a:gd name="T27" fmla="*/ 16 h 208"/>
                  <a:gd name="T28" fmla="*/ 286 w 328"/>
                  <a:gd name="T29" fmla="*/ 24 h 208"/>
                  <a:gd name="T30" fmla="*/ 294 w 328"/>
                  <a:gd name="T31" fmla="*/ 8 h 208"/>
                  <a:gd name="T32" fmla="*/ 320 w 328"/>
                  <a:gd name="T33" fmla="*/ 0 h 208"/>
                  <a:gd name="T34" fmla="*/ 328 w 328"/>
                  <a:gd name="T35" fmla="*/ 16 h 208"/>
                  <a:gd name="T36" fmla="*/ 311 w 328"/>
                  <a:gd name="T37" fmla="*/ 56 h 208"/>
                  <a:gd name="T38" fmla="*/ 303 w 328"/>
                  <a:gd name="T39" fmla="*/ 80 h 208"/>
                  <a:gd name="T40" fmla="*/ 286 w 328"/>
                  <a:gd name="T41" fmla="*/ 104 h 208"/>
                  <a:gd name="T42" fmla="*/ 286 w 328"/>
                  <a:gd name="T43" fmla="*/ 112 h 208"/>
                  <a:gd name="T44" fmla="*/ 303 w 328"/>
                  <a:gd name="T45" fmla="*/ 128 h 208"/>
                  <a:gd name="T46" fmla="*/ 320 w 328"/>
                  <a:gd name="T47" fmla="*/ 160 h 208"/>
                  <a:gd name="T48" fmla="*/ 303 w 328"/>
                  <a:gd name="T49" fmla="*/ 176 h 208"/>
                  <a:gd name="T50" fmla="*/ 303 w 328"/>
                  <a:gd name="T51" fmla="*/ 208 h 208"/>
                  <a:gd name="T52" fmla="*/ 269 w 328"/>
                  <a:gd name="T53" fmla="*/ 200 h 208"/>
                  <a:gd name="T54" fmla="*/ 227 w 328"/>
                  <a:gd name="T55" fmla="*/ 192 h 208"/>
                  <a:gd name="T56" fmla="*/ 202 w 328"/>
                  <a:gd name="T57" fmla="*/ 152 h 208"/>
                  <a:gd name="T58" fmla="*/ 168 w 328"/>
                  <a:gd name="T59" fmla="*/ 160 h 208"/>
                  <a:gd name="T60" fmla="*/ 143 w 328"/>
                  <a:gd name="T61" fmla="*/ 144 h 208"/>
                  <a:gd name="T62" fmla="*/ 126 w 328"/>
                  <a:gd name="T63" fmla="*/ 128 h 208"/>
                  <a:gd name="T64" fmla="*/ 109 w 328"/>
                  <a:gd name="T65" fmla="*/ 128 h 208"/>
                  <a:gd name="T66" fmla="*/ 84 w 328"/>
                  <a:gd name="T67" fmla="*/ 112 h 208"/>
                  <a:gd name="T68" fmla="*/ 67 w 328"/>
                  <a:gd name="T69" fmla="*/ 112 h 208"/>
                  <a:gd name="T70" fmla="*/ 50 w 328"/>
                  <a:gd name="T71" fmla="*/ 96 h 208"/>
                  <a:gd name="T72" fmla="*/ 25 w 328"/>
                  <a:gd name="T73" fmla="*/ 104 h 208"/>
                  <a:gd name="T74" fmla="*/ 0 w 328"/>
                  <a:gd name="T75" fmla="*/ 80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CFA03848-AA39-911E-9919-28BF76670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246" y="2300287"/>
                <a:ext cx="129779" cy="209550"/>
              </a:xfrm>
              <a:custGeom>
                <a:avLst/>
                <a:gdLst>
                  <a:gd name="T0" fmla="*/ 0 w 109"/>
                  <a:gd name="T1" fmla="*/ 168 h 176"/>
                  <a:gd name="T2" fmla="*/ 50 w 109"/>
                  <a:gd name="T3" fmla="*/ 176 h 176"/>
                  <a:gd name="T4" fmla="*/ 76 w 109"/>
                  <a:gd name="T5" fmla="*/ 144 h 176"/>
                  <a:gd name="T6" fmla="*/ 76 w 109"/>
                  <a:gd name="T7" fmla="*/ 112 h 176"/>
                  <a:gd name="T8" fmla="*/ 109 w 109"/>
                  <a:gd name="T9" fmla="*/ 96 h 176"/>
                  <a:gd name="T10" fmla="*/ 92 w 109"/>
                  <a:gd name="T11" fmla="*/ 72 h 176"/>
                  <a:gd name="T12" fmla="*/ 109 w 109"/>
                  <a:gd name="T13" fmla="*/ 64 h 176"/>
                  <a:gd name="T14" fmla="*/ 101 w 109"/>
                  <a:gd name="T15" fmla="*/ 8 h 176"/>
                  <a:gd name="T16" fmla="*/ 84 w 109"/>
                  <a:gd name="T17" fmla="*/ 0 h 176"/>
                  <a:gd name="T18" fmla="*/ 67 w 109"/>
                  <a:gd name="T19" fmla="*/ 16 h 176"/>
                  <a:gd name="T20" fmla="*/ 59 w 109"/>
                  <a:gd name="T21" fmla="*/ 48 h 176"/>
                  <a:gd name="T22" fmla="*/ 42 w 109"/>
                  <a:gd name="T23" fmla="*/ 16 h 176"/>
                  <a:gd name="T24" fmla="*/ 8 w 109"/>
                  <a:gd name="T25" fmla="*/ 40 h 176"/>
                  <a:gd name="T26" fmla="*/ 0 w 109"/>
                  <a:gd name="T27" fmla="*/ 48 h 176"/>
                  <a:gd name="T28" fmla="*/ 8 w 109"/>
                  <a:gd name="T29" fmla="*/ 72 h 176"/>
                  <a:gd name="T30" fmla="*/ 42 w 109"/>
                  <a:gd name="T31" fmla="*/ 88 h 176"/>
                  <a:gd name="T32" fmla="*/ 50 w 109"/>
                  <a:gd name="T33" fmla="*/ 112 h 176"/>
                  <a:gd name="T34" fmla="*/ 33 w 109"/>
                  <a:gd name="T35" fmla="*/ 144 h 176"/>
                  <a:gd name="T36" fmla="*/ 8 w 109"/>
                  <a:gd name="T37" fmla="*/ 136 h 176"/>
                  <a:gd name="T38" fmla="*/ 0 w 109"/>
                  <a:gd name="T39" fmla="*/ 168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D5AC61C3-E100-3A3D-7979-6DCC60A6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228" y="4819650"/>
                <a:ext cx="390525" cy="247650"/>
              </a:xfrm>
              <a:custGeom>
                <a:avLst/>
                <a:gdLst>
                  <a:gd name="T0" fmla="*/ 0 w 328"/>
                  <a:gd name="T1" fmla="*/ 80 h 208"/>
                  <a:gd name="T2" fmla="*/ 0 w 328"/>
                  <a:gd name="T3" fmla="*/ 56 h 208"/>
                  <a:gd name="T4" fmla="*/ 25 w 328"/>
                  <a:gd name="T5" fmla="*/ 32 h 208"/>
                  <a:gd name="T6" fmla="*/ 50 w 328"/>
                  <a:gd name="T7" fmla="*/ 48 h 208"/>
                  <a:gd name="T8" fmla="*/ 67 w 328"/>
                  <a:gd name="T9" fmla="*/ 32 h 208"/>
                  <a:gd name="T10" fmla="*/ 92 w 328"/>
                  <a:gd name="T11" fmla="*/ 24 h 208"/>
                  <a:gd name="T12" fmla="*/ 101 w 328"/>
                  <a:gd name="T13" fmla="*/ 32 h 208"/>
                  <a:gd name="T14" fmla="*/ 117 w 328"/>
                  <a:gd name="T15" fmla="*/ 40 h 208"/>
                  <a:gd name="T16" fmla="*/ 134 w 328"/>
                  <a:gd name="T17" fmla="*/ 48 h 208"/>
                  <a:gd name="T18" fmla="*/ 160 w 328"/>
                  <a:gd name="T19" fmla="*/ 40 h 208"/>
                  <a:gd name="T20" fmla="*/ 210 w 328"/>
                  <a:gd name="T21" fmla="*/ 40 h 208"/>
                  <a:gd name="T22" fmla="*/ 235 w 328"/>
                  <a:gd name="T23" fmla="*/ 32 h 208"/>
                  <a:gd name="T24" fmla="*/ 252 w 328"/>
                  <a:gd name="T25" fmla="*/ 16 h 208"/>
                  <a:gd name="T26" fmla="*/ 261 w 328"/>
                  <a:gd name="T27" fmla="*/ 16 h 208"/>
                  <a:gd name="T28" fmla="*/ 286 w 328"/>
                  <a:gd name="T29" fmla="*/ 24 h 208"/>
                  <a:gd name="T30" fmla="*/ 294 w 328"/>
                  <a:gd name="T31" fmla="*/ 8 h 208"/>
                  <a:gd name="T32" fmla="*/ 320 w 328"/>
                  <a:gd name="T33" fmla="*/ 0 h 208"/>
                  <a:gd name="T34" fmla="*/ 328 w 328"/>
                  <a:gd name="T35" fmla="*/ 16 h 208"/>
                  <a:gd name="T36" fmla="*/ 311 w 328"/>
                  <a:gd name="T37" fmla="*/ 56 h 208"/>
                  <a:gd name="T38" fmla="*/ 303 w 328"/>
                  <a:gd name="T39" fmla="*/ 80 h 208"/>
                  <a:gd name="T40" fmla="*/ 286 w 328"/>
                  <a:gd name="T41" fmla="*/ 104 h 208"/>
                  <a:gd name="T42" fmla="*/ 286 w 328"/>
                  <a:gd name="T43" fmla="*/ 112 h 208"/>
                  <a:gd name="T44" fmla="*/ 303 w 328"/>
                  <a:gd name="T45" fmla="*/ 128 h 208"/>
                  <a:gd name="T46" fmla="*/ 320 w 328"/>
                  <a:gd name="T47" fmla="*/ 160 h 208"/>
                  <a:gd name="T48" fmla="*/ 303 w 328"/>
                  <a:gd name="T49" fmla="*/ 176 h 208"/>
                  <a:gd name="T50" fmla="*/ 303 w 328"/>
                  <a:gd name="T51" fmla="*/ 208 h 208"/>
                  <a:gd name="T52" fmla="*/ 269 w 328"/>
                  <a:gd name="T53" fmla="*/ 200 h 208"/>
                  <a:gd name="T54" fmla="*/ 227 w 328"/>
                  <a:gd name="T55" fmla="*/ 192 h 208"/>
                  <a:gd name="T56" fmla="*/ 202 w 328"/>
                  <a:gd name="T57" fmla="*/ 152 h 208"/>
                  <a:gd name="T58" fmla="*/ 168 w 328"/>
                  <a:gd name="T59" fmla="*/ 160 h 208"/>
                  <a:gd name="T60" fmla="*/ 143 w 328"/>
                  <a:gd name="T61" fmla="*/ 144 h 208"/>
                  <a:gd name="T62" fmla="*/ 126 w 328"/>
                  <a:gd name="T63" fmla="*/ 128 h 208"/>
                  <a:gd name="T64" fmla="*/ 109 w 328"/>
                  <a:gd name="T65" fmla="*/ 128 h 208"/>
                  <a:gd name="T66" fmla="*/ 84 w 328"/>
                  <a:gd name="T67" fmla="*/ 112 h 208"/>
                  <a:gd name="T68" fmla="*/ 67 w 328"/>
                  <a:gd name="T69" fmla="*/ 112 h 208"/>
                  <a:gd name="T70" fmla="*/ 50 w 328"/>
                  <a:gd name="T71" fmla="*/ 96 h 208"/>
                  <a:gd name="T72" fmla="*/ 25 w 328"/>
                  <a:gd name="T73" fmla="*/ 104 h 208"/>
                  <a:gd name="T74" fmla="*/ 0 w 328"/>
                  <a:gd name="T75" fmla="*/ 80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D09F4F2A-67F8-E7D6-4240-9BA536ADE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938" y="5000625"/>
                <a:ext cx="370285" cy="85725"/>
              </a:xfrm>
              <a:custGeom>
                <a:avLst/>
                <a:gdLst>
                  <a:gd name="T0" fmla="*/ 0 w 311"/>
                  <a:gd name="T1" fmla="*/ 24 h 72"/>
                  <a:gd name="T2" fmla="*/ 8 w 311"/>
                  <a:gd name="T3" fmla="*/ 56 h 72"/>
                  <a:gd name="T4" fmla="*/ 33 w 311"/>
                  <a:gd name="T5" fmla="*/ 64 h 72"/>
                  <a:gd name="T6" fmla="*/ 67 w 311"/>
                  <a:gd name="T7" fmla="*/ 64 h 72"/>
                  <a:gd name="T8" fmla="*/ 126 w 311"/>
                  <a:gd name="T9" fmla="*/ 56 h 72"/>
                  <a:gd name="T10" fmla="*/ 143 w 311"/>
                  <a:gd name="T11" fmla="*/ 56 h 72"/>
                  <a:gd name="T12" fmla="*/ 143 w 311"/>
                  <a:gd name="T13" fmla="*/ 72 h 72"/>
                  <a:gd name="T14" fmla="*/ 193 w 311"/>
                  <a:gd name="T15" fmla="*/ 72 h 72"/>
                  <a:gd name="T16" fmla="*/ 219 w 311"/>
                  <a:gd name="T17" fmla="*/ 56 h 72"/>
                  <a:gd name="T18" fmla="*/ 252 w 311"/>
                  <a:gd name="T19" fmla="*/ 56 h 72"/>
                  <a:gd name="T20" fmla="*/ 278 w 311"/>
                  <a:gd name="T21" fmla="*/ 40 h 72"/>
                  <a:gd name="T22" fmla="*/ 311 w 311"/>
                  <a:gd name="T23" fmla="*/ 32 h 72"/>
                  <a:gd name="T24" fmla="*/ 311 w 311"/>
                  <a:gd name="T25" fmla="*/ 0 h 72"/>
                  <a:gd name="T26" fmla="*/ 286 w 311"/>
                  <a:gd name="T27" fmla="*/ 16 h 72"/>
                  <a:gd name="T28" fmla="*/ 269 w 311"/>
                  <a:gd name="T29" fmla="*/ 24 h 72"/>
                  <a:gd name="T30" fmla="*/ 252 w 311"/>
                  <a:gd name="T31" fmla="*/ 24 h 72"/>
                  <a:gd name="T32" fmla="*/ 244 w 311"/>
                  <a:gd name="T33" fmla="*/ 8 h 72"/>
                  <a:gd name="T34" fmla="*/ 219 w 311"/>
                  <a:gd name="T35" fmla="*/ 16 h 72"/>
                  <a:gd name="T36" fmla="*/ 168 w 311"/>
                  <a:gd name="T37" fmla="*/ 24 h 72"/>
                  <a:gd name="T38" fmla="*/ 168 w 311"/>
                  <a:gd name="T39" fmla="*/ 8 h 72"/>
                  <a:gd name="T40" fmla="*/ 84 w 311"/>
                  <a:gd name="T41" fmla="*/ 40 h 72"/>
                  <a:gd name="T42" fmla="*/ 75 w 311"/>
                  <a:gd name="T43" fmla="*/ 16 h 72"/>
                  <a:gd name="T44" fmla="*/ 59 w 311"/>
                  <a:gd name="T45" fmla="*/ 8 h 72"/>
                  <a:gd name="T46" fmla="*/ 59 w 311"/>
                  <a:gd name="T47" fmla="*/ 24 h 72"/>
                  <a:gd name="T48" fmla="*/ 33 w 311"/>
                  <a:gd name="T49" fmla="*/ 24 h 72"/>
                  <a:gd name="T50" fmla="*/ 16 w 311"/>
                  <a:gd name="T51" fmla="*/ 0 h 72"/>
                  <a:gd name="T52" fmla="*/ 16 w 311"/>
                  <a:gd name="T53" fmla="*/ 16 h 72"/>
                  <a:gd name="T54" fmla="*/ 0 w 311"/>
                  <a:gd name="T55" fmla="*/ 24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5849AB75-CF9F-77D1-5504-FBE3951E4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93" y="4419600"/>
                <a:ext cx="200025" cy="342900"/>
              </a:xfrm>
              <a:custGeom>
                <a:avLst/>
                <a:gdLst>
                  <a:gd name="T0" fmla="*/ 0 w 168"/>
                  <a:gd name="T1" fmla="*/ 40 h 288"/>
                  <a:gd name="T2" fmla="*/ 33 w 168"/>
                  <a:gd name="T3" fmla="*/ 48 h 288"/>
                  <a:gd name="T4" fmla="*/ 59 w 168"/>
                  <a:gd name="T5" fmla="*/ 40 h 288"/>
                  <a:gd name="T6" fmla="*/ 101 w 168"/>
                  <a:gd name="T7" fmla="*/ 8 h 288"/>
                  <a:gd name="T8" fmla="*/ 109 w 168"/>
                  <a:gd name="T9" fmla="*/ 0 h 288"/>
                  <a:gd name="T10" fmla="*/ 143 w 168"/>
                  <a:gd name="T11" fmla="*/ 16 h 288"/>
                  <a:gd name="T12" fmla="*/ 143 w 168"/>
                  <a:gd name="T13" fmla="*/ 32 h 288"/>
                  <a:gd name="T14" fmla="*/ 168 w 168"/>
                  <a:gd name="T15" fmla="*/ 96 h 288"/>
                  <a:gd name="T16" fmla="*/ 151 w 168"/>
                  <a:gd name="T17" fmla="*/ 120 h 288"/>
                  <a:gd name="T18" fmla="*/ 168 w 168"/>
                  <a:gd name="T19" fmla="*/ 152 h 288"/>
                  <a:gd name="T20" fmla="*/ 143 w 168"/>
                  <a:gd name="T21" fmla="*/ 256 h 288"/>
                  <a:gd name="T22" fmla="*/ 117 w 168"/>
                  <a:gd name="T23" fmla="*/ 248 h 288"/>
                  <a:gd name="T24" fmla="*/ 92 w 168"/>
                  <a:gd name="T25" fmla="*/ 248 h 288"/>
                  <a:gd name="T26" fmla="*/ 84 w 168"/>
                  <a:gd name="T27" fmla="*/ 264 h 288"/>
                  <a:gd name="T28" fmla="*/ 67 w 168"/>
                  <a:gd name="T29" fmla="*/ 280 h 288"/>
                  <a:gd name="T30" fmla="*/ 42 w 168"/>
                  <a:gd name="T31" fmla="*/ 288 h 288"/>
                  <a:gd name="T32" fmla="*/ 25 w 168"/>
                  <a:gd name="T33" fmla="*/ 248 h 288"/>
                  <a:gd name="T34" fmla="*/ 25 w 168"/>
                  <a:gd name="T35" fmla="*/ 200 h 288"/>
                  <a:gd name="T36" fmla="*/ 33 w 168"/>
                  <a:gd name="T37" fmla="*/ 176 h 288"/>
                  <a:gd name="T38" fmla="*/ 25 w 168"/>
                  <a:gd name="T39" fmla="*/ 160 h 288"/>
                  <a:gd name="T40" fmla="*/ 33 w 168"/>
                  <a:gd name="T41" fmla="*/ 136 h 288"/>
                  <a:gd name="T42" fmla="*/ 33 w 168"/>
                  <a:gd name="T43" fmla="*/ 112 h 288"/>
                  <a:gd name="T44" fmla="*/ 25 w 168"/>
                  <a:gd name="T45" fmla="*/ 80 h 288"/>
                  <a:gd name="T46" fmla="*/ 0 w 168"/>
                  <a:gd name="T47" fmla="*/ 72 h 288"/>
                  <a:gd name="T48" fmla="*/ 0 w 168"/>
                  <a:gd name="T49" fmla="*/ 40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1399236A-9BAF-6097-E413-3D3F6F38E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938" y="5000625"/>
                <a:ext cx="370285" cy="85725"/>
              </a:xfrm>
              <a:custGeom>
                <a:avLst/>
                <a:gdLst>
                  <a:gd name="T0" fmla="*/ 0 w 311"/>
                  <a:gd name="T1" fmla="*/ 24 h 72"/>
                  <a:gd name="T2" fmla="*/ 8 w 311"/>
                  <a:gd name="T3" fmla="*/ 56 h 72"/>
                  <a:gd name="T4" fmla="*/ 33 w 311"/>
                  <a:gd name="T5" fmla="*/ 64 h 72"/>
                  <a:gd name="T6" fmla="*/ 67 w 311"/>
                  <a:gd name="T7" fmla="*/ 64 h 72"/>
                  <a:gd name="T8" fmla="*/ 126 w 311"/>
                  <a:gd name="T9" fmla="*/ 56 h 72"/>
                  <a:gd name="T10" fmla="*/ 143 w 311"/>
                  <a:gd name="T11" fmla="*/ 56 h 72"/>
                  <a:gd name="T12" fmla="*/ 143 w 311"/>
                  <a:gd name="T13" fmla="*/ 72 h 72"/>
                  <a:gd name="T14" fmla="*/ 193 w 311"/>
                  <a:gd name="T15" fmla="*/ 72 h 72"/>
                  <a:gd name="T16" fmla="*/ 219 w 311"/>
                  <a:gd name="T17" fmla="*/ 56 h 72"/>
                  <a:gd name="T18" fmla="*/ 252 w 311"/>
                  <a:gd name="T19" fmla="*/ 56 h 72"/>
                  <a:gd name="T20" fmla="*/ 278 w 311"/>
                  <a:gd name="T21" fmla="*/ 40 h 72"/>
                  <a:gd name="T22" fmla="*/ 311 w 311"/>
                  <a:gd name="T23" fmla="*/ 32 h 72"/>
                  <a:gd name="T24" fmla="*/ 311 w 311"/>
                  <a:gd name="T25" fmla="*/ 0 h 72"/>
                  <a:gd name="T26" fmla="*/ 286 w 311"/>
                  <a:gd name="T27" fmla="*/ 16 h 72"/>
                  <a:gd name="T28" fmla="*/ 269 w 311"/>
                  <a:gd name="T29" fmla="*/ 24 h 72"/>
                  <a:gd name="T30" fmla="*/ 252 w 311"/>
                  <a:gd name="T31" fmla="*/ 24 h 72"/>
                  <a:gd name="T32" fmla="*/ 244 w 311"/>
                  <a:gd name="T33" fmla="*/ 8 h 72"/>
                  <a:gd name="T34" fmla="*/ 219 w 311"/>
                  <a:gd name="T35" fmla="*/ 16 h 72"/>
                  <a:gd name="T36" fmla="*/ 168 w 311"/>
                  <a:gd name="T37" fmla="*/ 24 h 72"/>
                  <a:gd name="T38" fmla="*/ 168 w 311"/>
                  <a:gd name="T39" fmla="*/ 8 h 72"/>
                  <a:gd name="T40" fmla="*/ 84 w 311"/>
                  <a:gd name="T41" fmla="*/ 40 h 72"/>
                  <a:gd name="T42" fmla="*/ 75 w 311"/>
                  <a:gd name="T43" fmla="*/ 16 h 72"/>
                  <a:gd name="T44" fmla="*/ 59 w 311"/>
                  <a:gd name="T45" fmla="*/ 8 h 72"/>
                  <a:gd name="T46" fmla="*/ 59 w 311"/>
                  <a:gd name="T47" fmla="*/ 24 h 72"/>
                  <a:gd name="T48" fmla="*/ 33 w 311"/>
                  <a:gd name="T49" fmla="*/ 24 h 72"/>
                  <a:gd name="T50" fmla="*/ 16 w 311"/>
                  <a:gd name="T51" fmla="*/ 0 h 72"/>
                  <a:gd name="T52" fmla="*/ 16 w 311"/>
                  <a:gd name="T53" fmla="*/ 16 h 72"/>
                  <a:gd name="T54" fmla="*/ 0 w 311"/>
                  <a:gd name="T55" fmla="*/ 24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3CA26A75-2A53-DACF-6AD9-102645646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93" y="4419600"/>
                <a:ext cx="200025" cy="342900"/>
              </a:xfrm>
              <a:custGeom>
                <a:avLst/>
                <a:gdLst>
                  <a:gd name="T0" fmla="*/ 0 w 168"/>
                  <a:gd name="T1" fmla="*/ 40 h 288"/>
                  <a:gd name="T2" fmla="*/ 33 w 168"/>
                  <a:gd name="T3" fmla="*/ 48 h 288"/>
                  <a:gd name="T4" fmla="*/ 59 w 168"/>
                  <a:gd name="T5" fmla="*/ 40 h 288"/>
                  <a:gd name="T6" fmla="*/ 101 w 168"/>
                  <a:gd name="T7" fmla="*/ 8 h 288"/>
                  <a:gd name="T8" fmla="*/ 109 w 168"/>
                  <a:gd name="T9" fmla="*/ 0 h 288"/>
                  <a:gd name="T10" fmla="*/ 143 w 168"/>
                  <a:gd name="T11" fmla="*/ 16 h 288"/>
                  <a:gd name="T12" fmla="*/ 143 w 168"/>
                  <a:gd name="T13" fmla="*/ 32 h 288"/>
                  <a:gd name="T14" fmla="*/ 168 w 168"/>
                  <a:gd name="T15" fmla="*/ 96 h 288"/>
                  <a:gd name="T16" fmla="*/ 151 w 168"/>
                  <a:gd name="T17" fmla="*/ 120 h 288"/>
                  <a:gd name="T18" fmla="*/ 168 w 168"/>
                  <a:gd name="T19" fmla="*/ 152 h 288"/>
                  <a:gd name="T20" fmla="*/ 143 w 168"/>
                  <a:gd name="T21" fmla="*/ 256 h 288"/>
                  <a:gd name="T22" fmla="*/ 117 w 168"/>
                  <a:gd name="T23" fmla="*/ 248 h 288"/>
                  <a:gd name="T24" fmla="*/ 92 w 168"/>
                  <a:gd name="T25" fmla="*/ 248 h 288"/>
                  <a:gd name="T26" fmla="*/ 84 w 168"/>
                  <a:gd name="T27" fmla="*/ 264 h 288"/>
                  <a:gd name="T28" fmla="*/ 67 w 168"/>
                  <a:gd name="T29" fmla="*/ 280 h 288"/>
                  <a:gd name="T30" fmla="*/ 42 w 168"/>
                  <a:gd name="T31" fmla="*/ 288 h 288"/>
                  <a:gd name="T32" fmla="*/ 25 w 168"/>
                  <a:gd name="T33" fmla="*/ 248 h 288"/>
                  <a:gd name="T34" fmla="*/ 25 w 168"/>
                  <a:gd name="T35" fmla="*/ 200 h 288"/>
                  <a:gd name="T36" fmla="*/ 33 w 168"/>
                  <a:gd name="T37" fmla="*/ 176 h 288"/>
                  <a:gd name="T38" fmla="*/ 25 w 168"/>
                  <a:gd name="T39" fmla="*/ 160 h 288"/>
                  <a:gd name="T40" fmla="*/ 33 w 168"/>
                  <a:gd name="T41" fmla="*/ 136 h 288"/>
                  <a:gd name="T42" fmla="*/ 33 w 168"/>
                  <a:gd name="T43" fmla="*/ 112 h 288"/>
                  <a:gd name="T44" fmla="*/ 25 w 168"/>
                  <a:gd name="T45" fmla="*/ 80 h 288"/>
                  <a:gd name="T46" fmla="*/ 0 w 168"/>
                  <a:gd name="T47" fmla="*/ 72 h 288"/>
                  <a:gd name="T48" fmla="*/ 0 w 168"/>
                  <a:gd name="T49" fmla="*/ 40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D1EFCC64-8F88-3837-B255-1C3EA7AF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499" y="4162425"/>
                <a:ext cx="120254" cy="228600"/>
              </a:xfrm>
              <a:custGeom>
                <a:avLst/>
                <a:gdLst>
                  <a:gd name="T0" fmla="*/ 75 w 101"/>
                  <a:gd name="T1" fmla="*/ 32 h 192"/>
                  <a:gd name="T2" fmla="*/ 75 w 101"/>
                  <a:gd name="T3" fmla="*/ 0 h 192"/>
                  <a:gd name="T4" fmla="*/ 92 w 101"/>
                  <a:gd name="T5" fmla="*/ 0 h 192"/>
                  <a:gd name="T6" fmla="*/ 92 w 101"/>
                  <a:gd name="T7" fmla="*/ 40 h 192"/>
                  <a:gd name="T8" fmla="*/ 101 w 101"/>
                  <a:gd name="T9" fmla="*/ 56 h 192"/>
                  <a:gd name="T10" fmla="*/ 101 w 101"/>
                  <a:gd name="T11" fmla="*/ 104 h 192"/>
                  <a:gd name="T12" fmla="*/ 92 w 101"/>
                  <a:gd name="T13" fmla="*/ 120 h 192"/>
                  <a:gd name="T14" fmla="*/ 92 w 101"/>
                  <a:gd name="T15" fmla="*/ 152 h 192"/>
                  <a:gd name="T16" fmla="*/ 67 w 101"/>
                  <a:gd name="T17" fmla="*/ 192 h 192"/>
                  <a:gd name="T18" fmla="*/ 50 w 101"/>
                  <a:gd name="T19" fmla="*/ 192 h 192"/>
                  <a:gd name="T20" fmla="*/ 25 w 101"/>
                  <a:gd name="T21" fmla="*/ 176 h 192"/>
                  <a:gd name="T22" fmla="*/ 33 w 101"/>
                  <a:gd name="T23" fmla="*/ 160 h 192"/>
                  <a:gd name="T24" fmla="*/ 17 w 101"/>
                  <a:gd name="T25" fmla="*/ 152 h 192"/>
                  <a:gd name="T26" fmla="*/ 33 w 101"/>
                  <a:gd name="T27" fmla="*/ 136 h 192"/>
                  <a:gd name="T28" fmla="*/ 8 w 101"/>
                  <a:gd name="T29" fmla="*/ 128 h 192"/>
                  <a:gd name="T30" fmla="*/ 25 w 101"/>
                  <a:gd name="T31" fmla="*/ 112 h 192"/>
                  <a:gd name="T32" fmla="*/ 8 w 101"/>
                  <a:gd name="T33" fmla="*/ 96 h 192"/>
                  <a:gd name="T34" fmla="*/ 0 w 101"/>
                  <a:gd name="T35" fmla="*/ 72 h 192"/>
                  <a:gd name="T36" fmla="*/ 17 w 101"/>
                  <a:gd name="T37" fmla="*/ 64 h 192"/>
                  <a:gd name="T38" fmla="*/ 17 w 101"/>
                  <a:gd name="T39" fmla="*/ 48 h 192"/>
                  <a:gd name="T40" fmla="*/ 42 w 101"/>
                  <a:gd name="T41" fmla="*/ 40 h 192"/>
                  <a:gd name="T42" fmla="*/ 75 w 101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3822C5B5-6D7A-2544-8828-A0AF101A2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499" y="4162425"/>
                <a:ext cx="120254" cy="228600"/>
              </a:xfrm>
              <a:custGeom>
                <a:avLst/>
                <a:gdLst>
                  <a:gd name="T0" fmla="*/ 75 w 101"/>
                  <a:gd name="T1" fmla="*/ 32 h 192"/>
                  <a:gd name="T2" fmla="*/ 75 w 101"/>
                  <a:gd name="T3" fmla="*/ 0 h 192"/>
                  <a:gd name="T4" fmla="*/ 92 w 101"/>
                  <a:gd name="T5" fmla="*/ 0 h 192"/>
                  <a:gd name="T6" fmla="*/ 92 w 101"/>
                  <a:gd name="T7" fmla="*/ 40 h 192"/>
                  <a:gd name="T8" fmla="*/ 101 w 101"/>
                  <a:gd name="T9" fmla="*/ 56 h 192"/>
                  <a:gd name="T10" fmla="*/ 101 w 101"/>
                  <a:gd name="T11" fmla="*/ 104 h 192"/>
                  <a:gd name="T12" fmla="*/ 92 w 101"/>
                  <a:gd name="T13" fmla="*/ 120 h 192"/>
                  <a:gd name="T14" fmla="*/ 92 w 101"/>
                  <a:gd name="T15" fmla="*/ 152 h 192"/>
                  <a:gd name="T16" fmla="*/ 67 w 101"/>
                  <a:gd name="T17" fmla="*/ 192 h 192"/>
                  <a:gd name="T18" fmla="*/ 50 w 101"/>
                  <a:gd name="T19" fmla="*/ 192 h 192"/>
                  <a:gd name="T20" fmla="*/ 25 w 101"/>
                  <a:gd name="T21" fmla="*/ 176 h 192"/>
                  <a:gd name="T22" fmla="*/ 33 w 101"/>
                  <a:gd name="T23" fmla="*/ 160 h 192"/>
                  <a:gd name="T24" fmla="*/ 17 w 101"/>
                  <a:gd name="T25" fmla="*/ 152 h 192"/>
                  <a:gd name="T26" fmla="*/ 33 w 101"/>
                  <a:gd name="T27" fmla="*/ 136 h 192"/>
                  <a:gd name="T28" fmla="*/ 8 w 101"/>
                  <a:gd name="T29" fmla="*/ 128 h 192"/>
                  <a:gd name="T30" fmla="*/ 25 w 101"/>
                  <a:gd name="T31" fmla="*/ 112 h 192"/>
                  <a:gd name="T32" fmla="*/ 8 w 101"/>
                  <a:gd name="T33" fmla="*/ 96 h 192"/>
                  <a:gd name="T34" fmla="*/ 0 w 101"/>
                  <a:gd name="T35" fmla="*/ 72 h 192"/>
                  <a:gd name="T36" fmla="*/ 17 w 101"/>
                  <a:gd name="T37" fmla="*/ 64 h 192"/>
                  <a:gd name="T38" fmla="*/ 17 w 101"/>
                  <a:gd name="T39" fmla="*/ 48 h 192"/>
                  <a:gd name="T40" fmla="*/ 42 w 101"/>
                  <a:gd name="T41" fmla="*/ 40 h 192"/>
                  <a:gd name="T42" fmla="*/ 75 w 101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B92BBCC1-8722-92BB-0D20-5FE081876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284" y="3581400"/>
                <a:ext cx="1404938" cy="1285875"/>
              </a:xfrm>
              <a:custGeom>
                <a:avLst/>
                <a:gdLst>
                  <a:gd name="T0" fmla="*/ 1121 w 1180"/>
                  <a:gd name="T1" fmla="*/ 728 h 1080"/>
                  <a:gd name="T2" fmla="*/ 1003 w 1180"/>
                  <a:gd name="T3" fmla="*/ 672 h 1080"/>
                  <a:gd name="T4" fmla="*/ 935 w 1180"/>
                  <a:gd name="T5" fmla="*/ 616 h 1080"/>
                  <a:gd name="T6" fmla="*/ 902 w 1180"/>
                  <a:gd name="T7" fmla="*/ 584 h 1080"/>
                  <a:gd name="T8" fmla="*/ 817 w 1180"/>
                  <a:gd name="T9" fmla="*/ 592 h 1080"/>
                  <a:gd name="T10" fmla="*/ 733 w 1180"/>
                  <a:gd name="T11" fmla="*/ 528 h 1080"/>
                  <a:gd name="T12" fmla="*/ 683 w 1180"/>
                  <a:gd name="T13" fmla="*/ 448 h 1080"/>
                  <a:gd name="T14" fmla="*/ 556 w 1180"/>
                  <a:gd name="T15" fmla="*/ 344 h 1080"/>
                  <a:gd name="T16" fmla="*/ 523 w 1180"/>
                  <a:gd name="T17" fmla="*/ 280 h 1080"/>
                  <a:gd name="T18" fmla="*/ 548 w 1180"/>
                  <a:gd name="T19" fmla="*/ 240 h 1080"/>
                  <a:gd name="T20" fmla="*/ 531 w 1180"/>
                  <a:gd name="T21" fmla="*/ 216 h 1080"/>
                  <a:gd name="T22" fmla="*/ 556 w 1180"/>
                  <a:gd name="T23" fmla="*/ 184 h 1080"/>
                  <a:gd name="T24" fmla="*/ 649 w 1180"/>
                  <a:gd name="T25" fmla="*/ 144 h 1080"/>
                  <a:gd name="T26" fmla="*/ 649 w 1180"/>
                  <a:gd name="T27" fmla="*/ 56 h 1080"/>
                  <a:gd name="T28" fmla="*/ 514 w 1180"/>
                  <a:gd name="T29" fmla="*/ 0 h 1080"/>
                  <a:gd name="T30" fmla="*/ 405 w 1180"/>
                  <a:gd name="T31" fmla="*/ 40 h 1080"/>
                  <a:gd name="T32" fmla="*/ 354 w 1180"/>
                  <a:gd name="T33" fmla="*/ 64 h 1080"/>
                  <a:gd name="T34" fmla="*/ 295 w 1180"/>
                  <a:gd name="T35" fmla="*/ 80 h 1080"/>
                  <a:gd name="T36" fmla="*/ 228 w 1180"/>
                  <a:gd name="T37" fmla="*/ 152 h 1080"/>
                  <a:gd name="T38" fmla="*/ 118 w 1180"/>
                  <a:gd name="T39" fmla="*/ 136 h 1080"/>
                  <a:gd name="T40" fmla="*/ 42 w 1180"/>
                  <a:gd name="T41" fmla="*/ 208 h 1080"/>
                  <a:gd name="T42" fmla="*/ 25 w 1180"/>
                  <a:gd name="T43" fmla="*/ 272 h 1080"/>
                  <a:gd name="T44" fmla="*/ 93 w 1180"/>
                  <a:gd name="T45" fmla="*/ 352 h 1080"/>
                  <a:gd name="T46" fmla="*/ 93 w 1180"/>
                  <a:gd name="T47" fmla="*/ 392 h 1080"/>
                  <a:gd name="T48" fmla="*/ 160 w 1180"/>
                  <a:gd name="T49" fmla="*/ 344 h 1080"/>
                  <a:gd name="T50" fmla="*/ 202 w 1180"/>
                  <a:gd name="T51" fmla="*/ 320 h 1080"/>
                  <a:gd name="T52" fmla="*/ 261 w 1180"/>
                  <a:gd name="T53" fmla="*/ 352 h 1080"/>
                  <a:gd name="T54" fmla="*/ 312 w 1180"/>
                  <a:gd name="T55" fmla="*/ 368 h 1080"/>
                  <a:gd name="T56" fmla="*/ 337 w 1180"/>
                  <a:gd name="T57" fmla="*/ 424 h 1080"/>
                  <a:gd name="T58" fmla="*/ 371 w 1180"/>
                  <a:gd name="T59" fmla="*/ 496 h 1080"/>
                  <a:gd name="T60" fmla="*/ 430 w 1180"/>
                  <a:gd name="T61" fmla="*/ 552 h 1080"/>
                  <a:gd name="T62" fmla="*/ 497 w 1180"/>
                  <a:gd name="T63" fmla="*/ 592 h 1080"/>
                  <a:gd name="T64" fmla="*/ 607 w 1180"/>
                  <a:gd name="T65" fmla="*/ 680 h 1080"/>
                  <a:gd name="T66" fmla="*/ 649 w 1180"/>
                  <a:gd name="T67" fmla="*/ 688 h 1080"/>
                  <a:gd name="T68" fmla="*/ 742 w 1180"/>
                  <a:gd name="T69" fmla="*/ 744 h 1080"/>
                  <a:gd name="T70" fmla="*/ 775 w 1180"/>
                  <a:gd name="T71" fmla="*/ 752 h 1080"/>
                  <a:gd name="T72" fmla="*/ 809 w 1180"/>
                  <a:gd name="T73" fmla="*/ 768 h 1080"/>
                  <a:gd name="T74" fmla="*/ 851 w 1180"/>
                  <a:gd name="T75" fmla="*/ 824 h 1080"/>
                  <a:gd name="T76" fmla="*/ 927 w 1180"/>
                  <a:gd name="T77" fmla="*/ 856 h 1080"/>
                  <a:gd name="T78" fmla="*/ 978 w 1180"/>
                  <a:gd name="T79" fmla="*/ 984 h 1080"/>
                  <a:gd name="T80" fmla="*/ 935 w 1180"/>
                  <a:gd name="T81" fmla="*/ 1000 h 1080"/>
                  <a:gd name="T82" fmla="*/ 927 w 1180"/>
                  <a:gd name="T83" fmla="*/ 1040 h 1080"/>
                  <a:gd name="T84" fmla="*/ 935 w 1180"/>
                  <a:gd name="T85" fmla="*/ 1072 h 1080"/>
                  <a:gd name="T86" fmla="*/ 978 w 1180"/>
                  <a:gd name="T87" fmla="*/ 1072 h 1080"/>
                  <a:gd name="T88" fmla="*/ 1011 w 1180"/>
                  <a:gd name="T89" fmla="*/ 1000 h 1080"/>
                  <a:gd name="T90" fmla="*/ 1070 w 1180"/>
                  <a:gd name="T91" fmla="*/ 952 h 1080"/>
                  <a:gd name="T92" fmla="*/ 1053 w 1180"/>
                  <a:gd name="T93" fmla="*/ 888 h 1080"/>
                  <a:gd name="T94" fmla="*/ 1003 w 1180"/>
                  <a:gd name="T95" fmla="*/ 864 h 1080"/>
                  <a:gd name="T96" fmla="*/ 1011 w 1180"/>
                  <a:gd name="T97" fmla="*/ 800 h 1080"/>
                  <a:gd name="T98" fmla="*/ 1045 w 1180"/>
                  <a:gd name="T99" fmla="*/ 768 h 1080"/>
                  <a:gd name="T100" fmla="*/ 1146 w 1180"/>
                  <a:gd name="T101" fmla="*/ 792 h 1080"/>
                  <a:gd name="T102" fmla="*/ 1180 w 1180"/>
                  <a:gd name="T103" fmla="*/ 784 h 10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B1A1C8C9-C9F7-542D-3774-231F0FB87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804" y="2971800"/>
                <a:ext cx="1364456" cy="1295400"/>
              </a:xfrm>
              <a:custGeom>
                <a:avLst/>
                <a:gdLst>
                  <a:gd name="T0" fmla="*/ 969 w 1146"/>
                  <a:gd name="T1" fmla="*/ 600 h 1088"/>
                  <a:gd name="T2" fmla="*/ 944 w 1146"/>
                  <a:gd name="T3" fmla="*/ 584 h 1088"/>
                  <a:gd name="T4" fmla="*/ 986 w 1146"/>
                  <a:gd name="T5" fmla="*/ 520 h 1088"/>
                  <a:gd name="T6" fmla="*/ 1019 w 1146"/>
                  <a:gd name="T7" fmla="*/ 472 h 1088"/>
                  <a:gd name="T8" fmla="*/ 1087 w 1146"/>
                  <a:gd name="T9" fmla="*/ 448 h 1088"/>
                  <a:gd name="T10" fmla="*/ 1112 w 1146"/>
                  <a:gd name="T11" fmla="*/ 320 h 1088"/>
                  <a:gd name="T12" fmla="*/ 1095 w 1146"/>
                  <a:gd name="T13" fmla="*/ 272 h 1088"/>
                  <a:gd name="T14" fmla="*/ 1011 w 1146"/>
                  <a:gd name="T15" fmla="*/ 248 h 1088"/>
                  <a:gd name="T16" fmla="*/ 927 w 1146"/>
                  <a:gd name="T17" fmla="*/ 208 h 1088"/>
                  <a:gd name="T18" fmla="*/ 851 w 1146"/>
                  <a:gd name="T19" fmla="*/ 136 h 1088"/>
                  <a:gd name="T20" fmla="*/ 809 w 1146"/>
                  <a:gd name="T21" fmla="*/ 112 h 1088"/>
                  <a:gd name="T22" fmla="*/ 767 w 1146"/>
                  <a:gd name="T23" fmla="*/ 88 h 1088"/>
                  <a:gd name="T24" fmla="*/ 708 w 1146"/>
                  <a:gd name="T25" fmla="*/ 48 h 1088"/>
                  <a:gd name="T26" fmla="*/ 666 w 1146"/>
                  <a:gd name="T27" fmla="*/ 0 h 1088"/>
                  <a:gd name="T28" fmla="*/ 598 w 1146"/>
                  <a:gd name="T29" fmla="*/ 24 h 1088"/>
                  <a:gd name="T30" fmla="*/ 564 w 1146"/>
                  <a:gd name="T31" fmla="*/ 104 h 1088"/>
                  <a:gd name="T32" fmla="*/ 489 w 1146"/>
                  <a:gd name="T33" fmla="*/ 136 h 1088"/>
                  <a:gd name="T34" fmla="*/ 455 w 1146"/>
                  <a:gd name="T35" fmla="*/ 168 h 1088"/>
                  <a:gd name="T36" fmla="*/ 413 w 1146"/>
                  <a:gd name="T37" fmla="*/ 184 h 1088"/>
                  <a:gd name="T38" fmla="*/ 345 w 1146"/>
                  <a:gd name="T39" fmla="*/ 160 h 1088"/>
                  <a:gd name="T40" fmla="*/ 269 w 1146"/>
                  <a:gd name="T41" fmla="*/ 144 h 1088"/>
                  <a:gd name="T42" fmla="*/ 303 w 1146"/>
                  <a:gd name="T43" fmla="*/ 256 h 1088"/>
                  <a:gd name="T44" fmla="*/ 211 w 1146"/>
                  <a:gd name="T45" fmla="*/ 240 h 1088"/>
                  <a:gd name="T46" fmla="*/ 177 w 1146"/>
                  <a:gd name="T47" fmla="*/ 232 h 1088"/>
                  <a:gd name="T48" fmla="*/ 126 w 1146"/>
                  <a:gd name="T49" fmla="*/ 208 h 1088"/>
                  <a:gd name="T50" fmla="*/ 84 w 1146"/>
                  <a:gd name="T51" fmla="*/ 216 h 1088"/>
                  <a:gd name="T52" fmla="*/ 8 w 1146"/>
                  <a:gd name="T53" fmla="*/ 232 h 1088"/>
                  <a:gd name="T54" fmla="*/ 8 w 1146"/>
                  <a:gd name="T55" fmla="*/ 248 h 1088"/>
                  <a:gd name="T56" fmla="*/ 25 w 1146"/>
                  <a:gd name="T57" fmla="*/ 272 h 1088"/>
                  <a:gd name="T58" fmla="*/ 17 w 1146"/>
                  <a:gd name="T59" fmla="*/ 288 h 1088"/>
                  <a:gd name="T60" fmla="*/ 42 w 1146"/>
                  <a:gd name="T61" fmla="*/ 312 h 1088"/>
                  <a:gd name="T62" fmla="*/ 109 w 1146"/>
                  <a:gd name="T63" fmla="*/ 328 h 1088"/>
                  <a:gd name="T64" fmla="*/ 160 w 1146"/>
                  <a:gd name="T65" fmla="*/ 368 h 1088"/>
                  <a:gd name="T66" fmla="*/ 194 w 1146"/>
                  <a:gd name="T67" fmla="*/ 400 h 1088"/>
                  <a:gd name="T68" fmla="*/ 211 w 1146"/>
                  <a:gd name="T69" fmla="*/ 448 h 1088"/>
                  <a:gd name="T70" fmla="*/ 269 w 1146"/>
                  <a:gd name="T71" fmla="*/ 536 h 1088"/>
                  <a:gd name="T72" fmla="*/ 278 w 1146"/>
                  <a:gd name="T73" fmla="*/ 584 h 1088"/>
                  <a:gd name="T74" fmla="*/ 295 w 1146"/>
                  <a:gd name="T75" fmla="*/ 640 h 1088"/>
                  <a:gd name="T76" fmla="*/ 236 w 1146"/>
                  <a:gd name="T77" fmla="*/ 776 h 1088"/>
                  <a:gd name="T78" fmla="*/ 177 w 1146"/>
                  <a:gd name="T79" fmla="*/ 872 h 1088"/>
                  <a:gd name="T80" fmla="*/ 160 w 1146"/>
                  <a:gd name="T81" fmla="*/ 888 h 1088"/>
                  <a:gd name="T82" fmla="*/ 244 w 1146"/>
                  <a:gd name="T83" fmla="*/ 960 h 1088"/>
                  <a:gd name="T84" fmla="*/ 320 w 1146"/>
                  <a:gd name="T85" fmla="*/ 992 h 1088"/>
                  <a:gd name="T86" fmla="*/ 396 w 1146"/>
                  <a:gd name="T87" fmla="*/ 1024 h 1088"/>
                  <a:gd name="T88" fmla="*/ 522 w 1146"/>
                  <a:gd name="T89" fmla="*/ 1056 h 1088"/>
                  <a:gd name="T90" fmla="*/ 607 w 1146"/>
                  <a:gd name="T91" fmla="*/ 1088 h 1088"/>
                  <a:gd name="T92" fmla="*/ 640 w 1146"/>
                  <a:gd name="T93" fmla="*/ 1064 h 1088"/>
                  <a:gd name="T94" fmla="*/ 632 w 1146"/>
                  <a:gd name="T95" fmla="*/ 992 h 1088"/>
                  <a:gd name="T96" fmla="*/ 682 w 1146"/>
                  <a:gd name="T97" fmla="*/ 944 h 1088"/>
                  <a:gd name="T98" fmla="*/ 750 w 1146"/>
                  <a:gd name="T99" fmla="*/ 928 h 1088"/>
                  <a:gd name="T100" fmla="*/ 876 w 1146"/>
                  <a:gd name="T101" fmla="*/ 968 h 1088"/>
                  <a:gd name="T102" fmla="*/ 944 w 1146"/>
                  <a:gd name="T103" fmla="*/ 984 h 1088"/>
                  <a:gd name="T104" fmla="*/ 969 w 1146"/>
                  <a:gd name="T105" fmla="*/ 968 h 1088"/>
                  <a:gd name="T106" fmla="*/ 1019 w 1146"/>
                  <a:gd name="T107" fmla="*/ 928 h 1088"/>
                  <a:gd name="T108" fmla="*/ 1087 w 1146"/>
                  <a:gd name="T109" fmla="*/ 864 h 1088"/>
                  <a:gd name="T110" fmla="*/ 1019 w 1146"/>
                  <a:gd name="T111" fmla="*/ 784 h 1088"/>
                  <a:gd name="T112" fmla="*/ 1036 w 1146"/>
                  <a:gd name="T113" fmla="*/ 720 h 1088"/>
                  <a:gd name="T114" fmla="*/ 1036 w 1146"/>
                  <a:gd name="T115" fmla="*/ 656 h 1088"/>
                  <a:gd name="T116" fmla="*/ 1011 w 1146"/>
                  <a:gd name="T117" fmla="*/ 616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5A5F99D3-ED35-F5CC-75B5-A5D4DF11F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284" y="3581400"/>
                <a:ext cx="1404938" cy="1285875"/>
              </a:xfrm>
              <a:custGeom>
                <a:avLst/>
                <a:gdLst>
                  <a:gd name="T0" fmla="*/ 1121 w 1180"/>
                  <a:gd name="T1" fmla="*/ 728 h 1080"/>
                  <a:gd name="T2" fmla="*/ 1003 w 1180"/>
                  <a:gd name="T3" fmla="*/ 672 h 1080"/>
                  <a:gd name="T4" fmla="*/ 935 w 1180"/>
                  <a:gd name="T5" fmla="*/ 616 h 1080"/>
                  <a:gd name="T6" fmla="*/ 902 w 1180"/>
                  <a:gd name="T7" fmla="*/ 584 h 1080"/>
                  <a:gd name="T8" fmla="*/ 817 w 1180"/>
                  <a:gd name="T9" fmla="*/ 592 h 1080"/>
                  <a:gd name="T10" fmla="*/ 733 w 1180"/>
                  <a:gd name="T11" fmla="*/ 528 h 1080"/>
                  <a:gd name="T12" fmla="*/ 683 w 1180"/>
                  <a:gd name="T13" fmla="*/ 448 h 1080"/>
                  <a:gd name="T14" fmla="*/ 556 w 1180"/>
                  <a:gd name="T15" fmla="*/ 344 h 1080"/>
                  <a:gd name="T16" fmla="*/ 523 w 1180"/>
                  <a:gd name="T17" fmla="*/ 280 h 1080"/>
                  <a:gd name="T18" fmla="*/ 548 w 1180"/>
                  <a:gd name="T19" fmla="*/ 240 h 1080"/>
                  <a:gd name="T20" fmla="*/ 531 w 1180"/>
                  <a:gd name="T21" fmla="*/ 216 h 1080"/>
                  <a:gd name="T22" fmla="*/ 556 w 1180"/>
                  <a:gd name="T23" fmla="*/ 184 h 1080"/>
                  <a:gd name="T24" fmla="*/ 649 w 1180"/>
                  <a:gd name="T25" fmla="*/ 144 h 1080"/>
                  <a:gd name="T26" fmla="*/ 649 w 1180"/>
                  <a:gd name="T27" fmla="*/ 56 h 1080"/>
                  <a:gd name="T28" fmla="*/ 514 w 1180"/>
                  <a:gd name="T29" fmla="*/ 0 h 1080"/>
                  <a:gd name="T30" fmla="*/ 405 w 1180"/>
                  <a:gd name="T31" fmla="*/ 40 h 1080"/>
                  <a:gd name="T32" fmla="*/ 354 w 1180"/>
                  <a:gd name="T33" fmla="*/ 64 h 1080"/>
                  <a:gd name="T34" fmla="*/ 295 w 1180"/>
                  <a:gd name="T35" fmla="*/ 80 h 1080"/>
                  <a:gd name="T36" fmla="*/ 228 w 1180"/>
                  <a:gd name="T37" fmla="*/ 152 h 1080"/>
                  <a:gd name="T38" fmla="*/ 118 w 1180"/>
                  <a:gd name="T39" fmla="*/ 136 h 1080"/>
                  <a:gd name="T40" fmla="*/ 42 w 1180"/>
                  <a:gd name="T41" fmla="*/ 208 h 1080"/>
                  <a:gd name="T42" fmla="*/ 25 w 1180"/>
                  <a:gd name="T43" fmla="*/ 272 h 1080"/>
                  <a:gd name="T44" fmla="*/ 93 w 1180"/>
                  <a:gd name="T45" fmla="*/ 352 h 1080"/>
                  <a:gd name="T46" fmla="*/ 93 w 1180"/>
                  <a:gd name="T47" fmla="*/ 392 h 1080"/>
                  <a:gd name="T48" fmla="*/ 160 w 1180"/>
                  <a:gd name="T49" fmla="*/ 344 h 1080"/>
                  <a:gd name="T50" fmla="*/ 202 w 1180"/>
                  <a:gd name="T51" fmla="*/ 320 h 1080"/>
                  <a:gd name="T52" fmla="*/ 261 w 1180"/>
                  <a:gd name="T53" fmla="*/ 352 h 1080"/>
                  <a:gd name="T54" fmla="*/ 312 w 1180"/>
                  <a:gd name="T55" fmla="*/ 368 h 1080"/>
                  <a:gd name="T56" fmla="*/ 337 w 1180"/>
                  <a:gd name="T57" fmla="*/ 424 h 1080"/>
                  <a:gd name="T58" fmla="*/ 371 w 1180"/>
                  <a:gd name="T59" fmla="*/ 496 h 1080"/>
                  <a:gd name="T60" fmla="*/ 430 w 1180"/>
                  <a:gd name="T61" fmla="*/ 552 h 1080"/>
                  <a:gd name="T62" fmla="*/ 497 w 1180"/>
                  <a:gd name="T63" fmla="*/ 592 h 1080"/>
                  <a:gd name="T64" fmla="*/ 607 w 1180"/>
                  <a:gd name="T65" fmla="*/ 680 h 1080"/>
                  <a:gd name="T66" fmla="*/ 649 w 1180"/>
                  <a:gd name="T67" fmla="*/ 688 h 1080"/>
                  <a:gd name="T68" fmla="*/ 742 w 1180"/>
                  <a:gd name="T69" fmla="*/ 744 h 1080"/>
                  <a:gd name="T70" fmla="*/ 775 w 1180"/>
                  <a:gd name="T71" fmla="*/ 752 h 1080"/>
                  <a:gd name="T72" fmla="*/ 809 w 1180"/>
                  <a:gd name="T73" fmla="*/ 768 h 1080"/>
                  <a:gd name="T74" fmla="*/ 851 w 1180"/>
                  <a:gd name="T75" fmla="*/ 824 h 1080"/>
                  <a:gd name="T76" fmla="*/ 927 w 1180"/>
                  <a:gd name="T77" fmla="*/ 856 h 1080"/>
                  <a:gd name="T78" fmla="*/ 978 w 1180"/>
                  <a:gd name="T79" fmla="*/ 984 h 1080"/>
                  <a:gd name="T80" fmla="*/ 935 w 1180"/>
                  <a:gd name="T81" fmla="*/ 1000 h 1080"/>
                  <a:gd name="T82" fmla="*/ 927 w 1180"/>
                  <a:gd name="T83" fmla="*/ 1040 h 1080"/>
                  <a:gd name="T84" fmla="*/ 935 w 1180"/>
                  <a:gd name="T85" fmla="*/ 1072 h 1080"/>
                  <a:gd name="T86" fmla="*/ 978 w 1180"/>
                  <a:gd name="T87" fmla="*/ 1072 h 1080"/>
                  <a:gd name="T88" fmla="*/ 1011 w 1180"/>
                  <a:gd name="T89" fmla="*/ 1000 h 1080"/>
                  <a:gd name="T90" fmla="*/ 1070 w 1180"/>
                  <a:gd name="T91" fmla="*/ 952 h 1080"/>
                  <a:gd name="T92" fmla="*/ 1053 w 1180"/>
                  <a:gd name="T93" fmla="*/ 888 h 1080"/>
                  <a:gd name="T94" fmla="*/ 1003 w 1180"/>
                  <a:gd name="T95" fmla="*/ 864 h 1080"/>
                  <a:gd name="T96" fmla="*/ 1011 w 1180"/>
                  <a:gd name="T97" fmla="*/ 800 h 1080"/>
                  <a:gd name="T98" fmla="*/ 1045 w 1180"/>
                  <a:gd name="T99" fmla="*/ 768 h 1080"/>
                  <a:gd name="T100" fmla="*/ 1146 w 1180"/>
                  <a:gd name="T101" fmla="*/ 792 h 1080"/>
                  <a:gd name="T102" fmla="*/ 1180 w 1180"/>
                  <a:gd name="T103" fmla="*/ 784 h 1080"/>
                  <a:gd name="T104" fmla="*/ 1155 w 1180"/>
                  <a:gd name="T105" fmla="*/ 752 h 10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7975B083-25C4-8317-A6F2-8B815D37D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804" y="2971800"/>
                <a:ext cx="1364456" cy="1295400"/>
              </a:xfrm>
              <a:custGeom>
                <a:avLst/>
                <a:gdLst>
                  <a:gd name="T0" fmla="*/ 969 w 1146"/>
                  <a:gd name="T1" fmla="*/ 600 h 1088"/>
                  <a:gd name="T2" fmla="*/ 944 w 1146"/>
                  <a:gd name="T3" fmla="*/ 584 h 1088"/>
                  <a:gd name="T4" fmla="*/ 986 w 1146"/>
                  <a:gd name="T5" fmla="*/ 520 h 1088"/>
                  <a:gd name="T6" fmla="*/ 1019 w 1146"/>
                  <a:gd name="T7" fmla="*/ 472 h 1088"/>
                  <a:gd name="T8" fmla="*/ 1087 w 1146"/>
                  <a:gd name="T9" fmla="*/ 448 h 1088"/>
                  <a:gd name="T10" fmla="*/ 1112 w 1146"/>
                  <a:gd name="T11" fmla="*/ 320 h 1088"/>
                  <a:gd name="T12" fmla="*/ 1095 w 1146"/>
                  <a:gd name="T13" fmla="*/ 272 h 1088"/>
                  <a:gd name="T14" fmla="*/ 1011 w 1146"/>
                  <a:gd name="T15" fmla="*/ 248 h 1088"/>
                  <a:gd name="T16" fmla="*/ 927 w 1146"/>
                  <a:gd name="T17" fmla="*/ 208 h 1088"/>
                  <a:gd name="T18" fmla="*/ 851 w 1146"/>
                  <a:gd name="T19" fmla="*/ 136 h 1088"/>
                  <a:gd name="T20" fmla="*/ 809 w 1146"/>
                  <a:gd name="T21" fmla="*/ 112 h 1088"/>
                  <a:gd name="T22" fmla="*/ 767 w 1146"/>
                  <a:gd name="T23" fmla="*/ 88 h 1088"/>
                  <a:gd name="T24" fmla="*/ 708 w 1146"/>
                  <a:gd name="T25" fmla="*/ 48 h 1088"/>
                  <a:gd name="T26" fmla="*/ 666 w 1146"/>
                  <a:gd name="T27" fmla="*/ 0 h 1088"/>
                  <a:gd name="T28" fmla="*/ 598 w 1146"/>
                  <a:gd name="T29" fmla="*/ 24 h 1088"/>
                  <a:gd name="T30" fmla="*/ 564 w 1146"/>
                  <a:gd name="T31" fmla="*/ 104 h 1088"/>
                  <a:gd name="T32" fmla="*/ 489 w 1146"/>
                  <a:gd name="T33" fmla="*/ 136 h 1088"/>
                  <a:gd name="T34" fmla="*/ 455 w 1146"/>
                  <a:gd name="T35" fmla="*/ 168 h 1088"/>
                  <a:gd name="T36" fmla="*/ 413 w 1146"/>
                  <a:gd name="T37" fmla="*/ 184 h 1088"/>
                  <a:gd name="T38" fmla="*/ 345 w 1146"/>
                  <a:gd name="T39" fmla="*/ 160 h 1088"/>
                  <a:gd name="T40" fmla="*/ 269 w 1146"/>
                  <a:gd name="T41" fmla="*/ 144 h 1088"/>
                  <a:gd name="T42" fmla="*/ 303 w 1146"/>
                  <a:gd name="T43" fmla="*/ 256 h 1088"/>
                  <a:gd name="T44" fmla="*/ 211 w 1146"/>
                  <a:gd name="T45" fmla="*/ 240 h 1088"/>
                  <a:gd name="T46" fmla="*/ 177 w 1146"/>
                  <a:gd name="T47" fmla="*/ 232 h 1088"/>
                  <a:gd name="T48" fmla="*/ 126 w 1146"/>
                  <a:gd name="T49" fmla="*/ 208 h 1088"/>
                  <a:gd name="T50" fmla="*/ 84 w 1146"/>
                  <a:gd name="T51" fmla="*/ 216 h 1088"/>
                  <a:gd name="T52" fmla="*/ 8 w 1146"/>
                  <a:gd name="T53" fmla="*/ 232 h 1088"/>
                  <a:gd name="T54" fmla="*/ 8 w 1146"/>
                  <a:gd name="T55" fmla="*/ 248 h 1088"/>
                  <a:gd name="T56" fmla="*/ 25 w 1146"/>
                  <a:gd name="T57" fmla="*/ 272 h 1088"/>
                  <a:gd name="T58" fmla="*/ 17 w 1146"/>
                  <a:gd name="T59" fmla="*/ 288 h 1088"/>
                  <a:gd name="T60" fmla="*/ 42 w 1146"/>
                  <a:gd name="T61" fmla="*/ 312 h 1088"/>
                  <a:gd name="T62" fmla="*/ 109 w 1146"/>
                  <a:gd name="T63" fmla="*/ 328 h 1088"/>
                  <a:gd name="T64" fmla="*/ 160 w 1146"/>
                  <a:gd name="T65" fmla="*/ 368 h 1088"/>
                  <a:gd name="T66" fmla="*/ 194 w 1146"/>
                  <a:gd name="T67" fmla="*/ 400 h 1088"/>
                  <a:gd name="T68" fmla="*/ 211 w 1146"/>
                  <a:gd name="T69" fmla="*/ 448 h 1088"/>
                  <a:gd name="T70" fmla="*/ 269 w 1146"/>
                  <a:gd name="T71" fmla="*/ 536 h 1088"/>
                  <a:gd name="T72" fmla="*/ 278 w 1146"/>
                  <a:gd name="T73" fmla="*/ 584 h 1088"/>
                  <a:gd name="T74" fmla="*/ 295 w 1146"/>
                  <a:gd name="T75" fmla="*/ 640 h 1088"/>
                  <a:gd name="T76" fmla="*/ 236 w 1146"/>
                  <a:gd name="T77" fmla="*/ 776 h 1088"/>
                  <a:gd name="T78" fmla="*/ 177 w 1146"/>
                  <a:gd name="T79" fmla="*/ 872 h 1088"/>
                  <a:gd name="T80" fmla="*/ 160 w 1146"/>
                  <a:gd name="T81" fmla="*/ 888 h 1088"/>
                  <a:gd name="T82" fmla="*/ 244 w 1146"/>
                  <a:gd name="T83" fmla="*/ 960 h 1088"/>
                  <a:gd name="T84" fmla="*/ 320 w 1146"/>
                  <a:gd name="T85" fmla="*/ 992 h 1088"/>
                  <a:gd name="T86" fmla="*/ 396 w 1146"/>
                  <a:gd name="T87" fmla="*/ 1024 h 1088"/>
                  <a:gd name="T88" fmla="*/ 522 w 1146"/>
                  <a:gd name="T89" fmla="*/ 1056 h 1088"/>
                  <a:gd name="T90" fmla="*/ 607 w 1146"/>
                  <a:gd name="T91" fmla="*/ 1088 h 1088"/>
                  <a:gd name="T92" fmla="*/ 632 w 1146"/>
                  <a:gd name="T93" fmla="*/ 1080 h 1088"/>
                  <a:gd name="T94" fmla="*/ 623 w 1146"/>
                  <a:gd name="T95" fmla="*/ 1032 h 1088"/>
                  <a:gd name="T96" fmla="*/ 649 w 1146"/>
                  <a:gd name="T97" fmla="*/ 968 h 1088"/>
                  <a:gd name="T98" fmla="*/ 716 w 1146"/>
                  <a:gd name="T99" fmla="*/ 928 h 1088"/>
                  <a:gd name="T100" fmla="*/ 842 w 1146"/>
                  <a:gd name="T101" fmla="*/ 952 h 1088"/>
                  <a:gd name="T102" fmla="*/ 910 w 1146"/>
                  <a:gd name="T103" fmla="*/ 984 h 1088"/>
                  <a:gd name="T104" fmla="*/ 960 w 1146"/>
                  <a:gd name="T105" fmla="*/ 976 h 1088"/>
                  <a:gd name="T106" fmla="*/ 977 w 1146"/>
                  <a:gd name="T107" fmla="*/ 960 h 1088"/>
                  <a:gd name="T108" fmla="*/ 1070 w 1146"/>
                  <a:gd name="T109" fmla="*/ 904 h 1088"/>
                  <a:gd name="T110" fmla="*/ 1011 w 1146"/>
                  <a:gd name="T111" fmla="*/ 832 h 1088"/>
                  <a:gd name="T112" fmla="*/ 994 w 1146"/>
                  <a:gd name="T113" fmla="*/ 744 h 1088"/>
                  <a:gd name="T114" fmla="*/ 1019 w 1146"/>
                  <a:gd name="T115" fmla="*/ 656 h 1088"/>
                  <a:gd name="T116" fmla="*/ 1019 w 1146"/>
                  <a:gd name="T117" fmla="*/ 632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35">
                <a:extLst>
                  <a:ext uri="{FF2B5EF4-FFF2-40B4-BE49-F238E27FC236}">
                    <a16:creationId xmlns:a16="http://schemas.microsoft.com/office/drawing/2014/main" id="{218259BC-34E3-145B-D370-8040D3A46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759" y="2943225"/>
                <a:ext cx="390525" cy="276225"/>
              </a:xfrm>
              <a:custGeom>
                <a:avLst/>
                <a:gdLst>
                  <a:gd name="T0" fmla="*/ 278 w 328"/>
                  <a:gd name="T1" fmla="*/ 184 h 232"/>
                  <a:gd name="T2" fmla="*/ 286 w 328"/>
                  <a:gd name="T3" fmla="*/ 168 h 232"/>
                  <a:gd name="T4" fmla="*/ 311 w 328"/>
                  <a:gd name="T5" fmla="*/ 160 h 232"/>
                  <a:gd name="T6" fmla="*/ 328 w 328"/>
                  <a:gd name="T7" fmla="*/ 144 h 232"/>
                  <a:gd name="T8" fmla="*/ 328 w 328"/>
                  <a:gd name="T9" fmla="*/ 112 h 232"/>
                  <a:gd name="T10" fmla="*/ 303 w 328"/>
                  <a:gd name="T11" fmla="*/ 88 h 232"/>
                  <a:gd name="T12" fmla="*/ 269 w 328"/>
                  <a:gd name="T13" fmla="*/ 72 h 232"/>
                  <a:gd name="T14" fmla="*/ 278 w 328"/>
                  <a:gd name="T15" fmla="*/ 48 h 232"/>
                  <a:gd name="T16" fmla="*/ 261 w 328"/>
                  <a:gd name="T17" fmla="*/ 24 h 232"/>
                  <a:gd name="T18" fmla="*/ 219 w 328"/>
                  <a:gd name="T19" fmla="*/ 16 h 232"/>
                  <a:gd name="T20" fmla="*/ 168 w 328"/>
                  <a:gd name="T21" fmla="*/ 8 h 232"/>
                  <a:gd name="T22" fmla="*/ 134 w 328"/>
                  <a:gd name="T23" fmla="*/ 24 h 232"/>
                  <a:gd name="T24" fmla="*/ 101 w 328"/>
                  <a:gd name="T25" fmla="*/ 16 h 232"/>
                  <a:gd name="T26" fmla="*/ 75 w 328"/>
                  <a:gd name="T27" fmla="*/ 0 h 232"/>
                  <a:gd name="T28" fmla="*/ 42 w 328"/>
                  <a:gd name="T29" fmla="*/ 16 h 232"/>
                  <a:gd name="T30" fmla="*/ 0 w 328"/>
                  <a:gd name="T31" fmla="*/ 24 h 232"/>
                  <a:gd name="T32" fmla="*/ 16 w 328"/>
                  <a:gd name="T33" fmla="*/ 40 h 232"/>
                  <a:gd name="T34" fmla="*/ 42 w 328"/>
                  <a:gd name="T35" fmla="*/ 72 h 232"/>
                  <a:gd name="T36" fmla="*/ 67 w 328"/>
                  <a:gd name="T37" fmla="*/ 96 h 232"/>
                  <a:gd name="T38" fmla="*/ 101 w 328"/>
                  <a:gd name="T39" fmla="*/ 112 h 232"/>
                  <a:gd name="T40" fmla="*/ 101 w 328"/>
                  <a:gd name="T41" fmla="*/ 120 h 232"/>
                  <a:gd name="T42" fmla="*/ 143 w 328"/>
                  <a:gd name="T43" fmla="*/ 136 h 232"/>
                  <a:gd name="T44" fmla="*/ 143 w 328"/>
                  <a:gd name="T45" fmla="*/ 168 h 232"/>
                  <a:gd name="T46" fmla="*/ 185 w 328"/>
                  <a:gd name="T47" fmla="*/ 160 h 232"/>
                  <a:gd name="T48" fmla="*/ 202 w 328"/>
                  <a:gd name="T49" fmla="*/ 192 h 232"/>
                  <a:gd name="T50" fmla="*/ 261 w 328"/>
                  <a:gd name="T51" fmla="*/ 232 h 232"/>
                  <a:gd name="T52" fmla="*/ 278 w 328"/>
                  <a:gd name="T53" fmla="*/ 232 h 232"/>
                  <a:gd name="T54" fmla="*/ 278 w 328"/>
                  <a:gd name="T55" fmla="*/ 208 h 232"/>
                  <a:gd name="T56" fmla="*/ 278 w 328"/>
                  <a:gd name="T57" fmla="*/ 184 h 2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6">
                <a:extLst>
                  <a:ext uri="{FF2B5EF4-FFF2-40B4-BE49-F238E27FC236}">
                    <a16:creationId xmlns:a16="http://schemas.microsoft.com/office/drawing/2014/main" id="{DE0DEC2A-E55F-0BAF-0D9C-11C733AA1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754" y="3133725"/>
                <a:ext cx="70247" cy="95250"/>
              </a:xfrm>
              <a:custGeom>
                <a:avLst/>
                <a:gdLst>
                  <a:gd name="T0" fmla="*/ 25 w 59"/>
                  <a:gd name="T1" fmla="*/ 24 h 80"/>
                  <a:gd name="T2" fmla="*/ 25 w 59"/>
                  <a:gd name="T3" fmla="*/ 0 h 80"/>
                  <a:gd name="T4" fmla="*/ 8 w 59"/>
                  <a:gd name="T5" fmla="*/ 8 h 80"/>
                  <a:gd name="T6" fmla="*/ 0 w 59"/>
                  <a:gd name="T7" fmla="*/ 24 h 80"/>
                  <a:gd name="T8" fmla="*/ 0 w 59"/>
                  <a:gd name="T9" fmla="*/ 48 h 80"/>
                  <a:gd name="T10" fmla="*/ 0 w 59"/>
                  <a:gd name="T11" fmla="*/ 72 h 80"/>
                  <a:gd name="T12" fmla="*/ 42 w 59"/>
                  <a:gd name="T13" fmla="*/ 80 h 80"/>
                  <a:gd name="T14" fmla="*/ 59 w 59"/>
                  <a:gd name="T15" fmla="*/ 48 h 80"/>
                  <a:gd name="T16" fmla="*/ 25 w 59"/>
                  <a:gd name="T17" fmla="*/ 2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37">
                <a:extLst>
                  <a:ext uri="{FF2B5EF4-FFF2-40B4-BE49-F238E27FC236}">
                    <a16:creationId xmlns:a16="http://schemas.microsoft.com/office/drawing/2014/main" id="{47542227-3450-4503-7385-311E1D1D9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056" y="2657475"/>
                <a:ext cx="401241" cy="381000"/>
              </a:xfrm>
              <a:custGeom>
                <a:avLst/>
                <a:gdLst>
                  <a:gd name="T0" fmla="*/ 236 w 337"/>
                  <a:gd name="T1" fmla="*/ 280 h 320"/>
                  <a:gd name="T2" fmla="*/ 236 w 337"/>
                  <a:gd name="T3" fmla="*/ 232 h 320"/>
                  <a:gd name="T4" fmla="*/ 236 w 337"/>
                  <a:gd name="T5" fmla="*/ 200 h 320"/>
                  <a:gd name="T6" fmla="*/ 287 w 337"/>
                  <a:gd name="T7" fmla="*/ 192 h 320"/>
                  <a:gd name="T8" fmla="*/ 287 w 337"/>
                  <a:gd name="T9" fmla="*/ 168 h 320"/>
                  <a:gd name="T10" fmla="*/ 312 w 337"/>
                  <a:gd name="T11" fmla="*/ 160 h 320"/>
                  <a:gd name="T12" fmla="*/ 321 w 337"/>
                  <a:gd name="T13" fmla="*/ 128 h 320"/>
                  <a:gd name="T14" fmla="*/ 295 w 337"/>
                  <a:gd name="T15" fmla="*/ 104 h 320"/>
                  <a:gd name="T16" fmla="*/ 321 w 337"/>
                  <a:gd name="T17" fmla="*/ 96 h 320"/>
                  <a:gd name="T18" fmla="*/ 337 w 337"/>
                  <a:gd name="T19" fmla="*/ 56 h 320"/>
                  <a:gd name="T20" fmla="*/ 329 w 337"/>
                  <a:gd name="T21" fmla="*/ 16 h 320"/>
                  <a:gd name="T22" fmla="*/ 321 w 337"/>
                  <a:gd name="T23" fmla="*/ 16 h 320"/>
                  <a:gd name="T24" fmla="*/ 304 w 337"/>
                  <a:gd name="T25" fmla="*/ 0 h 320"/>
                  <a:gd name="T26" fmla="*/ 278 w 337"/>
                  <a:gd name="T27" fmla="*/ 0 h 320"/>
                  <a:gd name="T28" fmla="*/ 219 w 337"/>
                  <a:gd name="T29" fmla="*/ 16 h 320"/>
                  <a:gd name="T30" fmla="*/ 203 w 337"/>
                  <a:gd name="T31" fmla="*/ 24 h 320"/>
                  <a:gd name="T32" fmla="*/ 194 w 337"/>
                  <a:gd name="T33" fmla="*/ 48 h 320"/>
                  <a:gd name="T34" fmla="*/ 203 w 337"/>
                  <a:gd name="T35" fmla="*/ 72 h 320"/>
                  <a:gd name="T36" fmla="*/ 219 w 337"/>
                  <a:gd name="T37" fmla="*/ 96 h 320"/>
                  <a:gd name="T38" fmla="*/ 228 w 337"/>
                  <a:gd name="T39" fmla="*/ 112 h 320"/>
                  <a:gd name="T40" fmla="*/ 211 w 337"/>
                  <a:gd name="T41" fmla="*/ 128 h 320"/>
                  <a:gd name="T42" fmla="*/ 186 w 337"/>
                  <a:gd name="T43" fmla="*/ 136 h 320"/>
                  <a:gd name="T44" fmla="*/ 160 w 337"/>
                  <a:gd name="T45" fmla="*/ 120 h 320"/>
                  <a:gd name="T46" fmla="*/ 169 w 337"/>
                  <a:gd name="T47" fmla="*/ 72 h 320"/>
                  <a:gd name="T48" fmla="*/ 160 w 337"/>
                  <a:gd name="T49" fmla="*/ 56 h 320"/>
                  <a:gd name="T50" fmla="*/ 152 w 337"/>
                  <a:gd name="T51" fmla="*/ 32 h 320"/>
                  <a:gd name="T52" fmla="*/ 110 w 337"/>
                  <a:gd name="T53" fmla="*/ 128 h 320"/>
                  <a:gd name="T54" fmla="*/ 76 w 337"/>
                  <a:gd name="T55" fmla="*/ 168 h 320"/>
                  <a:gd name="T56" fmla="*/ 68 w 337"/>
                  <a:gd name="T57" fmla="*/ 216 h 320"/>
                  <a:gd name="T58" fmla="*/ 42 w 337"/>
                  <a:gd name="T59" fmla="*/ 216 h 320"/>
                  <a:gd name="T60" fmla="*/ 34 w 337"/>
                  <a:gd name="T61" fmla="*/ 216 h 320"/>
                  <a:gd name="T62" fmla="*/ 26 w 337"/>
                  <a:gd name="T63" fmla="*/ 232 h 320"/>
                  <a:gd name="T64" fmla="*/ 0 w 337"/>
                  <a:gd name="T65" fmla="*/ 240 h 320"/>
                  <a:gd name="T66" fmla="*/ 26 w 337"/>
                  <a:gd name="T67" fmla="*/ 256 h 320"/>
                  <a:gd name="T68" fmla="*/ 59 w 337"/>
                  <a:gd name="T69" fmla="*/ 264 h 320"/>
                  <a:gd name="T70" fmla="*/ 93 w 337"/>
                  <a:gd name="T71" fmla="*/ 248 h 320"/>
                  <a:gd name="T72" fmla="*/ 144 w 337"/>
                  <a:gd name="T73" fmla="*/ 256 h 320"/>
                  <a:gd name="T74" fmla="*/ 186 w 337"/>
                  <a:gd name="T75" fmla="*/ 264 h 320"/>
                  <a:gd name="T76" fmla="*/ 203 w 337"/>
                  <a:gd name="T77" fmla="*/ 288 h 320"/>
                  <a:gd name="T78" fmla="*/ 194 w 337"/>
                  <a:gd name="T79" fmla="*/ 312 h 320"/>
                  <a:gd name="T80" fmla="*/ 219 w 337"/>
                  <a:gd name="T81" fmla="*/ 320 h 320"/>
                  <a:gd name="T82" fmla="*/ 219 w 337"/>
                  <a:gd name="T83" fmla="*/ 296 h 320"/>
                  <a:gd name="T84" fmla="*/ 236 w 337"/>
                  <a:gd name="T85" fmla="*/ 280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7D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38">
                <a:extLst>
                  <a:ext uri="{FF2B5EF4-FFF2-40B4-BE49-F238E27FC236}">
                    <a16:creationId xmlns:a16="http://schemas.microsoft.com/office/drawing/2014/main" id="{FCE7BCF5-29C0-2873-E079-C77C36F93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754" y="3133725"/>
                <a:ext cx="70247" cy="95250"/>
              </a:xfrm>
              <a:custGeom>
                <a:avLst/>
                <a:gdLst>
                  <a:gd name="T0" fmla="*/ 25 w 59"/>
                  <a:gd name="T1" fmla="*/ 24 h 80"/>
                  <a:gd name="T2" fmla="*/ 25 w 59"/>
                  <a:gd name="T3" fmla="*/ 0 h 80"/>
                  <a:gd name="T4" fmla="*/ 8 w 59"/>
                  <a:gd name="T5" fmla="*/ 8 h 80"/>
                  <a:gd name="T6" fmla="*/ 0 w 59"/>
                  <a:gd name="T7" fmla="*/ 24 h 80"/>
                  <a:gd name="T8" fmla="*/ 0 w 59"/>
                  <a:gd name="T9" fmla="*/ 48 h 80"/>
                  <a:gd name="T10" fmla="*/ 0 w 59"/>
                  <a:gd name="T11" fmla="*/ 72 h 80"/>
                  <a:gd name="T12" fmla="*/ 42 w 59"/>
                  <a:gd name="T13" fmla="*/ 80 h 80"/>
                  <a:gd name="T14" fmla="*/ 59 w 59"/>
                  <a:gd name="T15" fmla="*/ 48 h 80"/>
                  <a:gd name="T16" fmla="*/ 25 w 59"/>
                  <a:gd name="T17" fmla="*/ 2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F18CA478-C59A-7045-EF86-E8783578B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056" y="2657475"/>
                <a:ext cx="401241" cy="381000"/>
              </a:xfrm>
              <a:custGeom>
                <a:avLst/>
                <a:gdLst>
                  <a:gd name="T0" fmla="*/ 236 w 337"/>
                  <a:gd name="T1" fmla="*/ 280 h 320"/>
                  <a:gd name="T2" fmla="*/ 236 w 337"/>
                  <a:gd name="T3" fmla="*/ 232 h 320"/>
                  <a:gd name="T4" fmla="*/ 236 w 337"/>
                  <a:gd name="T5" fmla="*/ 200 h 320"/>
                  <a:gd name="T6" fmla="*/ 287 w 337"/>
                  <a:gd name="T7" fmla="*/ 192 h 320"/>
                  <a:gd name="T8" fmla="*/ 287 w 337"/>
                  <a:gd name="T9" fmla="*/ 168 h 320"/>
                  <a:gd name="T10" fmla="*/ 312 w 337"/>
                  <a:gd name="T11" fmla="*/ 160 h 320"/>
                  <a:gd name="T12" fmla="*/ 321 w 337"/>
                  <a:gd name="T13" fmla="*/ 128 h 320"/>
                  <a:gd name="T14" fmla="*/ 295 w 337"/>
                  <a:gd name="T15" fmla="*/ 104 h 320"/>
                  <a:gd name="T16" fmla="*/ 321 w 337"/>
                  <a:gd name="T17" fmla="*/ 96 h 320"/>
                  <a:gd name="T18" fmla="*/ 337 w 337"/>
                  <a:gd name="T19" fmla="*/ 56 h 320"/>
                  <a:gd name="T20" fmla="*/ 329 w 337"/>
                  <a:gd name="T21" fmla="*/ 16 h 320"/>
                  <a:gd name="T22" fmla="*/ 321 w 337"/>
                  <a:gd name="T23" fmla="*/ 16 h 320"/>
                  <a:gd name="T24" fmla="*/ 304 w 337"/>
                  <a:gd name="T25" fmla="*/ 0 h 320"/>
                  <a:gd name="T26" fmla="*/ 278 w 337"/>
                  <a:gd name="T27" fmla="*/ 0 h 320"/>
                  <a:gd name="T28" fmla="*/ 219 w 337"/>
                  <a:gd name="T29" fmla="*/ 16 h 320"/>
                  <a:gd name="T30" fmla="*/ 203 w 337"/>
                  <a:gd name="T31" fmla="*/ 24 h 320"/>
                  <a:gd name="T32" fmla="*/ 194 w 337"/>
                  <a:gd name="T33" fmla="*/ 48 h 320"/>
                  <a:gd name="T34" fmla="*/ 203 w 337"/>
                  <a:gd name="T35" fmla="*/ 72 h 320"/>
                  <a:gd name="T36" fmla="*/ 219 w 337"/>
                  <a:gd name="T37" fmla="*/ 96 h 320"/>
                  <a:gd name="T38" fmla="*/ 228 w 337"/>
                  <a:gd name="T39" fmla="*/ 112 h 320"/>
                  <a:gd name="T40" fmla="*/ 211 w 337"/>
                  <a:gd name="T41" fmla="*/ 128 h 320"/>
                  <a:gd name="T42" fmla="*/ 186 w 337"/>
                  <a:gd name="T43" fmla="*/ 136 h 320"/>
                  <a:gd name="T44" fmla="*/ 160 w 337"/>
                  <a:gd name="T45" fmla="*/ 120 h 320"/>
                  <a:gd name="T46" fmla="*/ 169 w 337"/>
                  <a:gd name="T47" fmla="*/ 72 h 320"/>
                  <a:gd name="T48" fmla="*/ 160 w 337"/>
                  <a:gd name="T49" fmla="*/ 56 h 320"/>
                  <a:gd name="T50" fmla="*/ 152 w 337"/>
                  <a:gd name="T51" fmla="*/ 32 h 320"/>
                  <a:gd name="T52" fmla="*/ 110 w 337"/>
                  <a:gd name="T53" fmla="*/ 128 h 320"/>
                  <a:gd name="T54" fmla="*/ 76 w 337"/>
                  <a:gd name="T55" fmla="*/ 168 h 320"/>
                  <a:gd name="T56" fmla="*/ 68 w 337"/>
                  <a:gd name="T57" fmla="*/ 216 h 320"/>
                  <a:gd name="T58" fmla="*/ 42 w 337"/>
                  <a:gd name="T59" fmla="*/ 216 h 320"/>
                  <a:gd name="T60" fmla="*/ 34 w 337"/>
                  <a:gd name="T61" fmla="*/ 216 h 320"/>
                  <a:gd name="T62" fmla="*/ 26 w 337"/>
                  <a:gd name="T63" fmla="*/ 232 h 320"/>
                  <a:gd name="T64" fmla="*/ 0 w 337"/>
                  <a:gd name="T65" fmla="*/ 240 h 320"/>
                  <a:gd name="T66" fmla="*/ 26 w 337"/>
                  <a:gd name="T67" fmla="*/ 256 h 320"/>
                  <a:gd name="T68" fmla="*/ 59 w 337"/>
                  <a:gd name="T69" fmla="*/ 264 h 320"/>
                  <a:gd name="T70" fmla="*/ 93 w 337"/>
                  <a:gd name="T71" fmla="*/ 248 h 320"/>
                  <a:gd name="T72" fmla="*/ 144 w 337"/>
                  <a:gd name="T73" fmla="*/ 256 h 320"/>
                  <a:gd name="T74" fmla="*/ 186 w 337"/>
                  <a:gd name="T75" fmla="*/ 264 h 320"/>
                  <a:gd name="T76" fmla="*/ 203 w 337"/>
                  <a:gd name="T77" fmla="*/ 288 h 320"/>
                  <a:gd name="T78" fmla="*/ 194 w 337"/>
                  <a:gd name="T79" fmla="*/ 312 h 320"/>
                  <a:gd name="T80" fmla="*/ 219 w 337"/>
                  <a:gd name="T81" fmla="*/ 320 h 320"/>
                  <a:gd name="T82" fmla="*/ 219 w 337"/>
                  <a:gd name="T83" fmla="*/ 296 h 320"/>
                  <a:gd name="T84" fmla="*/ 236 w 337"/>
                  <a:gd name="T85" fmla="*/ 280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41">
                <a:extLst>
                  <a:ext uri="{FF2B5EF4-FFF2-40B4-BE49-F238E27FC236}">
                    <a16:creationId xmlns:a16="http://schemas.microsoft.com/office/drawing/2014/main" id="{2BF343A7-E3DD-ABB6-BF62-9EEE25C3F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757" y="2481263"/>
                <a:ext cx="892969" cy="1057275"/>
              </a:xfrm>
              <a:custGeom>
                <a:avLst/>
                <a:gdLst>
                  <a:gd name="T0" fmla="*/ 228 w 750"/>
                  <a:gd name="T1" fmla="*/ 848 h 888"/>
                  <a:gd name="T2" fmla="*/ 354 w 750"/>
                  <a:gd name="T3" fmla="*/ 888 h 888"/>
                  <a:gd name="T4" fmla="*/ 447 w 750"/>
                  <a:gd name="T5" fmla="*/ 880 h 888"/>
                  <a:gd name="T6" fmla="*/ 557 w 750"/>
                  <a:gd name="T7" fmla="*/ 848 h 888"/>
                  <a:gd name="T8" fmla="*/ 616 w 750"/>
                  <a:gd name="T9" fmla="*/ 832 h 888"/>
                  <a:gd name="T10" fmla="*/ 632 w 750"/>
                  <a:gd name="T11" fmla="*/ 776 h 888"/>
                  <a:gd name="T12" fmla="*/ 675 w 750"/>
                  <a:gd name="T13" fmla="*/ 744 h 888"/>
                  <a:gd name="T14" fmla="*/ 607 w 750"/>
                  <a:gd name="T15" fmla="*/ 656 h 888"/>
                  <a:gd name="T16" fmla="*/ 557 w 750"/>
                  <a:gd name="T17" fmla="*/ 584 h 888"/>
                  <a:gd name="T18" fmla="*/ 557 w 750"/>
                  <a:gd name="T19" fmla="*/ 520 h 888"/>
                  <a:gd name="T20" fmla="*/ 641 w 750"/>
                  <a:gd name="T21" fmla="*/ 488 h 888"/>
                  <a:gd name="T22" fmla="*/ 691 w 750"/>
                  <a:gd name="T23" fmla="*/ 440 h 888"/>
                  <a:gd name="T24" fmla="*/ 750 w 750"/>
                  <a:gd name="T25" fmla="*/ 456 h 888"/>
                  <a:gd name="T26" fmla="*/ 725 w 750"/>
                  <a:gd name="T27" fmla="*/ 360 h 888"/>
                  <a:gd name="T28" fmla="*/ 717 w 750"/>
                  <a:gd name="T29" fmla="*/ 280 h 888"/>
                  <a:gd name="T30" fmla="*/ 666 w 750"/>
                  <a:gd name="T31" fmla="*/ 216 h 888"/>
                  <a:gd name="T32" fmla="*/ 683 w 750"/>
                  <a:gd name="T33" fmla="*/ 136 h 888"/>
                  <a:gd name="T34" fmla="*/ 641 w 750"/>
                  <a:gd name="T35" fmla="*/ 80 h 888"/>
                  <a:gd name="T36" fmla="*/ 616 w 750"/>
                  <a:gd name="T37" fmla="*/ 32 h 888"/>
                  <a:gd name="T38" fmla="*/ 582 w 750"/>
                  <a:gd name="T39" fmla="*/ 32 h 888"/>
                  <a:gd name="T40" fmla="*/ 557 w 750"/>
                  <a:gd name="T41" fmla="*/ 40 h 888"/>
                  <a:gd name="T42" fmla="*/ 540 w 750"/>
                  <a:gd name="T43" fmla="*/ 40 h 888"/>
                  <a:gd name="T44" fmla="*/ 481 w 750"/>
                  <a:gd name="T45" fmla="*/ 72 h 888"/>
                  <a:gd name="T46" fmla="*/ 439 w 750"/>
                  <a:gd name="T47" fmla="*/ 96 h 888"/>
                  <a:gd name="T48" fmla="*/ 430 w 750"/>
                  <a:gd name="T49" fmla="*/ 64 h 888"/>
                  <a:gd name="T50" fmla="*/ 396 w 750"/>
                  <a:gd name="T51" fmla="*/ 56 h 888"/>
                  <a:gd name="T52" fmla="*/ 346 w 750"/>
                  <a:gd name="T53" fmla="*/ 16 h 888"/>
                  <a:gd name="T54" fmla="*/ 253 w 750"/>
                  <a:gd name="T55" fmla="*/ 0 h 888"/>
                  <a:gd name="T56" fmla="*/ 245 w 750"/>
                  <a:gd name="T57" fmla="*/ 40 h 888"/>
                  <a:gd name="T58" fmla="*/ 278 w 750"/>
                  <a:gd name="T59" fmla="*/ 112 h 888"/>
                  <a:gd name="T60" fmla="*/ 236 w 750"/>
                  <a:gd name="T61" fmla="*/ 112 h 888"/>
                  <a:gd name="T62" fmla="*/ 220 w 750"/>
                  <a:gd name="T63" fmla="*/ 136 h 888"/>
                  <a:gd name="T64" fmla="*/ 186 w 750"/>
                  <a:gd name="T65" fmla="*/ 128 h 888"/>
                  <a:gd name="T66" fmla="*/ 110 w 750"/>
                  <a:gd name="T67" fmla="*/ 144 h 888"/>
                  <a:gd name="T68" fmla="*/ 118 w 750"/>
                  <a:gd name="T69" fmla="*/ 208 h 888"/>
                  <a:gd name="T70" fmla="*/ 76 w 750"/>
                  <a:gd name="T71" fmla="*/ 256 h 888"/>
                  <a:gd name="T72" fmla="*/ 93 w 750"/>
                  <a:gd name="T73" fmla="*/ 312 h 888"/>
                  <a:gd name="T74" fmla="*/ 68 w 750"/>
                  <a:gd name="T75" fmla="*/ 344 h 888"/>
                  <a:gd name="T76" fmla="*/ 17 w 750"/>
                  <a:gd name="T77" fmla="*/ 384 h 888"/>
                  <a:gd name="T78" fmla="*/ 0 w 750"/>
                  <a:gd name="T79" fmla="*/ 448 h 888"/>
                  <a:gd name="T80" fmla="*/ 9 w 750"/>
                  <a:gd name="T81" fmla="*/ 480 h 888"/>
                  <a:gd name="T82" fmla="*/ 34 w 750"/>
                  <a:gd name="T83" fmla="*/ 536 h 888"/>
                  <a:gd name="T84" fmla="*/ 9 w 750"/>
                  <a:gd name="T85" fmla="*/ 552 h 888"/>
                  <a:gd name="T86" fmla="*/ 43 w 750"/>
                  <a:gd name="T87" fmla="*/ 600 h 888"/>
                  <a:gd name="T88" fmla="*/ 51 w 750"/>
                  <a:gd name="T89" fmla="*/ 664 h 888"/>
                  <a:gd name="T90" fmla="*/ 135 w 750"/>
                  <a:gd name="T91" fmla="*/ 688 h 888"/>
                  <a:gd name="T92" fmla="*/ 152 w 750"/>
                  <a:gd name="T93" fmla="*/ 736 h 888"/>
                  <a:gd name="T94" fmla="*/ 127 w 750"/>
                  <a:gd name="T95" fmla="*/ 864 h 888"/>
                  <a:gd name="T96" fmla="*/ 144 w 750"/>
                  <a:gd name="T97" fmla="*/ 872 h 8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42">
                <a:extLst>
                  <a:ext uri="{FF2B5EF4-FFF2-40B4-BE49-F238E27FC236}">
                    <a16:creationId xmlns:a16="http://schemas.microsoft.com/office/drawing/2014/main" id="{07942E96-F942-C5F1-409A-B56D55F5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785" y="2076450"/>
                <a:ext cx="251222" cy="409575"/>
              </a:xfrm>
              <a:custGeom>
                <a:avLst/>
                <a:gdLst>
                  <a:gd name="T0" fmla="*/ 143 w 211"/>
                  <a:gd name="T1" fmla="*/ 344 h 344"/>
                  <a:gd name="T2" fmla="*/ 118 w 211"/>
                  <a:gd name="T3" fmla="*/ 312 h 344"/>
                  <a:gd name="T4" fmla="*/ 143 w 211"/>
                  <a:gd name="T5" fmla="*/ 312 h 344"/>
                  <a:gd name="T6" fmla="*/ 127 w 211"/>
                  <a:gd name="T7" fmla="*/ 280 h 344"/>
                  <a:gd name="T8" fmla="*/ 127 w 211"/>
                  <a:gd name="T9" fmla="*/ 248 h 344"/>
                  <a:gd name="T10" fmla="*/ 169 w 211"/>
                  <a:gd name="T11" fmla="*/ 184 h 344"/>
                  <a:gd name="T12" fmla="*/ 186 w 211"/>
                  <a:gd name="T13" fmla="*/ 192 h 344"/>
                  <a:gd name="T14" fmla="*/ 211 w 211"/>
                  <a:gd name="T15" fmla="*/ 136 h 344"/>
                  <a:gd name="T16" fmla="*/ 177 w 211"/>
                  <a:gd name="T17" fmla="*/ 112 h 344"/>
                  <a:gd name="T18" fmla="*/ 169 w 211"/>
                  <a:gd name="T19" fmla="*/ 72 h 344"/>
                  <a:gd name="T20" fmla="*/ 177 w 211"/>
                  <a:gd name="T21" fmla="*/ 24 h 344"/>
                  <a:gd name="T22" fmla="*/ 177 w 211"/>
                  <a:gd name="T23" fmla="*/ 8 h 344"/>
                  <a:gd name="T24" fmla="*/ 160 w 211"/>
                  <a:gd name="T25" fmla="*/ 0 h 344"/>
                  <a:gd name="T26" fmla="*/ 135 w 211"/>
                  <a:gd name="T27" fmla="*/ 8 h 344"/>
                  <a:gd name="T28" fmla="*/ 127 w 211"/>
                  <a:gd name="T29" fmla="*/ 24 h 344"/>
                  <a:gd name="T30" fmla="*/ 101 w 211"/>
                  <a:gd name="T31" fmla="*/ 40 h 344"/>
                  <a:gd name="T32" fmla="*/ 76 w 211"/>
                  <a:gd name="T33" fmla="*/ 48 h 344"/>
                  <a:gd name="T34" fmla="*/ 51 w 211"/>
                  <a:gd name="T35" fmla="*/ 56 h 344"/>
                  <a:gd name="T36" fmla="*/ 34 w 211"/>
                  <a:gd name="T37" fmla="*/ 72 h 344"/>
                  <a:gd name="T38" fmla="*/ 26 w 211"/>
                  <a:gd name="T39" fmla="*/ 96 h 344"/>
                  <a:gd name="T40" fmla="*/ 42 w 211"/>
                  <a:gd name="T41" fmla="*/ 112 h 344"/>
                  <a:gd name="T42" fmla="*/ 17 w 211"/>
                  <a:gd name="T43" fmla="*/ 120 h 344"/>
                  <a:gd name="T44" fmla="*/ 9 w 211"/>
                  <a:gd name="T45" fmla="*/ 144 h 344"/>
                  <a:gd name="T46" fmla="*/ 9 w 211"/>
                  <a:gd name="T47" fmla="*/ 168 h 344"/>
                  <a:gd name="T48" fmla="*/ 26 w 211"/>
                  <a:gd name="T49" fmla="*/ 192 h 344"/>
                  <a:gd name="T50" fmla="*/ 0 w 211"/>
                  <a:gd name="T51" fmla="*/ 208 h 344"/>
                  <a:gd name="T52" fmla="*/ 0 w 211"/>
                  <a:gd name="T53" fmla="*/ 224 h 344"/>
                  <a:gd name="T54" fmla="*/ 26 w 211"/>
                  <a:gd name="T55" fmla="*/ 272 h 344"/>
                  <a:gd name="T56" fmla="*/ 42 w 211"/>
                  <a:gd name="T57" fmla="*/ 256 h 344"/>
                  <a:gd name="T58" fmla="*/ 51 w 211"/>
                  <a:gd name="T59" fmla="*/ 304 h 344"/>
                  <a:gd name="T60" fmla="*/ 59 w 211"/>
                  <a:gd name="T61" fmla="*/ 328 h 344"/>
                  <a:gd name="T62" fmla="*/ 84 w 211"/>
                  <a:gd name="T63" fmla="*/ 336 h 344"/>
                  <a:gd name="T64" fmla="*/ 143 w 211"/>
                  <a:gd name="T65" fmla="*/ 344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43">
                <a:extLst>
                  <a:ext uri="{FF2B5EF4-FFF2-40B4-BE49-F238E27FC236}">
                    <a16:creationId xmlns:a16="http://schemas.microsoft.com/office/drawing/2014/main" id="{15E794AC-7935-EEA2-21AD-B1FC2E0F3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804" y="2476500"/>
                <a:ext cx="892969" cy="1057275"/>
              </a:xfrm>
              <a:custGeom>
                <a:avLst/>
                <a:gdLst>
                  <a:gd name="T0" fmla="*/ 228 w 750"/>
                  <a:gd name="T1" fmla="*/ 848 h 888"/>
                  <a:gd name="T2" fmla="*/ 354 w 750"/>
                  <a:gd name="T3" fmla="*/ 888 h 888"/>
                  <a:gd name="T4" fmla="*/ 447 w 750"/>
                  <a:gd name="T5" fmla="*/ 880 h 888"/>
                  <a:gd name="T6" fmla="*/ 557 w 750"/>
                  <a:gd name="T7" fmla="*/ 848 h 888"/>
                  <a:gd name="T8" fmla="*/ 616 w 750"/>
                  <a:gd name="T9" fmla="*/ 832 h 888"/>
                  <a:gd name="T10" fmla="*/ 632 w 750"/>
                  <a:gd name="T11" fmla="*/ 776 h 888"/>
                  <a:gd name="T12" fmla="*/ 675 w 750"/>
                  <a:gd name="T13" fmla="*/ 744 h 888"/>
                  <a:gd name="T14" fmla="*/ 607 w 750"/>
                  <a:gd name="T15" fmla="*/ 656 h 888"/>
                  <a:gd name="T16" fmla="*/ 557 w 750"/>
                  <a:gd name="T17" fmla="*/ 584 h 888"/>
                  <a:gd name="T18" fmla="*/ 557 w 750"/>
                  <a:gd name="T19" fmla="*/ 520 h 888"/>
                  <a:gd name="T20" fmla="*/ 641 w 750"/>
                  <a:gd name="T21" fmla="*/ 488 h 888"/>
                  <a:gd name="T22" fmla="*/ 691 w 750"/>
                  <a:gd name="T23" fmla="*/ 440 h 888"/>
                  <a:gd name="T24" fmla="*/ 750 w 750"/>
                  <a:gd name="T25" fmla="*/ 456 h 888"/>
                  <a:gd name="T26" fmla="*/ 725 w 750"/>
                  <a:gd name="T27" fmla="*/ 360 h 888"/>
                  <a:gd name="T28" fmla="*/ 717 w 750"/>
                  <a:gd name="T29" fmla="*/ 280 h 888"/>
                  <a:gd name="T30" fmla="*/ 666 w 750"/>
                  <a:gd name="T31" fmla="*/ 216 h 888"/>
                  <a:gd name="T32" fmla="*/ 683 w 750"/>
                  <a:gd name="T33" fmla="*/ 136 h 888"/>
                  <a:gd name="T34" fmla="*/ 641 w 750"/>
                  <a:gd name="T35" fmla="*/ 80 h 888"/>
                  <a:gd name="T36" fmla="*/ 616 w 750"/>
                  <a:gd name="T37" fmla="*/ 32 h 888"/>
                  <a:gd name="T38" fmla="*/ 582 w 750"/>
                  <a:gd name="T39" fmla="*/ 32 h 888"/>
                  <a:gd name="T40" fmla="*/ 557 w 750"/>
                  <a:gd name="T41" fmla="*/ 40 h 888"/>
                  <a:gd name="T42" fmla="*/ 540 w 750"/>
                  <a:gd name="T43" fmla="*/ 40 h 888"/>
                  <a:gd name="T44" fmla="*/ 481 w 750"/>
                  <a:gd name="T45" fmla="*/ 72 h 888"/>
                  <a:gd name="T46" fmla="*/ 439 w 750"/>
                  <a:gd name="T47" fmla="*/ 96 h 888"/>
                  <a:gd name="T48" fmla="*/ 430 w 750"/>
                  <a:gd name="T49" fmla="*/ 64 h 888"/>
                  <a:gd name="T50" fmla="*/ 396 w 750"/>
                  <a:gd name="T51" fmla="*/ 56 h 888"/>
                  <a:gd name="T52" fmla="*/ 346 w 750"/>
                  <a:gd name="T53" fmla="*/ 16 h 888"/>
                  <a:gd name="T54" fmla="*/ 253 w 750"/>
                  <a:gd name="T55" fmla="*/ 0 h 888"/>
                  <a:gd name="T56" fmla="*/ 245 w 750"/>
                  <a:gd name="T57" fmla="*/ 40 h 888"/>
                  <a:gd name="T58" fmla="*/ 278 w 750"/>
                  <a:gd name="T59" fmla="*/ 112 h 888"/>
                  <a:gd name="T60" fmla="*/ 236 w 750"/>
                  <a:gd name="T61" fmla="*/ 112 h 888"/>
                  <a:gd name="T62" fmla="*/ 220 w 750"/>
                  <a:gd name="T63" fmla="*/ 136 h 888"/>
                  <a:gd name="T64" fmla="*/ 186 w 750"/>
                  <a:gd name="T65" fmla="*/ 128 h 888"/>
                  <a:gd name="T66" fmla="*/ 110 w 750"/>
                  <a:gd name="T67" fmla="*/ 144 h 888"/>
                  <a:gd name="T68" fmla="*/ 118 w 750"/>
                  <a:gd name="T69" fmla="*/ 208 h 888"/>
                  <a:gd name="T70" fmla="*/ 76 w 750"/>
                  <a:gd name="T71" fmla="*/ 256 h 888"/>
                  <a:gd name="T72" fmla="*/ 93 w 750"/>
                  <a:gd name="T73" fmla="*/ 312 h 888"/>
                  <a:gd name="T74" fmla="*/ 68 w 750"/>
                  <a:gd name="T75" fmla="*/ 344 h 888"/>
                  <a:gd name="T76" fmla="*/ 17 w 750"/>
                  <a:gd name="T77" fmla="*/ 384 h 888"/>
                  <a:gd name="T78" fmla="*/ 0 w 750"/>
                  <a:gd name="T79" fmla="*/ 448 h 888"/>
                  <a:gd name="T80" fmla="*/ 9 w 750"/>
                  <a:gd name="T81" fmla="*/ 480 h 888"/>
                  <a:gd name="T82" fmla="*/ 34 w 750"/>
                  <a:gd name="T83" fmla="*/ 536 h 888"/>
                  <a:gd name="T84" fmla="*/ 9 w 750"/>
                  <a:gd name="T85" fmla="*/ 552 h 888"/>
                  <a:gd name="T86" fmla="*/ 43 w 750"/>
                  <a:gd name="T87" fmla="*/ 600 h 888"/>
                  <a:gd name="T88" fmla="*/ 26 w 750"/>
                  <a:gd name="T89" fmla="*/ 632 h 888"/>
                  <a:gd name="T90" fmla="*/ 76 w 750"/>
                  <a:gd name="T91" fmla="*/ 672 h 888"/>
                  <a:gd name="T92" fmla="*/ 186 w 750"/>
                  <a:gd name="T93" fmla="*/ 704 h 888"/>
                  <a:gd name="T94" fmla="*/ 144 w 750"/>
                  <a:gd name="T95" fmla="*/ 776 h 888"/>
                  <a:gd name="T96" fmla="*/ 118 w 750"/>
                  <a:gd name="T97" fmla="*/ 864 h 888"/>
                  <a:gd name="T98" fmla="*/ 194 w 750"/>
                  <a:gd name="T99" fmla="*/ 864 h 8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44">
                <a:extLst>
                  <a:ext uri="{FF2B5EF4-FFF2-40B4-BE49-F238E27FC236}">
                    <a16:creationId xmlns:a16="http://schemas.microsoft.com/office/drawing/2014/main" id="{DA0CB351-1D44-D697-EBA3-F00B014BE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037" y="3486150"/>
                <a:ext cx="501254" cy="276225"/>
              </a:xfrm>
              <a:custGeom>
                <a:avLst/>
                <a:gdLst>
                  <a:gd name="T0" fmla="*/ 371 w 421"/>
                  <a:gd name="T1" fmla="*/ 104 h 232"/>
                  <a:gd name="T2" fmla="*/ 354 w 421"/>
                  <a:gd name="T3" fmla="*/ 88 h 232"/>
                  <a:gd name="T4" fmla="*/ 329 w 421"/>
                  <a:gd name="T5" fmla="*/ 72 h 232"/>
                  <a:gd name="T6" fmla="*/ 337 w 421"/>
                  <a:gd name="T7" fmla="*/ 32 h 232"/>
                  <a:gd name="T8" fmla="*/ 337 w 421"/>
                  <a:gd name="T9" fmla="*/ 24 h 232"/>
                  <a:gd name="T10" fmla="*/ 253 w 421"/>
                  <a:gd name="T11" fmla="*/ 0 h 232"/>
                  <a:gd name="T12" fmla="*/ 219 w 421"/>
                  <a:gd name="T13" fmla="*/ 16 h 232"/>
                  <a:gd name="T14" fmla="*/ 169 w 421"/>
                  <a:gd name="T15" fmla="*/ 24 h 232"/>
                  <a:gd name="T16" fmla="*/ 143 w 421"/>
                  <a:gd name="T17" fmla="*/ 16 h 232"/>
                  <a:gd name="T18" fmla="*/ 118 w 421"/>
                  <a:gd name="T19" fmla="*/ 32 h 232"/>
                  <a:gd name="T20" fmla="*/ 84 w 421"/>
                  <a:gd name="T21" fmla="*/ 40 h 232"/>
                  <a:gd name="T22" fmla="*/ 76 w 421"/>
                  <a:gd name="T23" fmla="*/ 72 h 232"/>
                  <a:gd name="T24" fmla="*/ 51 w 421"/>
                  <a:gd name="T25" fmla="*/ 88 h 232"/>
                  <a:gd name="T26" fmla="*/ 42 w 421"/>
                  <a:gd name="T27" fmla="*/ 112 h 232"/>
                  <a:gd name="T28" fmla="*/ 9 w 421"/>
                  <a:gd name="T29" fmla="*/ 152 h 232"/>
                  <a:gd name="T30" fmla="*/ 0 w 421"/>
                  <a:gd name="T31" fmla="*/ 184 h 232"/>
                  <a:gd name="T32" fmla="*/ 34 w 421"/>
                  <a:gd name="T33" fmla="*/ 168 h 232"/>
                  <a:gd name="T34" fmla="*/ 76 w 421"/>
                  <a:gd name="T35" fmla="*/ 184 h 232"/>
                  <a:gd name="T36" fmla="*/ 84 w 421"/>
                  <a:gd name="T37" fmla="*/ 200 h 232"/>
                  <a:gd name="T38" fmla="*/ 101 w 421"/>
                  <a:gd name="T39" fmla="*/ 224 h 232"/>
                  <a:gd name="T40" fmla="*/ 177 w 421"/>
                  <a:gd name="T41" fmla="*/ 216 h 232"/>
                  <a:gd name="T42" fmla="*/ 219 w 421"/>
                  <a:gd name="T43" fmla="*/ 152 h 232"/>
                  <a:gd name="T44" fmla="*/ 287 w 421"/>
                  <a:gd name="T45" fmla="*/ 232 h 232"/>
                  <a:gd name="T46" fmla="*/ 312 w 421"/>
                  <a:gd name="T47" fmla="*/ 152 h 232"/>
                  <a:gd name="T48" fmla="*/ 354 w 421"/>
                  <a:gd name="T49" fmla="*/ 160 h 232"/>
                  <a:gd name="T50" fmla="*/ 379 w 421"/>
                  <a:gd name="T51" fmla="*/ 144 h 232"/>
                  <a:gd name="T52" fmla="*/ 413 w 421"/>
                  <a:gd name="T53" fmla="*/ 144 h 232"/>
                  <a:gd name="T54" fmla="*/ 421 w 421"/>
                  <a:gd name="T55" fmla="*/ 136 h 232"/>
                  <a:gd name="T56" fmla="*/ 413 w 421"/>
                  <a:gd name="T57" fmla="*/ 96 h 232"/>
                  <a:gd name="T58" fmla="*/ 371 w 421"/>
                  <a:gd name="T59" fmla="*/ 104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id="{3D17DB83-112C-C02D-6894-0822B2BD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754" y="3286125"/>
                <a:ext cx="812006" cy="371475"/>
              </a:xfrm>
              <a:custGeom>
                <a:avLst/>
                <a:gdLst>
                  <a:gd name="T0" fmla="*/ 472 w 682"/>
                  <a:gd name="T1" fmla="*/ 304 h 312"/>
                  <a:gd name="T2" fmla="*/ 505 w 682"/>
                  <a:gd name="T3" fmla="*/ 280 h 312"/>
                  <a:gd name="T4" fmla="*/ 556 w 682"/>
                  <a:gd name="T5" fmla="*/ 280 h 312"/>
                  <a:gd name="T6" fmla="*/ 598 w 682"/>
                  <a:gd name="T7" fmla="*/ 272 h 312"/>
                  <a:gd name="T8" fmla="*/ 598 w 682"/>
                  <a:gd name="T9" fmla="*/ 248 h 312"/>
                  <a:gd name="T10" fmla="*/ 623 w 682"/>
                  <a:gd name="T11" fmla="*/ 224 h 312"/>
                  <a:gd name="T12" fmla="*/ 632 w 682"/>
                  <a:gd name="T13" fmla="*/ 184 h 312"/>
                  <a:gd name="T14" fmla="*/ 632 w 682"/>
                  <a:gd name="T15" fmla="*/ 144 h 312"/>
                  <a:gd name="T16" fmla="*/ 674 w 682"/>
                  <a:gd name="T17" fmla="*/ 128 h 312"/>
                  <a:gd name="T18" fmla="*/ 682 w 682"/>
                  <a:gd name="T19" fmla="*/ 96 h 312"/>
                  <a:gd name="T20" fmla="*/ 649 w 682"/>
                  <a:gd name="T21" fmla="*/ 72 h 312"/>
                  <a:gd name="T22" fmla="*/ 649 w 682"/>
                  <a:gd name="T23" fmla="*/ 24 h 312"/>
                  <a:gd name="T24" fmla="*/ 564 w 682"/>
                  <a:gd name="T25" fmla="*/ 24 h 312"/>
                  <a:gd name="T26" fmla="*/ 488 w 682"/>
                  <a:gd name="T27" fmla="*/ 0 h 312"/>
                  <a:gd name="T28" fmla="*/ 463 w 682"/>
                  <a:gd name="T29" fmla="*/ 48 h 312"/>
                  <a:gd name="T30" fmla="*/ 413 w 682"/>
                  <a:gd name="T31" fmla="*/ 64 h 312"/>
                  <a:gd name="T32" fmla="*/ 371 w 682"/>
                  <a:gd name="T33" fmla="*/ 40 h 312"/>
                  <a:gd name="T34" fmla="*/ 371 w 682"/>
                  <a:gd name="T35" fmla="*/ 64 h 312"/>
                  <a:gd name="T36" fmla="*/ 337 w 682"/>
                  <a:gd name="T37" fmla="*/ 64 h 312"/>
                  <a:gd name="T38" fmla="*/ 328 w 682"/>
                  <a:gd name="T39" fmla="*/ 96 h 312"/>
                  <a:gd name="T40" fmla="*/ 295 w 682"/>
                  <a:gd name="T41" fmla="*/ 120 h 312"/>
                  <a:gd name="T42" fmla="*/ 312 w 682"/>
                  <a:gd name="T43" fmla="*/ 152 h 312"/>
                  <a:gd name="T44" fmla="*/ 312 w 682"/>
                  <a:gd name="T45" fmla="*/ 184 h 312"/>
                  <a:gd name="T46" fmla="*/ 253 w 682"/>
                  <a:gd name="T47" fmla="*/ 168 h 312"/>
                  <a:gd name="T48" fmla="*/ 185 w 682"/>
                  <a:gd name="T49" fmla="*/ 192 h 312"/>
                  <a:gd name="T50" fmla="*/ 143 w 682"/>
                  <a:gd name="T51" fmla="*/ 200 h 312"/>
                  <a:gd name="T52" fmla="*/ 84 w 682"/>
                  <a:gd name="T53" fmla="*/ 192 h 312"/>
                  <a:gd name="T54" fmla="*/ 50 w 682"/>
                  <a:gd name="T55" fmla="*/ 208 h 312"/>
                  <a:gd name="T56" fmla="*/ 8 w 682"/>
                  <a:gd name="T57" fmla="*/ 200 h 312"/>
                  <a:gd name="T58" fmla="*/ 0 w 682"/>
                  <a:gd name="T59" fmla="*/ 240 h 312"/>
                  <a:gd name="T60" fmla="*/ 25 w 682"/>
                  <a:gd name="T61" fmla="*/ 256 h 312"/>
                  <a:gd name="T62" fmla="*/ 42 w 682"/>
                  <a:gd name="T63" fmla="*/ 272 h 312"/>
                  <a:gd name="T64" fmla="*/ 84 w 682"/>
                  <a:gd name="T65" fmla="*/ 264 h 312"/>
                  <a:gd name="T66" fmla="*/ 92 w 682"/>
                  <a:gd name="T67" fmla="*/ 304 h 312"/>
                  <a:gd name="T68" fmla="*/ 101 w 682"/>
                  <a:gd name="T69" fmla="*/ 280 h 312"/>
                  <a:gd name="T70" fmla="*/ 135 w 682"/>
                  <a:gd name="T71" fmla="*/ 288 h 312"/>
                  <a:gd name="T72" fmla="*/ 168 w 682"/>
                  <a:gd name="T73" fmla="*/ 256 h 312"/>
                  <a:gd name="T74" fmla="*/ 244 w 682"/>
                  <a:gd name="T75" fmla="*/ 248 h 312"/>
                  <a:gd name="T76" fmla="*/ 261 w 682"/>
                  <a:gd name="T77" fmla="*/ 272 h 312"/>
                  <a:gd name="T78" fmla="*/ 379 w 682"/>
                  <a:gd name="T79" fmla="*/ 304 h 312"/>
                  <a:gd name="T80" fmla="*/ 379 w 682"/>
                  <a:gd name="T81" fmla="*/ 312 h 312"/>
                  <a:gd name="T82" fmla="*/ 413 w 682"/>
                  <a:gd name="T83" fmla="*/ 304 h 312"/>
                  <a:gd name="T84" fmla="*/ 472 w 682"/>
                  <a:gd name="T85" fmla="*/ 304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46">
                <a:extLst>
                  <a:ext uri="{FF2B5EF4-FFF2-40B4-BE49-F238E27FC236}">
                    <a16:creationId xmlns:a16="http://schemas.microsoft.com/office/drawing/2014/main" id="{6A91422A-DBAD-BFDC-AFB2-010170A52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037" y="3486150"/>
                <a:ext cx="501254" cy="276225"/>
              </a:xfrm>
              <a:custGeom>
                <a:avLst/>
                <a:gdLst>
                  <a:gd name="T0" fmla="*/ 371 w 421"/>
                  <a:gd name="T1" fmla="*/ 104 h 232"/>
                  <a:gd name="T2" fmla="*/ 354 w 421"/>
                  <a:gd name="T3" fmla="*/ 88 h 232"/>
                  <a:gd name="T4" fmla="*/ 329 w 421"/>
                  <a:gd name="T5" fmla="*/ 72 h 232"/>
                  <a:gd name="T6" fmla="*/ 337 w 421"/>
                  <a:gd name="T7" fmla="*/ 32 h 232"/>
                  <a:gd name="T8" fmla="*/ 337 w 421"/>
                  <a:gd name="T9" fmla="*/ 24 h 232"/>
                  <a:gd name="T10" fmla="*/ 253 w 421"/>
                  <a:gd name="T11" fmla="*/ 0 h 232"/>
                  <a:gd name="T12" fmla="*/ 219 w 421"/>
                  <a:gd name="T13" fmla="*/ 16 h 232"/>
                  <a:gd name="T14" fmla="*/ 169 w 421"/>
                  <a:gd name="T15" fmla="*/ 24 h 232"/>
                  <a:gd name="T16" fmla="*/ 143 w 421"/>
                  <a:gd name="T17" fmla="*/ 16 h 232"/>
                  <a:gd name="T18" fmla="*/ 118 w 421"/>
                  <a:gd name="T19" fmla="*/ 32 h 232"/>
                  <a:gd name="T20" fmla="*/ 84 w 421"/>
                  <a:gd name="T21" fmla="*/ 40 h 232"/>
                  <a:gd name="T22" fmla="*/ 76 w 421"/>
                  <a:gd name="T23" fmla="*/ 72 h 232"/>
                  <a:gd name="T24" fmla="*/ 51 w 421"/>
                  <a:gd name="T25" fmla="*/ 88 h 232"/>
                  <a:gd name="T26" fmla="*/ 42 w 421"/>
                  <a:gd name="T27" fmla="*/ 112 h 232"/>
                  <a:gd name="T28" fmla="*/ 9 w 421"/>
                  <a:gd name="T29" fmla="*/ 152 h 232"/>
                  <a:gd name="T30" fmla="*/ 0 w 421"/>
                  <a:gd name="T31" fmla="*/ 184 h 232"/>
                  <a:gd name="T32" fmla="*/ 34 w 421"/>
                  <a:gd name="T33" fmla="*/ 168 h 232"/>
                  <a:gd name="T34" fmla="*/ 76 w 421"/>
                  <a:gd name="T35" fmla="*/ 184 h 232"/>
                  <a:gd name="T36" fmla="*/ 84 w 421"/>
                  <a:gd name="T37" fmla="*/ 200 h 232"/>
                  <a:gd name="T38" fmla="*/ 101 w 421"/>
                  <a:gd name="T39" fmla="*/ 224 h 232"/>
                  <a:gd name="T40" fmla="*/ 177 w 421"/>
                  <a:gd name="T41" fmla="*/ 216 h 232"/>
                  <a:gd name="T42" fmla="*/ 219 w 421"/>
                  <a:gd name="T43" fmla="*/ 152 h 232"/>
                  <a:gd name="T44" fmla="*/ 287 w 421"/>
                  <a:gd name="T45" fmla="*/ 232 h 232"/>
                  <a:gd name="T46" fmla="*/ 312 w 421"/>
                  <a:gd name="T47" fmla="*/ 152 h 232"/>
                  <a:gd name="T48" fmla="*/ 354 w 421"/>
                  <a:gd name="T49" fmla="*/ 160 h 232"/>
                  <a:gd name="T50" fmla="*/ 379 w 421"/>
                  <a:gd name="T51" fmla="*/ 144 h 232"/>
                  <a:gd name="T52" fmla="*/ 413 w 421"/>
                  <a:gd name="T53" fmla="*/ 144 h 232"/>
                  <a:gd name="T54" fmla="*/ 421 w 421"/>
                  <a:gd name="T55" fmla="*/ 136 h 232"/>
                  <a:gd name="T56" fmla="*/ 413 w 421"/>
                  <a:gd name="T57" fmla="*/ 96 h 232"/>
                  <a:gd name="T58" fmla="*/ 371 w 421"/>
                  <a:gd name="T59" fmla="*/ 104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47">
                <a:extLst>
                  <a:ext uri="{FF2B5EF4-FFF2-40B4-BE49-F238E27FC236}">
                    <a16:creationId xmlns:a16="http://schemas.microsoft.com/office/drawing/2014/main" id="{31FE35F8-3448-C813-CC45-519B746F5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754" y="3286125"/>
                <a:ext cx="812006" cy="371475"/>
              </a:xfrm>
              <a:custGeom>
                <a:avLst/>
                <a:gdLst>
                  <a:gd name="T0" fmla="*/ 472 w 682"/>
                  <a:gd name="T1" fmla="*/ 304 h 312"/>
                  <a:gd name="T2" fmla="*/ 505 w 682"/>
                  <a:gd name="T3" fmla="*/ 280 h 312"/>
                  <a:gd name="T4" fmla="*/ 556 w 682"/>
                  <a:gd name="T5" fmla="*/ 280 h 312"/>
                  <a:gd name="T6" fmla="*/ 598 w 682"/>
                  <a:gd name="T7" fmla="*/ 272 h 312"/>
                  <a:gd name="T8" fmla="*/ 598 w 682"/>
                  <a:gd name="T9" fmla="*/ 248 h 312"/>
                  <a:gd name="T10" fmla="*/ 623 w 682"/>
                  <a:gd name="T11" fmla="*/ 224 h 312"/>
                  <a:gd name="T12" fmla="*/ 632 w 682"/>
                  <a:gd name="T13" fmla="*/ 184 h 312"/>
                  <a:gd name="T14" fmla="*/ 632 w 682"/>
                  <a:gd name="T15" fmla="*/ 144 h 312"/>
                  <a:gd name="T16" fmla="*/ 674 w 682"/>
                  <a:gd name="T17" fmla="*/ 128 h 312"/>
                  <a:gd name="T18" fmla="*/ 682 w 682"/>
                  <a:gd name="T19" fmla="*/ 96 h 312"/>
                  <a:gd name="T20" fmla="*/ 649 w 682"/>
                  <a:gd name="T21" fmla="*/ 72 h 312"/>
                  <a:gd name="T22" fmla="*/ 649 w 682"/>
                  <a:gd name="T23" fmla="*/ 24 h 312"/>
                  <a:gd name="T24" fmla="*/ 564 w 682"/>
                  <a:gd name="T25" fmla="*/ 24 h 312"/>
                  <a:gd name="T26" fmla="*/ 488 w 682"/>
                  <a:gd name="T27" fmla="*/ 0 h 312"/>
                  <a:gd name="T28" fmla="*/ 463 w 682"/>
                  <a:gd name="T29" fmla="*/ 48 h 312"/>
                  <a:gd name="T30" fmla="*/ 413 w 682"/>
                  <a:gd name="T31" fmla="*/ 64 h 312"/>
                  <a:gd name="T32" fmla="*/ 371 w 682"/>
                  <a:gd name="T33" fmla="*/ 40 h 312"/>
                  <a:gd name="T34" fmla="*/ 371 w 682"/>
                  <a:gd name="T35" fmla="*/ 64 h 312"/>
                  <a:gd name="T36" fmla="*/ 337 w 682"/>
                  <a:gd name="T37" fmla="*/ 64 h 312"/>
                  <a:gd name="T38" fmla="*/ 328 w 682"/>
                  <a:gd name="T39" fmla="*/ 96 h 312"/>
                  <a:gd name="T40" fmla="*/ 295 w 682"/>
                  <a:gd name="T41" fmla="*/ 120 h 312"/>
                  <a:gd name="T42" fmla="*/ 312 w 682"/>
                  <a:gd name="T43" fmla="*/ 152 h 312"/>
                  <a:gd name="T44" fmla="*/ 312 w 682"/>
                  <a:gd name="T45" fmla="*/ 184 h 312"/>
                  <a:gd name="T46" fmla="*/ 253 w 682"/>
                  <a:gd name="T47" fmla="*/ 168 h 312"/>
                  <a:gd name="T48" fmla="*/ 185 w 682"/>
                  <a:gd name="T49" fmla="*/ 192 h 312"/>
                  <a:gd name="T50" fmla="*/ 143 w 682"/>
                  <a:gd name="T51" fmla="*/ 200 h 312"/>
                  <a:gd name="T52" fmla="*/ 84 w 682"/>
                  <a:gd name="T53" fmla="*/ 192 h 312"/>
                  <a:gd name="T54" fmla="*/ 50 w 682"/>
                  <a:gd name="T55" fmla="*/ 208 h 312"/>
                  <a:gd name="T56" fmla="*/ 8 w 682"/>
                  <a:gd name="T57" fmla="*/ 200 h 312"/>
                  <a:gd name="T58" fmla="*/ 0 w 682"/>
                  <a:gd name="T59" fmla="*/ 240 h 312"/>
                  <a:gd name="T60" fmla="*/ 25 w 682"/>
                  <a:gd name="T61" fmla="*/ 256 h 312"/>
                  <a:gd name="T62" fmla="*/ 42 w 682"/>
                  <a:gd name="T63" fmla="*/ 272 h 312"/>
                  <a:gd name="T64" fmla="*/ 84 w 682"/>
                  <a:gd name="T65" fmla="*/ 264 h 312"/>
                  <a:gd name="T66" fmla="*/ 92 w 682"/>
                  <a:gd name="T67" fmla="*/ 304 h 312"/>
                  <a:gd name="T68" fmla="*/ 101 w 682"/>
                  <a:gd name="T69" fmla="*/ 280 h 312"/>
                  <a:gd name="T70" fmla="*/ 135 w 682"/>
                  <a:gd name="T71" fmla="*/ 288 h 312"/>
                  <a:gd name="T72" fmla="*/ 168 w 682"/>
                  <a:gd name="T73" fmla="*/ 256 h 312"/>
                  <a:gd name="T74" fmla="*/ 244 w 682"/>
                  <a:gd name="T75" fmla="*/ 248 h 312"/>
                  <a:gd name="T76" fmla="*/ 261 w 682"/>
                  <a:gd name="T77" fmla="*/ 272 h 312"/>
                  <a:gd name="T78" fmla="*/ 379 w 682"/>
                  <a:gd name="T79" fmla="*/ 304 h 312"/>
                  <a:gd name="T80" fmla="*/ 379 w 682"/>
                  <a:gd name="T81" fmla="*/ 312 h 312"/>
                  <a:gd name="T82" fmla="*/ 413 w 682"/>
                  <a:gd name="T83" fmla="*/ 304 h 312"/>
                  <a:gd name="T84" fmla="*/ 472 w 682"/>
                  <a:gd name="T85" fmla="*/ 304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48">
                <a:extLst>
                  <a:ext uri="{FF2B5EF4-FFF2-40B4-BE49-F238E27FC236}">
                    <a16:creationId xmlns:a16="http://schemas.microsoft.com/office/drawing/2014/main" id="{7ECD81CF-9B38-66E1-BD5F-990252058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499" y="2990850"/>
                <a:ext cx="691754" cy="371475"/>
              </a:xfrm>
              <a:custGeom>
                <a:avLst/>
                <a:gdLst>
                  <a:gd name="T0" fmla="*/ 497 w 581"/>
                  <a:gd name="T1" fmla="*/ 248 h 312"/>
                  <a:gd name="T2" fmla="*/ 531 w 581"/>
                  <a:gd name="T3" fmla="*/ 200 h 312"/>
                  <a:gd name="T4" fmla="*/ 556 w 581"/>
                  <a:gd name="T5" fmla="*/ 176 h 312"/>
                  <a:gd name="T6" fmla="*/ 581 w 581"/>
                  <a:gd name="T7" fmla="*/ 152 h 312"/>
                  <a:gd name="T8" fmla="*/ 564 w 581"/>
                  <a:gd name="T9" fmla="*/ 120 h 312"/>
                  <a:gd name="T10" fmla="*/ 522 w 581"/>
                  <a:gd name="T11" fmla="*/ 112 h 312"/>
                  <a:gd name="T12" fmla="*/ 480 w 581"/>
                  <a:gd name="T13" fmla="*/ 104 h 312"/>
                  <a:gd name="T14" fmla="*/ 463 w 581"/>
                  <a:gd name="T15" fmla="*/ 80 h 312"/>
                  <a:gd name="T16" fmla="*/ 413 w 581"/>
                  <a:gd name="T17" fmla="*/ 64 h 312"/>
                  <a:gd name="T18" fmla="*/ 413 w 581"/>
                  <a:gd name="T19" fmla="*/ 88 h 312"/>
                  <a:gd name="T20" fmla="*/ 387 w 581"/>
                  <a:gd name="T21" fmla="*/ 104 h 312"/>
                  <a:gd name="T22" fmla="*/ 345 w 581"/>
                  <a:gd name="T23" fmla="*/ 72 h 312"/>
                  <a:gd name="T24" fmla="*/ 354 w 581"/>
                  <a:gd name="T25" fmla="*/ 40 h 312"/>
                  <a:gd name="T26" fmla="*/ 312 w 581"/>
                  <a:gd name="T27" fmla="*/ 40 h 312"/>
                  <a:gd name="T28" fmla="*/ 269 w 581"/>
                  <a:gd name="T29" fmla="*/ 24 h 312"/>
                  <a:gd name="T30" fmla="*/ 227 w 581"/>
                  <a:gd name="T31" fmla="*/ 0 h 312"/>
                  <a:gd name="T32" fmla="*/ 227 w 581"/>
                  <a:gd name="T33" fmla="*/ 24 h 312"/>
                  <a:gd name="T34" fmla="*/ 202 w 581"/>
                  <a:gd name="T35" fmla="*/ 8 h 312"/>
                  <a:gd name="T36" fmla="*/ 168 w 581"/>
                  <a:gd name="T37" fmla="*/ 8 h 312"/>
                  <a:gd name="T38" fmla="*/ 160 w 581"/>
                  <a:gd name="T39" fmla="*/ 40 h 312"/>
                  <a:gd name="T40" fmla="*/ 118 w 581"/>
                  <a:gd name="T41" fmla="*/ 56 h 312"/>
                  <a:gd name="T42" fmla="*/ 76 w 581"/>
                  <a:gd name="T43" fmla="*/ 80 h 312"/>
                  <a:gd name="T44" fmla="*/ 34 w 581"/>
                  <a:gd name="T45" fmla="*/ 88 h 312"/>
                  <a:gd name="T46" fmla="*/ 0 w 581"/>
                  <a:gd name="T47" fmla="*/ 112 h 312"/>
                  <a:gd name="T48" fmla="*/ 34 w 581"/>
                  <a:gd name="T49" fmla="*/ 152 h 312"/>
                  <a:gd name="T50" fmla="*/ 25 w 581"/>
                  <a:gd name="T51" fmla="*/ 176 h 312"/>
                  <a:gd name="T52" fmla="*/ 84 w 581"/>
                  <a:gd name="T53" fmla="*/ 224 h 312"/>
                  <a:gd name="T54" fmla="*/ 160 w 581"/>
                  <a:gd name="T55" fmla="*/ 280 h 312"/>
                  <a:gd name="T56" fmla="*/ 152 w 581"/>
                  <a:gd name="T57" fmla="*/ 288 h 312"/>
                  <a:gd name="T58" fmla="*/ 194 w 581"/>
                  <a:gd name="T59" fmla="*/ 312 h 312"/>
                  <a:gd name="T60" fmla="*/ 244 w 581"/>
                  <a:gd name="T61" fmla="*/ 296 h 312"/>
                  <a:gd name="T62" fmla="*/ 269 w 581"/>
                  <a:gd name="T63" fmla="*/ 248 h 312"/>
                  <a:gd name="T64" fmla="*/ 345 w 581"/>
                  <a:gd name="T65" fmla="*/ 272 h 312"/>
                  <a:gd name="T66" fmla="*/ 430 w 581"/>
                  <a:gd name="T67" fmla="*/ 272 h 312"/>
                  <a:gd name="T68" fmla="*/ 430 w 581"/>
                  <a:gd name="T69" fmla="*/ 280 h 312"/>
                  <a:gd name="T70" fmla="*/ 455 w 581"/>
                  <a:gd name="T71" fmla="*/ 248 h 312"/>
                  <a:gd name="T72" fmla="*/ 497 w 581"/>
                  <a:gd name="T73" fmla="*/ 248 h 3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AA7E3CB5-F086-BB17-177C-9286378C5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571" y="3580029"/>
                <a:ext cx="330994" cy="238125"/>
              </a:xfrm>
              <a:custGeom>
                <a:avLst/>
                <a:gdLst>
                  <a:gd name="T0" fmla="*/ 50 w 278"/>
                  <a:gd name="T1" fmla="*/ 192 h 200"/>
                  <a:gd name="T2" fmla="*/ 92 w 278"/>
                  <a:gd name="T3" fmla="*/ 160 h 200"/>
                  <a:gd name="T4" fmla="*/ 117 w 278"/>
                  <a:gd name="T5" fmla="*/ 176 h 200"/>
                  <a:gd name="T6" fmla="*/ 151 w 278"/>
                  <a:gd name="T7" fmla="*/ 184 h 200"/>
                  <a:gd name="T8" fmla="*/ 168 w 278"/>
                  <a:gd name="T9" fmla="*/ 152 h 200"/>
                  <a:gd name="T10" fmla="*/ 202 w 278"/>
                  <a:gd name="T11" fmla="*/ 144 h 200"/>
                  <a:gd name="T12" fmla="*/ 202 w 278"/>
                  <a:gd name="T13" fmla="*/ 104 h 200"/>
                  <a:gd name="T14" fmla="*/ 235 w 278"/>
                  <a:gd name="T15" fmla="*/ 64 h 200"/>
                  <a:gd name="T16" fmla="*/ 278 w 278"/>
                  <a:gd name="T17" fmla="*/ 48 h 200"/>
                  <a:gd name="T18" fmla="*/ 235 w 278"/>
                  <a:gd name="T19" fmla="*/ 0 h 200"/>
                  <a:gd name="T20" fmla="*/ 227 w 278"/>
                  <a:gd name="T21" fmla="*/ 8 h 200"/>
                  <a:gd name="T22" fmla="*/ 227 w 278"/>
                  <a:gd name="T23" fmla="*/ 32 h 200"/>
                  <a:gd name="T24" fmla="*/ 185 w 278"/>
                  <a:gd name="T25" fmla="*/ 40 h 200"/>
                  <a:gd name="T26" fmla="*/ 134 w 278"/>
                  <a:gd name="T27" fmla="*/ 40 h 200"/>
                  <a:gd name="T28" fmla="*/ 101 w 278"/>
                  <a:gd name="T29" fmla="*/ 64 h 200"/>
                  <a:gd name="T30" fmla="*/ 42 w 278"/>
                  <a:gd name="T31" fmla="*/ 64 h 200"/>
                  <a:gd name="T32" fmla="*/ 8 w 278"/>
                  <a:gd name="T33" fmla="*/ 72 h 200"/>
                  <a:gd name="T34" fmla="*/ 0 w 278"/>
                  <a:gd name="T35" fmla="*/ 96 h 200"/>
                  <a:gd name="T36" fmla="*/ 8 w 278"/>
                  <a:gd name="T37" fmla="*/ 152 h 200"/>
                  <a:gd name="T38" fmla="*/ 0 w 278"/>
                  <a:gd name="T39" fmla="*/ 160 h 200"/>
                  <a:gd name="T40" fmla="*/ 25 w 278"/>
                  <a:gd name="T41" fmla="*/ 152 h 200"/>
                  <a:gd name="T42" fmla="*/ 8 w 278"/>
                  <a:gd name="T43" fmla="*/ 176 h 200"/>
                  <a:gd name="T44" fmla="*/ 8 w 278"/>
                  <a:gd name="T45" fmla="*/ 200 h 200"/>
                  <a:gd name="T46" fmla="*/ 16 w 278"/>
                  <a:gd name="T47" fmla="*/ 200 h 200"/>
                  <a:gd name="T48" fmla="*/ 50 w 278"/>
                  <a:gd name="T49" fmla="*/ 19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50">
                <a:extLst>
                  <a:ext uri="{FF2B5EF4-FFF2-40B4-BE49-F238E27FC236}">
                    <a16:creationId xmlns:a16="http://schemas.microsoft.com/office/drawing/2014/main" id="{58639441-5C52-FC32-9FB8-5EB819723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999" y="3638550"/>
                <a:ext cx="652463" cy="495300"/>
              </a:xfrm>
              <a:custGeom>
                <a:avLst/>
                <a:gdLst>
                  <a:gd name="T0" fmla="*/ 388 w 548"/>
                  <a:gd name="T1" fmla="*/ 360 h 416"/>
                  <a:gd name="T2" fmla="*/ 379 w 548"/>
                  <a:gd name="T3" fmla="*/ 344 h 416"/>
                  <a:gd name="T4" fmla="*/ 345 w 548"/>
                  <a:gd name="T5" fmla="*/ 328 h 416"/>
                  <a:gd name="T6" fmla="*/ 320 w 548"/>
                  <a:gd name="T7" fmla="*/ 296 h 416"/>
                  <a:gd name="T8" fmla="*/ 270 w 548"/>
                  <a:gd name="T9" fmla="*/ 264 h 416"/>
                  <a:gd name="T10" fmla="*/ 236 w 548"/>
                  <a:gd name="T11" fmla="*/ 216 h 416"/>
                  <a:gd name="T12" fmla="*/ 202 w 548"/>
                  <a:gd name="T13" fmla="*/ 200 h 416"/>
                  <a:gd name="T14" fmla="*/ 219 w 548"/>
                  <a:gd name="T15" fmla="*/ 152 h 416"/>
                  <a:gd name="T16" fmla="*/ 236 w 548"/>
                  <a:gd name="T17" fmla="*/ 152 h 416"/>
                  <a:gd name="T18" fmla="*/ 270 w 548"/>
                  <a:gd name="T19" fmla="*/ 168 h 416"/>
                  <a:gd name="T20" fmla="*/ 278 w 548"/>
                  <a:gd name="T21" fmla="*/ 144 h 416"/>
                  <a:gd name="T22" fmla="*/ 312 w 548"/>
                  <a:gd name="T23" fmla="*/ 136 h 416"/>
                  <a:gd name="T24" fmla="*/ 354 w 548"/>
                  <a:gd name="T25" fmla="*/ 144 h 416"/>
                  <a:gd name="T26" fmla="*/ 404 w 548"/>
                  <a:gd name="T27" fmla="*/ 152 h 416"/>
                  <a:gd name="T28" fmla="*/ 438 w 548"/>
                  <a:gd name="T29" fmla="*/ 144 h 416"/>
                  <a:gd name="T30" fmla="*/ 472 w 548"/>
                  <a:gd name="T31" fmla="*/ 152 h 416"/>
                  <a:gd name="T32" fmla="*/ 522 w 548"/>
                  <a:gd name="T33" fmla="*/ 160 h 416"/>
                  <a:gd name="T34" fmla="*/ 522 w 548"/>
                  <a:gd name="T35" fmla="*/ 128 h 416"/>
                  <a:gd name="T36" fmla="*/ 548 w 548"/>
                  <a:gd name="T37" fmla="*/ 120 h 416"/>
                  <a:gd name="T38" fmla="*/ 522 w 548"/>
                  <a:gd name="T39" fmla="*/ 112 h 416"/>
                  <a:gd name="T40" fmla="*/ 497 w 548"/>
                  <a:gd name="T41" fmla="*/ 80 h 416"/>
                  <a:gd name="T42" fmla="*/ 480 w 548"/>
                  <a:gd name="T43" fmla="*/ 48 h 416"/>
                  <a:gd name="T44" fmla="*/ 421 w 548"/>
                  <a:gd name="T45" fmla="*/ 72 h 416"/>
                  <a:gd name="T46" fmla="*/ 388 w 548"/>
                  <a:gd name="T47" fmla="*/ 72 h 416"/>
                  <a:gd name="T48" fmla="*/ 379 w 548"/>
                  <a:gd name="T49" fmla="*/ 48 h 416"/>
                  <a:gd name="T50" fmla="*/ 345 w 548"/>
                  <a:gd name="T51" fmla="*/ 56 h 416"/>
                  <a:gd name="T52" fmla="*/ 320 w 548"/>
                  <a:gd name="T53" fmla="*/ 40 h 416"/>
                  <a:gd name="T54" fmla="*/ 295 w 548"/>
                  <a:gd name="T55" fmla="*/ 16 h 416"/>
                  <a:gd name="T56" fmla="*/ 261 w 548"/>
                  <a:gd name="T57" fmla="*/ 0 h 416"/>
                  <a:gd name="T58" fmla="*/ 227 w 548"/>
                  <a:gd name="T59" fmla="*/ 8 h 416"/>
                  <a:gd name="T60" fmla="*/ 194 w 548"/>
                  <a:gd name="T61" fmla="*/ 48 h 416"/>
                  <a:gd name="T62" fmla="*/ 194 w 548"/>
                  <a:gd name="T63" fmla="*/ 88 h 416"/>
                  <a:gd name="T64" fmla="*/ 160 w 548"/>
                  <a:gd name="T65" fmla="*/ 96 h 416"/>
                  <a:gd name="T66" fmla="*/ 143 w 548"/>
                  <a:gd name="T67" fmla="*/ 128 h 416"/>
                  <a:gd name="T68" fmla="*/ 109 w 548"/>
                  <a:gd name="T69" fmla="*/ 120 h 416"/>
                  <a:gd name="T70" fmla="*/ 84 w 548"/>
                  <a:gd name="T71" fmla="*/ 104 h 416"/>
                  <a:gd name="T72" fmla="*/ 42 w 548"/>
                  <a:gd name="T73" fmla="*/ 136 h 416"/>
                  <a:gd name="T74" fmla="*/ 8 w 548"/>
                  <a:gd name="T75" fmla="*/ 144 h 416"/>
                  <a:gd name="T76" fmla="*/ 0 w 548"/>
                  <a:gd name="T77" fmla="*/ 144 h 416"/>
                  <a:gd name="T78" fmla="*/ 0 w 548"/>
                  <a:gd name="T79" fmla="*/ 152 h 416"/>
                  <a:gd name="T80" fmla="*/ 34 w 548"/>
                  <a:gd name="T81" fmla="*/ 216 h 416"/>
                  <a:gd name="T82" fmla="*/ 84 w 548"/>
                  <a:gd name="T83" fmla="*/ 152 h 416"/>
                  <a:gd name="T84" fmla="*/ 84 w 548"/>
                  <a:gd name="T85" fmla="*/ 216 h 416"/>
                  <a:gd name="T86" fmla="*/ 126 w 548"/>
                  <a:gd name="T87" fmla="*/ 192 h 416"/>
                  <a:gd name="T88" fmla="*/ 126 w 548"/>
                  <a:gd name="T89" fmla="*/ 240 h 416"/>
                  <a:gd name="T90" fmla="*/ 177 w 548"/>
                  <a:gd name="T91" fmla="*/ 264 h 416"/>
                  <a:gd name="T92" fmla="*/ 160 w 548"/>
                  <a:gd name="T93" fmla="*/ 272 h 416"/>
                  <a:gd name="T94" fmla="*/ 219 w 548"/>
                  <a:gd name="T95" fmla="*/ 312 h 416"/>
                  <a:gd name="T96" fmla="*/ 227 w 548"/>
                  <a:gd name="T97" fmla="*/ 336 h 416"/>
                  <a:gd name="T98" fmla="*/ 253 w 548"/>
                  <a:gd name="T99" fmla="*/ 352 h 416"/>
                  <a:gd name="T100" fmla="*/ 312 w 548"/>
                  <a:gd name="T101" fmla="*/ 360 h 416"/>
                  <a:gd name="T102" fmla="*/ 371 w 548"/>
                  <a:gd name="T103" fmla="*/ 384 h 416"/>
                  <a:gd name="T104" fmla="*/ 312 w 548"/>
                  <a:gd name="T105" fmla="*/ 392 h 416"/>
                  <a:gd name="T106" fmla="*/ 413 w 548"/>
                  <a:gd name="T107" fmla="*/ 416 h 416"/>
                  <a:gd name="T108" fmla="*/ 413 w 548"/>
                  <a:gd name="T109" fmla="*/ 384 h 416"/>
                  <a:gd name="T110" fmla="*/ 388 w 548"/>
                  <a:gd name="T111" fmla="*/ 360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51">
                <a:extLst>
                  <a:ext uri="{FF2B5EF4-FFF2-40B4-BE49-F238E27FC236}">
                    <a16:creationId xmlns:a16="http://schemas.microsoft.com/office/drawing/2014/main" id="{F129FEFD-67D8-B193-EA0B-B596B8F35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475" y="3571875"/>
                <a:ext cx="330994" cy="238125"/>
              </a:xfrm>
              <a:custGeom>
                <a:avLst/>
                <a:gdLst>
                  <a:gd name="T0" fmla="*/ 50 w 278"/>
                  <a:gd name="T1" fmla="*/ 192 h 200"/>
                  <a:gd name="T2" fmla="*/ 92 w 278"/>
                  <a:gd name="T3" fmla="*/ 160 h 200"/>
                  <a:gd name="T4" fmla="*/ 117 w 278"/>
                  <a:gd name="T5" fmla="*/ 176 h 200"/>
                  <a:gd name="T6" fmla="*/ 151 w 278"/>
                  <a:gd name="T7" fmla="*/ 184 h 200"/>
                  <a:gd name="T8" fmla="*/ 168 w 278"/>
                  <a:gd name="T9" fmla="*/ 152 h 200"/>
                  <a:gd name="T10" fmla="*/ 202 w 278"/>
                  <a:gd name="T11" fmla="*/ 144 h 200"/>
                  <a:gd name="T12" fmla="*/ 202 w 278"/>
                  <a:gd name="T13" fmla="*/ 104 h 200"/>
                  <a:gd name="T14" fmla="*/ 235 w 278"/>
                  <a:gd name="T15" fmla="*/ 64 h 200"/>
                  <a:gd name="T16" fmla="*/ 278 w 278"/>
                  <a:gd name="T17" fmla="*/ 48 h 200"/>
                  <a:gd name="T18" fmla="*/ 235 w 278"/>
                  <a:gd name="T19" fmla="*/ 0 h 200"/>
                  <a:gd name="T20" fmla="*/ 227 w 278"/>
                  <a:gd name="T21" fmla="*/ 8 h 200"/>
                  <a:gd name="T22" fmla="*/ 227 w 278"/>
                  <a:gd name="T23" fmla="*/ 32 h 200"/>
                  <a:gd name="T24" fmla="*/ 185 w 278"/>
                  <a:gd name="T25" fmla="*/ 40 h 200"/>
                  <a:gd name="T26" fmla="*/ 134 w 278"/>
                  <a:gd name="T27" fmla="*/ 40 h 200"/>
                  <a:gd name="T28" fmla="*/ 101 w 278"/>
                  <a:gd name="T29" fmla="*/ 64 h 200"/>
                  <a:gd name="T30" fmla="*/ 42 w 278"/>
                  <a:gd name="T31" fmla="*/ 64 h 200"/>
                  <a:gd name="T32" fmla="*/ 8 w 278"/>
                  <a:gd name="T33" fmla="*/ 72 h 200"/>
                  <a:gd name="T34" fmla="*/ 0 w 278"/>
                  <a:gd name="T35" fmla="*/ 96 h 200"/>
                  <a:gd name="T36" fmla="*/ 8 w 278"/>
                  <a:gd name="T37" fmla="*/ 152 h 200"/>
                  <a:gd name="T38" fmla="*/ 0 w 278"/>
                  <a:gd name="T39" fmla="*/ 160 h 200"/>
                  <a:gd name="T40" fmla="*/ 25 w 278"/>
                  <a:gd name="T41" fmla="*/ 152 h 200"/>
                  <a:gd name="T42" fmla="*/ 8 w 278"/>
                  <a:gd name="T43" fmla="*/ 176 h 200"/>
                  <a:gd name="T44" fmla="*/ 8 w 278"/>
                  <a:gd name="T45" fmla="*/ 200 h 200"/>
                  <a:gd name="T46" fmla="*/ 16 w 278"/>
                  <a:gd name="T47" fmla="*/ 200 h 200"/>
                  <a:gd name="T48" fmla="*/ 50 w 278"/>
                  <a:gd name="T49" fmla="*/ 19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52">
                <a:extLst>
                  <a:ext uri="{FF2B5EF4-FFF2-40B4-BE49-F238E27FC236}">
                    <a16:creationId xmlns:a16="http://schemas.microsoft.com/office/drawing/2014/main" id="{7A0EF0EA-C960-6F29-4240-1DCAC370C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999" y="3638550"/>
                <a:ext cx="652463" cy="495300"/>
              </a:xfrm>
              <a:custGeom>
                <a:avLst/>
                <a:gdLst>
                  <a:gd name="T0" fmla="*/ 388 w 548"/>
                  <a:gd name="T1" fmla="*/ 360 h 416"/>
                  <a:gd name="T2" fmla="*/ 379 w 548"/>
                  <a:gd name="T3" fmla="*/ 344 h 416"/>
                  <a:gd name="T4" fmla="*/ 345 w 548"/>
                  <a:gd name="T5" fmla="*/ 328 h 416"/>
                  <a:gd name="T6" fmla="*/ 320 w 548"/>
                  <a:gd name="T7" fmla="*/ 296 h 416"/>
                  <a:gd name="T8" fmla="*/ 270 w 548"/>
                  <a:gd name="T9" fmla="*/ 264 h 416"/>
                  <a:gd name="T10" fmla="*/ 236 w 548"/>
                  <a:gd name="T11" fmla="*/ 216 h 416"/>
                  <a:gd name="T12" fmla="*/ 202 w 548"/>
                  <a:gd name="T13" fmla="*/ 200 h 416"/>
                  <a:gd name="T14" fmla="*/ 219 w 548"/>
                  <a:gd name="T15" fmla="*/ 152 h 416"/>
                  <a:gd name="T16" fmla="*/ 236 w 548"/>
                  <a:gd name="T17" fmla="*/ 152 h 416"/>
                  <a:gd name="T18" fmla="*/ 270 w 548"/>
                  <a:gd name="T19" fmla="*/ 168 h 416"/>
                  <a:gd name="T20" fmla="*/ 278 w 548"/>
                  <a:gd name="T21" fmla="*/ 144 h 416"/>
                  <a:gd name="T22" fmla="*/ 312 w 548"/>
                  <a:gd name="T23" fmla="*/ 136 h 416"/>
                  <a:gd name="T24" fmla="*/ 354 w 548"/>
                  <a:gd name="T25" fmla="*/ 144 h 416"/>
                  <a:gd name="T26" fmla="*/ 404 w 548"/>
                  <a:gd name="T27" fmla="*/ 152 h 416"/>
                  <a:gd name="T28" fmla="*/ 438 w 548"/>
                  <a:gd name="T29" fmla="*/ 144 h 416"/>
                  <a:gd name="T30" fmla="*/ 472 w 548"/>
                  <a:gd name="T31" fmla="*/ 152 h 416"/>
                  <a:gd name="T32" fmla="*/ 522 w 548"/>
                  <a:gd name="T33" fmla="*/ 160 h 416"/>
                  <a:gd name="T34" fmla="*/ 522 w 548"/>
                  <a:gd name="T35" fmla="*/ 128 h 416"/>
                  <a:gd name="T36" fmla="*/ 548 w 548"/>
                  <a:gd name="T37" fmla="*/ 120 h 416"/>
                  <a:gd name="T38" fmla="*/ 522 w 548"/>
                  <a:gd name="T39" fmla="*/ 112 h 416"/>
                  <a:gd name="T40" fmla="*/ 497 w 548"/>
                  <a:gd name="T41" fmla="*/ 80 h 416"/>
                  <a:gd name="T42" fmla="*/ 480 w 548"/>
                  <a:gd name="T43" fmla="*/ 48 h 416"/>
                  <a:gd name="T44" fmla="*/ 421 w 548"/>
                  <a:gd name="T45" fmla="*/ 72 h 416"/>
                  <a:gd name="T46" fmla="*/ 388 w 548"/>
                  <a:gd name="T47" fmla="*/ 72 h 416"/>
                  <a:gd name="T48" fmla="*/ 379 w 548"/>
                  <a:gd name="T49" fmla="*/ 48 h 416"/>
                  <a:gd name="T50" fmla="*/ 345 w 548"/>
                  <a:gd name="T51" fmla="*/ 56 h 416"/>
                  <a:gd name="T52" fmla="*/ 320 w 548"/>
                  <a:gd name="T53" fmla="*/ 40 h 416"/>
                  <a:gd name="T54" fmla="*/ 295 w 548"/>
                  <a:gd name="T55" fmla="*/ 16 h 416"/>
                  <a:gd name="T56" fmla="*/ 261 w 548"/>
                  <a:gd name="T57" fmla="*/ 0 h 416"/>
                  <a:gd name="T58" fmla="*/ 227 w 548"/>
                  <a:gd name="T59" fmla="*/ 8 h 416"/>
                  <a:gd name="T60" fmla="*/ 194 w 548"/>
                  <a:gd name="T61" fmla="*/ 48 h 416"/>
                  <a:gd name="T62" fmla="*/ 194 w 548"/>
                  <a:gd name="T63" fmla="*/ 88 h 416"/>
                  <a:gd name="T64" fmla="*/ 160 w 548"/>
                  <a:gd name="T65" fmla="*/ 96 h 416"/>
                  <a:gd name="T66" fmla="*/ 143 w 548"/>
                  <a:gd name="T67" fmla="*/ 128 h 416"/>
                  <a:gd name="T68" fmla="*/ 109 w 548"/>
                  <a:gd name="T69" fmla="*/ 120 h 416"/>
                  <a:gd name="T70" fmla="*/ 84 w 548"/>
                  <a:gd name="T71" fmla="*/ 104 h 416"/>
                  <a:gd name="T72" fmla="*/ 42 w 548"/>
                  <a:gd name="T73" fmla="*/ 136 h 416"/>
                  <a:gd name="T74" fmla="*/ 8 w 548"/>
                  <a:gd name="T75" fmla="*/ 144 h 416"/>
                  <a:gd name="T76" fmla="*/ 0 w 548"/>
                  <a:gd name="T77" fmla="*/ 144 h 416"/>
                  <a:gd name="T78" fmla="*/ 0 w 548"/>
                  <a:gd name="T79" fmla="*/ 152 h 416"/>
                  <a:gd name="T80" fmla="*/ 34 w 548"/>
                  <a:gd name="T81" fmla="*/ 216 h 416"/>
                  <a:gd name="T82" fmla="*/ 84 w 548"/>
                  <a:gd name="T83" fmla="*/ 152 h 416"/>
                  <a:gd name="T84" fmla="*/ 84 w 548"/>
                  <a:gd name="T85" fmla="*/ 216 h 416"/>
                  <a:gd name="T86" fmla="*/ 126 w 548"/>
                  <a:gd name="T87" fmla="*/ 192 h 416"/>
                  <a:gd name="T88" fmla="*/ 126 w 548"/>
                  <a:gd name="T89" fmla="*/ 240 h 416"/>
                  <a:gd name="T90" fmla="*/ 177 w 548"/>
                  <a:gd name="T91" fmla="*/ 264 h 416"/>
                  <a:gd name="T92" fmla="*/ 160 w 548"/>
                  <a:gd name="T93" fmla="*/ 272 h 416"/>
                  <a:gd name="T94" fmla="*/ 219 w 548"/>
                  <a:gd name="T95" fmla="*/ 312 h 416"/>
                  <a:gd name="T96" fmla="*/ 227 w 548"/>
                  <a:gd name="T97" fmla="*/ 336 h 416"/>
                  <a:gd name="T98" fmla="*/ 253 w 548"/>
                  <a:gd name="T99" fmla="*/ 352 h 416"/>
                  <a:gd name="T100" fmla="*/ 312 w 548"/>
                  <a:gd name="T101" fmla="*/ 360 h 416"/>
                  <a:gd name="T102" fmla="*/ 371 w 548"/>
                  <a:gd name="T103" fmla="*/ 384 h 416"/>
                  <a:gd name="T104" fmla="*/ 312 w 548"/>
                  <a:gd name="T105" fmla="*/ 392 h 416"/>
                  <a:gd name="T106" fmla="*/ 413 w 548"/>
                  <a:gd name="T107" fmla="*/ 416 h 416"/>
                  <a:gd name="T108" fmla="*/ 413 w 548"/>
                  <a:gd name="T109" fmla="*/ 384 h 416"/>
                  <a:gd name="T110" fmla="*/ 388 w 548"/>
                  <a:gd name="T111" fmla="*/ 360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53">
                <a:extLst>
                  <a:ext uri="{FF2B5EF4-FFF2-40B4-BE49-F238E27FC236}">
                    <a16:creationId xmlns:a16="http://schemas.microsoft.com/office/drawing/2014/main" id="{1CA16250-F747-3D3B-7E71-EA2FD5B18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505" y="3800475"/>
                <a:ext cx="461963" cy="381000"/>
              </a:xfrm>
              <a:custGeom>
                <a:avLst/>
                <a:gdLst>
                  <a:gd name="T0" fmla="*/ 287 w 388"/>
                  <a:gd name="T1" fmla="*/ 264 h 320"/>
                  <a:gd name="T2" fmla="*/ 312 w 388"/>
                  <a:gd name="T3" fmla="*/ 248 h 320"/>
                  <a:gd name="T4" fmla="*/ 320 w 388"/>
                  <a:gd name="T5" fmla="*/ 216 h 320"/>
                  <a:gd name="T6" fmla="*/ 346 w 388"/>
                  <a:gd name="T7" fmla="*/ 216 h 320"/>
                  <a:gd name="T8" fmla="*/ 337 w 388"/>
                  <a:gd name="T9" fmla="*/ 192 h 320"/>
                  <a:gd name="T10" fmla="*/ 388 w 388"/>
                  <a:gd name="T11" fmla="*/ 176 h 320"/>
                  <a:gd name="T12" fmla="*/ 362 w 388"/>
                  <a:gd name="T13" fmla="*/ 136 h 320"/>
                  <a:gd name="T14" fmla="*/ 388 w 388"/>
                  <a:gd name="T15" fmla="*/ 120 h 320"/>
                  <a:gd name="T16" fmla="*/ 346 w 388"/>
                  <a:gd name="T17" fmla="*/ 96 h 320"/>
                  <a:gd name="T18" fmla="*/ 337 w 388"/>
                  <a:gd name="T19" fmla="*/ 64 h 320"/>
                  <a:gd name="T20" fmla="*/ 337 w 388"/>
                  <a:gd name="T21" fmla="*/ 32 h 320"/>
                  <a:gd name="T22" fmla="*/ 304 w 388"/>
                  <a:gd name="T23" fmla="*/ 32 h 320"/>
                  <a:gd name="T24" fmla="*/ 295 w 388"/>
                  <a:gd name="T25" fmla="*/ 16 h 320"/>
                  <a:gd name="T26" fmla="*/ 270 w 388"/>
                  <a:gd name="T27" fmla="*/ 16 h 320"/>
                  <a:gd name="T28" fmla="*/ 236 w 388"/>
                  <a:gd name="T29" fmla="*/ 8 h 320"/>
                  <a:gd name="T30" fmla="*/ 202 w 388"/>
                  <a:gd name="T31" fmla="*/ 16 h 320"/>
                  <a:gd name="T32" fmla="*/ 152 w 388"/>
                  <a:gd name="T33" fmla="*/ 8 h 320"/>
                  <a:gd name="T34" fmla="*/ 110 w 388"/>
                  <a:gd name="T35" fmla="*/ 0 h 320"/>
                  <a:gd name="T36" fmla="*/ 76 w 388"/>
                  <a:gd name="T37" fmla="*/ 8 h 320"/>
                  <a:gd name="T38" fmla="*/ 68 w 388"/>
                  <a:gd name="T39" fmla="*/ 32 h 320"/>
                  <a:gd name="T40" fmla="*/ 34 w 388"/>
                  <a:gd name="T41" fmla="*/ 16 h 320"/>
                  <a:gd name="T42" fmla="*/ 17 w 388"/>
                  <a:gd name="T43" fmla="*/ 16 h 320"/>
                  <a:gd name="T44" fmla="*/ 0 w 388"/>
                  <a:gd name="T45" fmla="*/ 64 h 320"/>
                  <a:gd name="T46" fmla="*/ 34 w 388"/>
                  <a:gd name="T47" fmla="*/ 80 h 320"/>
                  <a:gd name="T48" fmla="*/ 68 w 388"/>
                  <a:gd name="T49" fmla="*/ 128 h 320"/>
                  <a:gd name="T50" fmla="*/ 118 w 388"/>
                  <a:gd name="T51" fmla="*/ 160 h 320"/>
                  <a:gd name="T52" fmla="*/ 143 w 388"/>
                  <a:gd name="T53" fmla="*/ 192 h 320"/>
                  <a:gd name="T54" fmla="*/ 177 w 388"/>
                  <a:gd name="T55" fmla="*/ 208 h 320"/>
                  <a:gd name="T56" fmla="*/ 186 w 388"/>
                  <a:gd name="T57" fmla="*/ 224 h 320"/>
                  <a:gd name="T58" fmla="*/ 211 w 388"/>
                  <a:gd name="T59" fmla="*/ 248 h 320"/>
                  <a:gd name="T60" fmla="*/ 211 w 388"/>
                  <a:gd name="T61" fmla="*/ 280 h 320"/>
                  <a:gd name="T62" fmla="*/ 295 w 388"/>
                  <a:gd name="T63" fmla="*/ 320 h 320"/>
                  <a:gd name="T64" fmla="*/ 295 w 388"/>
                  <a:gd name="T65" fmla="*/ 280 h 320"/>
                  <a:gd name="T66" fmla="*/ 287 w 388"/>
                  <a:gd name="T67" fmla="*/ 264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54">
                <a:extLst>
                  <a:ext uri="{FF2B5EF4-FFF2-40B4-BE49-F238E27FC236}">
                    <a16:creationId xmlns:a16="http://schemas.microsoft.com/office/drawing/2014/main" id="{D34AC0BF-6C98-AE46-27D0-0A9234C5E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271" y="3286125"/>
                <a:ext cx="682229" cy="438150"/>
              </a:xfrm>
              <a:custGeom>
                <a:avLst/>
                <a:gdLst>
                  <a:gd name="T0" fmla="*/ 295 w 573"/>
                  <a:gd name="T1" fmla="*/ 320 h 368"/>
                  <a:gd name="T2" fmla="*/ 329 w 573"/>
                  <a:gd name="T3" fmla="*/ 304 h 368"/>
                  <a:gd name="T4" fmla="*/ 380 w 573"/>
                  <a:gd name="T5" fmla="*/ 304 h 368"/>
                  <a:gd name="T6" fmla="*/ 413 w 573"/>
                  <a:gd name="T7" fmla="*/ 288 h 368"/>
                  <a:gd name="T8" fmla="*/ 439 w 573"/>
                  <a:gd name="T9" fmla="*/ 272 h 368"/>
                  <a:gd name="T10" fmla="*/ 455 w 573"/>
                  <a:gd name="T11" fmla="*/ 264 h 368"/>
                  <a:gd name="T12" fmla="*/ 464 w 573"/>
                  <a:gd name="T13" fmla="*/ 224 h 368"/>
                  <a:gd name="T14" fmla="*/ 472 w 573"/>
                  <a:gd name="T15" fmla="*/ 200 h 368"/>
                  <a:gd name="T16" fmla="*/ 498 w 573"/>
                  <a:gd name="T17" fmla="*/ 168 h 368"/>
                  <a:gd name="T18" fmla="*/ 523 w 573"/>
                  <a:gd name="T19" fmla="*/ 112 h 368"/>
                  <a:gd name="T20" fmla="*/ 548 w 573"/>
                  <a:gd name="T21" fmla="*/ 72 h 368"/>
                  <a:gd name="T22" fmla="*/ 573 w 573"/>
                  <a:gd name="T23" fmla="*/ 48 h 368"/>
                  <a:gd name="T24" fmla="*/ 548 w 573"/>
                  <a:gd name="T25" fmla="*/ 24 h 368"/>
                  <a:gd name="T26" fmla="*/ 514 w 573"/>
                  <a:gd name="T27" fmla="*/ 0 h 368"/>
                  <a:gd name="T28" fmla="*/ 472 w 573"/>
                  <a:gd name="T29" fmla="*/ 8 h 368"/>
                  <a:gd name="T30" fmla="*/ 447 w 573"/>
                  <a:gd name="T31" fmla="*/ 0 h 368"/>
                  <a:gd name="T32" fmla="*/ 405 w 573"/>
                  <a:gd name="T33" fmla="*/ 8 h 368"/>
                  <a:gd name="T34" fmla="*/ 371 w 573"/>
                  <a:gd name="T35" fmla="*/ 8 h 368"/>
                  <a:gd name="T36" fmla="*/ 329 w 573"/>
                  <a:gd name="T37" fmla="*/ 56 h 368"/>
                  <a:gd name="T38" fmla="*/ 287 w 573"/>
                  <a:gd name="T39" fmla="*/ 48 h 368"/>
                  <a:gd name="T40" fmla="*/ 279 w 573"/>
                  <a:gd name="T41" fmla="*/ 64 h 368"/>
                  <a:gd name="T42" fmla="*/ 228 w 573"/>
                  <a:gd name="T43" fmla="*/ 80 h 368"/>
                  <a:gd name="T44" fmla="*/ 228 w 573"/>
                  <a:gd name="T45" fmla="*/ 112 h 368"/>
                  <a:gd name="T46" fmla="*/ 110 w 573"/>
                  <a:gd name="T47" fmla="*/ 128 h 368"/>
                  <a:gd name="T48" fmla="*/ 85 w 573"/>
                  <a:gd name="T49" fmla="*/ 112 h 368"/>
                  <a:gd name="T50" fmla="*/ 68 w 573"/>
                  <a:gd name="T51" fmla="*/ 104 h 368"/>
                  <a:gd name="T52" fmla="*/ 68 w 573"/>
                  <a:gd name="T53" fmla="*/ 128 h 368"/>
                  <a:gd name="T54" fmla="*/ 26 w 573"/>
                  <a:gd name="T55" fmla="*/ 144 h 368"/>
                  <a:gd name="T56" fmla="*/ 26 w 573"/>
                  <a:gd name="T57" fmla="*/ 184 h 368"/>
                  <a:gd name="T58" fmla="*/ 17 w 573"/>
                  <a:gd name="T59" fmla="*/ 224 h 368"/>
                  <a:gd name="T60" fmla="*/ 0 w 573"/>
                  <a:gd name="T61" fmla="*/ 240 h 368"/>
                  <a:gd name="T62" fmla="*/ 43 w 573"/>
                  <a:gd name="T63" fmla="*/ 288 h 368"/>
                  <a:gd name="T64" fmla="*/ 34 w 573"/>
                  <a:gd name="T65" fmla="*/ 296 h 368"/>
                  <a:gd name="T66" fmla="*/ 68 w 573"/>
                  <a:gd name="T67" fmla="*/ 312 h 368"/>
                  <a:gd name="T68" fmla="*/ 93 w 573"/>
                  <a:gd name="T69" fmla="*/ 336 h 368"/>
                  <a:gd name="T70" fmla="*/ 118 w 573"/>
                  <a:gd name="T71" fmla="*/ 352 h 368"/>
                  <a:gd name="T72" fmla="*/ 152 w 573"/>
                  <a:gd name="T73" fmla="*/ 344 h 368"/>
                  <a:gd name="T74" fmla="*/ 161 w 573"/>
                  <a:gd name="T75" fmla="*/ 368 h 368"/>
                  <a:gd name="T76" fmla="*/ 194 w 573"/>
                  <a:gd name="T77" fmla="*/ 368 h 368"/>
                  <a:gd name="T78" fmla="*/ 253 w 573"/>
                  <a:gd name="T79" fmla="*/ 344 h 368"/>
                  <a:gd name="T80" fmla="*/ 262 w 573"/>
                  <a:gd name="T81" fmla="*/ 344 h 368"/>
                  <a:gd name="T82" fmla="*/ 270 w 573"/>
                  <a:gd name="T83" fmla="*/ 320 h 368"/>
                  <a:gd name="T84" fmla="*/ 295 w 573"/>
                  <a:gd name="T85" fmla="*/ 320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55">
                <a:extLst>
                  <a:ext uri="{FF2B5EF4-FFF2-40B4-BE49-F238E27FC236}">
                    <a16:creationId xmlns:a16="http://schemas.microsoft.com/office/drawing/2014/main" id="{415CAA76-7A18-004D-AC9D-6C3533F1F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505" y="3800475"/>
                <a:ext cx="461963" cy="381000"/>
              </a:xfrm>
              <a:custGeom>
                <a:avLst/>
                <a:gdLst>
                  <a:gd name="T0" fmla="*/ 287 w 388"/>
                  <a:gd name="T1" fmla="*/ 264 h 320"/>
                  <a:gd name="T2" fmla="*/ 312 w 388"/>
                  <a:gd name="T3" fmla="*/ 248 h 320"/>
                  <a:gd name="T4" fmla="*/ 320 w 388"/>
                  <a:gd name="T5" fmla="*/ 216 h 320"/>
                  <a:gd name="T6" fmla="*/ 346 w 388"/>
                  <a:gd name="T7" fmla="*/ 216 h 320"/>
                  <a:gd name="T8" fmla="*/ 337 w 388"/>
                  <a:gd name="T9" fmla="*/ 192 h 320"/>
                  <a:gd name="T10" fmla="*/ 388 w 388"/>
                  <a:gd name="T11" fmla="*/ 176 h 320"/>
                  <a:gd name="T12" fmla="*/ 362 w 388"/>
                  <a:gd name="T13" fmla="*/ 136 h 320"/>
                  <a:gd name="T14" fmla="*/ 388 w 388"/>
                  <a:gd name="T15" fmla="*/ 120 h 320"/>
                  <a:gd name="T16" fmla="*/ 346 w 388"/>
                  <a:gd name="T17" fmla="*/ 96 h 320"/>
                  <a:gd name="T18" fmla="*/ 337 w 388"/>
                  <a:gd name="T19" fmla="*/ 64 h 320"/>
                  <a:gd name="T20" fmla="*/ 337 w 388"/>
                  <a:gd name="T21" fmla="*/ 32 h 320"/>
                  <a:gd name="T22" fmla="*/ 304 w 388"/>
                  <a:gd name="T23" fmla="*/ 32 h 320"/>
                  <a:gd name="T24" fmla="*/ 295 w 388"/>
                  <a:gd name="T25" fmla="*/ 16 h 320"/>
                  <a:gd name="T26" fmla="*/ 270 w 388"/>
                  <a:gd name="T27" fmla="*/ 16 h 320"/>
                  <a:gd name="T28" fmla="*/ 236 w 388"/>
                  <a:gd name="T29" fmla="*/ 8 h 320"/>
                  <a:gd name="T30" fmla="*/ 202 w 388"/>
                  <a:gd name="T31" fmla="*/ 16 h 320"/>
                  <a:gd name="T32" fmla="*/ 152 w 388"/>
                  <a:gd name="T33" fmla="*/ 8 h 320"/>
                  <a:gd name="T34" fmla="*/ 110 w 388"/>
                  <a:gd name="T35" fmla="*/ 0 h 320"/>
                  <a:gd name="T36" fmla="*/ 76 w 388"/>
                  <a:gd name="T37" fmla="*/ 8 h 320"/>
                  <a:gd name="T38" fmla="*/ 68 w 388"/>
                  <a:gd name="T39" fmla="*/ 32 h 320"/>
                  <a:gd name="T40" fmla="*/ 34 w 388"/>
                  <a:gd name="T41" fmla="*/ 16 h 320"/>
                  <a:gd name="T42" fmla="*/ 17 w 388"/>
                  <a:gd name="T43" fmla="*/ 16 h 320"/>
                  <a:gd name="T44" fmla="*/ 0 w 388"/>
                  <a:gd name="T45" fmla="*/ 64 h 320"/>
                  <a:gd name="T46" fmla="*/ 34 w 388"/>
                  <a:gd name="T47" fmla="*/ 80 h 320"/>
                  <a:gd name="T48" fmla="*/ 68 w 388"/>
                  <a:gd name="T49" fmla="*/ 128 h 320"/>
                  <a:gd name="T50" fmla="*/ 118 w 388"/>
                  <a:gd name="T51" fmla="*/ 160 h 320"/>
                  <a:gd name="T52" fmla="*/ 143 w 388"/>
                  <a:gd name="T53" fmla="*/ 192 h 320"/>
                  <a:gd name="T54" fmla="*/ 177 w 388"/>
                  <a:gd name="T55" fmla="*/ 208 h 320"/>
                  <a:gd name="T56" fmla="*/ 186 w 388"/>
                  <a:gd name="T57" fmla="*/ 224 h 320"/>
                  <a:gd name="T58" fmla="*/ 211 w 388"/>
                  <a:gd name="T59" fmla="*/ 248 h 320"/>
                  <a:gd name="T60" fmla="*/ 211 w 388"/>
                  <a:gd name="T61" fmla="*/ 280 h 320"/>
                  <a:gd name="T62" fmla="*/ 295 w 388"/>
                  <a:gd name="T63" fmla="*/ 320 h 320"/>
                  <a:gd name="T64" fmla="*/ 295 w 388"/>
                  <a:gd name="T65" fmla="*/ 280 h 320"/>
                  <a:gd name="T66" fmla="*/ 287 w 388"/>
                  <a:gd name="T67" fmla="*/ 264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56">
                <a:extLst>
                  <a:ext uri="{FF2B5EF4-FFF2-40B4-BE49-F238E27FC236}">
                    <a16:creationId xmlns:a16="http://schemas.microsoft.com/office/drawing/2014/main" id="{45C684A7-4A46-DE50-94A1-848F8A251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271" y="3286125"/>
                <a:ext cx="682229" cy="438150"/>
              </a:xfrm>
              <a:custGeom>
                <a:avLst/>
                <a:gdLst>
                  <a:gd name="T0" fmla="*/ 295 w 573"/>
                  <a:gd name="T1" fmla="*/ 320 h 368"/>
                  <a:gd name="T2" fmla="*/ 329 w 573"/>
                  <a:gd name="T3" fmla="*/ 304 h 368"/>
                  <a:gd name="T4" fmla="*/ 380 w 573"/>
                  <a:gd name="T5" fmla="*/ 304 h 368"/>
                  <a:gd name="T6" fmla="*/ 413 w 573"/>
                  <a:gd name="T7" fmla="*/ 288 h 368"/>
                  <a:gd name="T8" fmla="*/ 439 w 573"/>
                  <a:gd name="T9" fmla="*/ 272 h 368"/>
                  <a:gd name="T10" fmla="*/ 455 w 573"/>
                  <a:gd name="T11" fmla="*/ 264 h 368"/>
                  <a:gd name="T12" fmla="*/ 464 w 573"/>
                  <a:gd name="T13" fmla="*/ 224 h 368"/>
                  <a:gd name="T14" fmla="*/ 472 w 573"/>
                  <a:gd name="T15" fmla="*/ 200 h 368"/>
                  <a:gd name="T16" fmla="*/ 498 w 573"/>
                  <a:gd name="T17" fmla="*/ 168 h 368"/>
                  <a:gd name="T18" fmla="*/ 523 w 573"/>
                  <a:gd name="T19" fmla="*/ 112 h 368"/>
                  <a:gd name="T20" fmla="*/ 548 w 573"/>
                  <a:gd name="T21" fmla="*/ 72 h 368"/>
                  <a:gd name="T22" fmla="*/ 573 w 573"/>
                  <a:gd name="T23" fmla="*/ 48 h 368"/>
                  <a:gd name="T24" fmla="*/ 548 w 573"/>
                  <a:gd name="T25" fmla="*/ 24 h 368"/>
                  <a:gd name="T26" fmla="*/ 514 w 573"/>
                  <a:gd name="T27" fmla="*/ 0 h 368"/>
                  <a:gd name="T28" fmla="*/ 472 w 573"/>
                  <a:gd name="T29" fmla="*/ 8 h 368"/>
                  <a:gd name="T30" fmla="*/ 447 w 573"/>
                  <a:gd name="T31" fmla="*/ 0 h 368"/>
                  <a:gd name="T32" fmla="*/ 405 w 573"/>
                  <a:gd name="T33" fmla="*/ 8 h 368"/>
                  <a:gd name="T34" fmla="*/ 371 w 573"/>
                  <a:gd name="T35" fmla="*/ 8 h 368"/>
                  <a:gd name="T36" fmla="*/ 329 w 573"/>
                  <a:gd name="T37" fmla="*/ 56 h 368"/>
                  <a:gd name="T38" fmla="*/ 287 w 573"/>
                  <a:gd name="T39" fmla="*/ 48 h 368"/>
                  <a:gd name="T40" fmla="*/ 279 w 573"/>
                  <a:gd name="T41" fmla="*/ 64 h 368"/>
                  <a:gd name="T42" fmla="*/ 228 w 573"/>
                  <a:gd name="T43" fmla="*/ 80 h 368"/>
                  <a:gd name="T44" fmla="*/ 228 w 573"/>
                  <a:gd name="T45" fmla="*/ 112 h 368"/>
                  <a:gd name="T46" fmla="*/ 110 w 573"/>
                  <a:gd name="T47" fmla="*/ 128 h 368"/>
                  <a:gd name="T48" fmla="*/ 85 w 573"/>
                  <a:gd name="T49" fmla="*/ 112 h 368"/>
                  <a:gd name="T50" fmla="*/ 68 w 573"/>
                  <a:gd name="T51" fmla="*/ 104 h 368"/>
                  <a:gd name="T52" fmla="*/ 68 w 573"/>
                  <a:gd name="T53" fmla="*/ 128 h 368"/>
                  <a:gd name="T54" fmla="*/ 26 w 573"/>
                  <a:gd name="T55" fmla="*/ 144 h 368"/>
                  <a:gd name="T56" fmla="*/ 26 w 573"/>
                  <a:gd name="T57" fmla="*/ 184 h 368"/>
                  <a:gd name="T58" fmla="*/ 17 w 573"/>
                  <a:gd name="T59" fmla="*/ 224 h 368"/>
                  <a:gd name="T60" fmla="*/ 0 w 573"/>
                  <a:gd name="T61" fmla="*/ 240 h 368"/>
                  <a:gd name="T62" fmla="*/ 43 w 573"/>
                  <a:gd name="T63" fmla="*/ 288 h 368"/>
                  <a:gd name="T64" fmla="*/ 34 w 573"/>
                  <a:gd name="T65" fmla="*/ 296 h 368"/>
                  <a:gd name="T66" fmla="*/ 68 w 573"/>
                  <a:gd name="T67" fmla="*/ 312 h 368"/>
                  <a:gd name="T68" fmla="*/ 93 w 573"/>
                  <a:gd name="T69" fmla="*/ 336 h 368"/>
                  <a:gd name="T70" fmla="*/ 118 w 573"/>
                  <a:gd name="T71" fmla="*/ 352 h 368"/>
                  <a:gd name="T72" fmla="*/ 152 w 573"/>
                  <a:gd name="T73" fmla="*/ 344 h 368"/>
                  <a:gd name="T74" fmla="*/ 161 w 573"/>
                  <a:gd name="T75" fmla="*/ 368 h 368"/>
                  <a:gd name="T76" fmla="*/ 194 w 573"/>
                  <a:gd name="T77" fmla="*/ 368 h 368"/>
                  <a:gd name="T78" fmla="*/ 253 w 573"/>
                  <a:gd name="T79" fmla="*/ 344 h 368"/>
                  <a:gd name="T80" fmla="*/ 262 w 573"/>
                  <a:gd name="T81" fmla="*/ 344 h 368"/>
                  <a:gd name="T82" fmla="*/ 270 w 573"/>
                  <a:gd name="T83" fmla="*/ 320 h 368"/>
                  <a:gd name="T84" fmla="*/ 295 w 573"/>
                  <a:gd name="T85" fmla="*/ 320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57">
                <a:extLst>
                  <a:ext uri="{FF2B5EF4-FFF2-40B4-BE49-F238E27FC236}">
                    <a16:creationId xmlns:a16="http://schemas.microsoft.com/office/drawing/2014/main" id="{B3078E5A-B75B-9CFD-8B61-361E7BCD7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007" y="3286125"/>
                <a:ext cx="30956" cy="9525"/>
              </a:xfrm>
              <a:custGeom>
                <a:avLst/>
                <a:gdLst>
                  <a:gd name="T0" fmla="*/ 17 w 26"/>
                  <a:gd name="T1" fmla="*/ 8 h 8"/>
                  <a:gd name="T2" fmla="*/ 26 w 26"/>
                  <a:gd name="T3" fmla="*/ 8 h 8"/>
                  <a:gd name="T4" fmla="*/ 0 w 26"/>
                  <a:gd name="T5" fmla="*/ 0 h 8"/>
                  <a:gd name="T6" fmla="*/ 17 w 2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58">
                <a:extLst>
                  <a:ext uri="{FF2B5EF4-FFF2-40B4-BE49-F238E27FC236}">
                    <a16:creationId xmlns:a16="http://schemas.microsoft.com/office/drawing/2014/main" id="{EF517E81-AE6B-8919-EE2A-2B51C609E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962" y="3295650"/>
                <a:ext cx="20241" cy="1191"/>
              </a:xfrm>
              <a:custGeom>
                <a:avLst/>
                <a:gdLst>
                  <a:gd name="T0" fmla="*/ 17 w 17"/>
                  <a:gd name="T1" fmla="*/ 0 h 1"/>
                  <a:gd name="T2" fmla="*/ 0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Line 59">
                <a:extLst>
                  <a:ext uri="{FF2B5EF4-FFF2-40B4-BE49-F238E27FC236}">
                    <a16:creationId xmlns:a16="http://schemas.microsoft.com/office/drawing/2014/main" id="{A0AED001-F03A-5987-116A-7EE22ECCF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5248" y="3286125"/>
                <a:ext cx="30956" cy="95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Line 60">
                <a:extLst>
                  <a:ext uri="{FF2B5EF4-FFF2-40B4-BE49-F238E27FC236}">
                    <a16:creationId xmlns:a16="http://schemas.microsoft.com/office/drawing/2014/main" id="{A2A37676-F272-1188-E99D-AE1DBF0BA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5248" y="3286125"/>
                <a:ext cx="30956" cy="95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61">
                <a:extLst>
                  <a:ext uri="{FF2B5EF4-FFF2-40B4-BE49-F238E27FC236}">
                    <a16:creationId xmlns:a16="http://schemas.microsoft.com/office/drawing/2014/main" id="{56A3C0CE-FD61-F34B-A810-8F9852DCD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481" y="3286125"/>
                <a:ext cx="9525" cy="119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62">
                <a:extLst>
                  <a:ext uri="{FF2B5EF4-FFF2-40B4-BE49-F238E27FC236}">
                    <a16:creationId xmlns:a16="http://schemas.microsoft.com/office/drawing/2014/main" id="{187C4044-29BE-984E-BD4C-720429D60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254" y="3171825"/>
                <a:ext cx="30956" cy="19050"/>
              </a:xfrm>
              <a:custGeom>
                <a:avLst/>
                <a:gdLst>
                  <a:gd name="T0" fmla="*/ 26 w 26"/>
                  <a:gd name="T1" fmla="*/ 16 h 16"/>
                  <a:gd name="T2" fmla="*/ 0 w 26"/>
                  <a:gd name="T3" fmla="*/ 0 h 16"/>
                  <a:gd name="T4" fmla="*/ 0 w 26"/>
                  <a:gd name="T5" fmla="*/ 8 h 16"/>
                  <a:gd name="T6" fmla="*/ 17 w 26"/>
                  <a:gd name="T7" fmla="*/ 1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63">
                <a:extLst>
                  <a:ext uri="{FF2B5EF4-FFF2-40B4-BE49-F238E27FC236}">
                    <a16:creationId xmlns:a16="http://schemas.microsoft.com/office/drawing/2014/main" id="{5E9E9F8E-3745-6789-39CF-392E43B56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481" y="3286125"/>
                <a:ext cx="9525" cy="119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64">
                <a:extLst>
                  <a:ext uri="{FF2B5EF4-FFF2-40B4-BE49-F238E27FC236}">
                    <a16:creationId xmlns:a16="http://schemas.microsoft.com/office/drawing/2014/main" id="{8E537BE6-026A-60D9-BCFD-734518D26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254" y="3171825"/>
                <a:ext cx="30956" cy="19050"/>
              </a:xfrm>
              <a:custGeom>
                <a:avLst/>
                <a:gdLst>
                  <a:gd name="T0" fmla="*/ 26 w 26"/>
                  <a:gd name="T1" fmla="*/ 16 h 16"/>
                  <a:gd name="T2" fmla="*/ 0 w 26"/>
                  <a:gd name="T3" fmla="*/ 0 h 16"/>
                  <a:gd name="T4" fmla="*/ 0 w 26"/>
                  <a:gd name="T5" fmla="*/ 8 h 16"/>
                  <a:gd name="T6" fmla="*/ 17 w 26"/>
                  <a:gd name="T7" fmla="*/ 1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65">
                <a:extLst>
                  <a:ext uri="{FF2B5EF4-FFF2-40B4-BE49-F238E27FC236}">
                    <a16:creationId xmlns:a16="http://schemas.microsoft.com/office/drawing/2014/main" id="{AF018593-35D5-8D54-4AEB-D109294CD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468" y="3162300"/>
                <a:ext cx="571500" cy="276225"/>
              </a:xfrm>
              <a:custGeom>
                <a:avLst/>
                <a:gdLst>
                  <a:gd name="T0" fmla="*/ 421 w 480"/>
                  <a:gd name="T1" fmla="*/ 8 h 232"/>
                  <a:gd name="T2" fmla="*/ 396 w 480"/>
                  <a:gd name="T3" fmla="*/ 0 h 232"/>
                  <a:gd name="T4" fmla="*/ 353 w 480"/>
                  <a:gd name="T5" fmla="*/ 0 h 232"/>
                  <a:gd name="T6" fmla="*/ 328 w 480"/>
                  <a:gd name="T7" fmla="*/ 16 h 232"/>
                  <a:gd name="T8" fmla="*/ 294 w 480"/>
                  <a:gd name="T9" fmla="*/ 16 h 232"/>
                  <a:gd name="T10" fmla="*/ 269 w 480"/>
                  <a:gd name="T11" fmla="*/ 40 h 232"/>
                  <a:gd name="T12" fmla="*/ 244 w 480"/>
                  <a:gd name="T13" fmla="*/ 40 h 232"/>
                  <a:gd name="T14" fmla="*/ 236 w 480"/>
                  <a:gd name="T15" fmla="*/ 24 h 232"/>
                  <a:gd name="T16" fmla="*/ 210 w 480"/>
                  <a:gd name="T17" fmla="*/ 0 h 232"/>
                  <a:gd name="T18" fmla="*/ 177 w 480"/>
                  <a:gd name="T19" fmla="*/ 24 h 232"/>
                  <a:gd name="T20" fmla="*/ 168 w 480"/>
                  <a:gd name="T21" fmla="*/ 24 h 232"/>
                  <a:gd name="T22" fmla="*/ 151 w 480"/>
                  <a:gd name="T23" fmla="*/ 16 h 232"/>
                  <a:gd name="T24" fmla="*/ 126 w 480"/>
                  <a:gd name="T25" fmla="*/ 32 h 232"/>
                  <a:gd name="T26" fmla="*/ 101 w 480"/>
                  <a:gd name="T27" fmla="*/ 56 h 232"/>
                  <a:gd name="T28" fmla="*/ 67 w 480"/>
                  <a:gd name="T29" fmla="*/ 104 h 232"/>
                  <a:gd name="T30" fmla="*/ 25 w 480"/>
                  <a:gd name="T31" fmla="*/ 104 h 232"/>
                  <a:gd name="T32" fmla="*/ 0 w 480"/>
                  <a:gd name="T33" fmla="*/ 136 h 232"/>
                  <a:gd name="T34" fmla="*/ 0 w 480"/>
                  <a:gd name="T35" fmla="*/ 176 h 232"/>
                  <a:gd name="T36" fmla="*/ 33 w 480"/>
                  <a:gd name="T37" fmla="*/ 200 h 232"/>
                  <a:gd name="T38" fmla="*/ 25 w 480"/>
                  <a:gd name="T39" fmla="*/ 208 h 232"/>
                  <a:gd name="T40" fmla="*/ 42 w 480"/>
                  <a:gd name="T41" fmla="*/ 216 h 232"/>
                  <a:gd name="T42" fmla="*/ 67 w 480"/>
                  <a:gd name="T43" fmla="*/ 232 h 232"/>
                  <a:gd name="T44" fmla="*/ 185 w 480"/>
                  <a:gd name="T45" fmla="*/ 216 h 232"/>
                  <a:gd name="T46" fmla="*/ 185 w 480"/>
                  <a:gd name="T47" fmla="*/ 184 h 232"/>
                  <a:gd name="T48" fmla="*/ 236 w 480"/>
                  <a:gd name="T49" fmla="*/ 168 h 232"/>
                  <a:gd name="T50" fmla="*/ 244 w 480"/>
                  <a:gd name="T51" fmla="*/ 152 h 232"/>
                  <a:gd name="T52" fmla="*/ 286 w 480"/>
                  <a:gd name="T53" fmla="*/ 160 h 232"/>
                  <a:gd name="T54" fmla="*/ 328 w 480"/>
                  <a:gd name="T55" fmla="*/ 112 h 232"/>
                  <a:gd name="T56" fmla="*/ 362 w 480"/>
                  <a:gd name="T57" fmla="*/ 112 h 232"/>
                  <a:gd name="T58" fmla="*/ 404 w 480"/>
                  <a:gd name="T59" fmla="*/ 104 h 232"/>
                  <a:gd name="T60" fmla="*/ 412 w 480"/>
                  <a:gd name="T61" fmla="*/ 104 h 232"/>
                  <a:gd name="T62" fmla="*/ 438 w 480"/>
                  <a:gd name="T63" fmla="*/ 112 h 232"/>
                  <a:gd name="T64" fmla="*/ 455 w 480"/>
                  <a:gd name="T65" fmla="*/ 112 h 232"/>
                  <a:gd name="T66" fmla="*/ 463 w 480"/>
                  <a:gd name="T67" fmla="*/ 64 h 232"/>
                  <a:gd name="T68" fmla="*/ 480 w 480"/>
                  <a:gd name="T69" fmla="*/ 16 h 232"/>
                  <a:gd name="T70" fmla="*/ 421 w 480"/>
                  <a:gd name="T71" fmla="*/ 8 h 2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66">
                <a:extLst>
                  <a:ext uri="{FF2B5EF4-FFF2-40B4-BE49-F238E27FC236}">
                    <a16:creationId xmlns:a16="http://schemas.microsoft.com/office/drawing/2014/main" id="{8249EDDA-4AD7-09C3-151C-A853D6B84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216" y="3638550"/>
                <a:ext cx="521494" cy="600075"/>
              </a:xfrm>
              <a:custGeom>
                <a:avLst/>
                <a:gdLst>
                  <a:gd name="T0" fmla="*/ 126 w 438"/>
                  <a:gd name="T1" fmla="*/ 424 h 504"/>
                  <a:gd name="T2" fmla="*/ 160 w 438"/>
                  <a:gd name="T3" fmla="*/ 440 h 504"/>
                  <a:gd name="T4" fmla="*/ 185 w 438"/>
                  <a:gd name="T5" fmla="*/ 440 h 504"/>
                  <a:gd name="T6" fmla="*/ 202 w 438"/>
                  <a:gd name="T7" fmla="*/ 456 h 504"/>
                  <a:gd name="T8" fmla="*/ 236 w 438"/>
                  <a:gd name="T9" fmla="*/ 496 h 504"/>
                  <a:gd name="T10" fmla="*/ 252 w 438"/>
                  <a:gd name="T11" fmla="*/ 504 h 504"/>
                  <a:gd name="T12" fmla="*/ 261 w 438"/>
                  <a:gd name="T13" fmla="*/ 472 h 504"/>
                  <a:gd name="T14" fmla="*/ 286 w 438"/>
                  <a:gd name="T15" fmla="*/ 464 h 504"/>
                  <a:gd name="T16" fmla="*/ 311 w 438"/>
                  <a:gd name="T17" fmla="*/ 456 h 504"/>
                  <a:gd name="T18" fmla="*/ 370 w 438"/>
                  <a:gd name="T19" fmla="*/ 432 h 504"/>
                  <a:gd name="T20" fmla="*/ 413 w 438"/>
                  <a:gd name="T21" fmla="*/ 432 h 504"/>
                  <a:gd name="T22" fmla="*/ 421 w 438"/>
                  <a:gd name="T23" fmla="*/ 400 h 504"/>
                  <a:gd name="T24" fmla="*/ 404 w 438"/>
                  <a:gd name="T25" fmla="*/ 392 h 504"/>
                  <a:gd name="T26" fmla="*/ 404 w 438"/>
                  <a:gd name="T27" fmla="*/ 360 h 504"/>
                  <a:gd name="T28" fmla="*/ 421 w 438"/>
                  <a:gd name="T29" fmla="*/ 352 h 504"/>
                  <a:gd name="T30" fmla="*/ 438 w 438"/>
                  <a:gd name="T31" fmla="*/ 312 h 504"/>
                  <a:gd name="T32" fmla="*/ 396 w 438"/>
                  <a:gd name="T33" fmla="*/ 280 h 504"/>
                  <a:gd name="T34" fmla="*/ 379 w 438"/>
                  <a:gd name="T35" fmla="*/ 248 h 504"/>
                  <a:gd name="T36" fmla="*/ 370 w 438"/>
                  <a:gd name="T37" fmla="*/ 216 h 504"/>
                  <a:gd name="T38" fmla="*/ 387 w 438"/>
                  <a:gd name="T39" fmla="*/ 184 h 504"/>
                  <a:gd name="T40" fmla="*/ 370 w 438"/>
                  <a:gd name="T41" fmla="*/ 176 h 504"/>
                  <a:gd name="T42" fmla="*/ 370 w 438"/>
                  <a:gd name="T43" fmla="*/ 136 h 504"/>
                  <a:gd name="T44" fmla="*/ 328 w 438"/>
                  <a:gd name="T45" fmla="*/ 160 h 504"/>
                  <a:gd name="T46" fmla="*/ 286 w 438"/>
                  <a:gd name="T47" fmla="*/ 144 h 504"/>
                  <a:gd name="T48" fmla="*/ 244 w 438"/>
                  <a:gd name="T49" fmla="*/ 136 h 504"/>
                  <a:gd name="T50" fmla="*/ 261 w 438"/>
                  <a:gd name="T51" fmla="*/ 104 h 504"/>
                  <a:gd name="T52" fmla="*/ 219 w 438"/>
                  <a:gd name="T53" fmla="*/ 88 h 504"/>
                  <a:gd name="T54" fmla="*/ 185 w 438"/>
                  <a:gd name="T55" fmla="*/ 64 h 504"/>
                  <a:gd name="T56" fmla="*/ 177 w 438"/>
                  <a:gd name="T57" fmla="*/ 40 h 504"/>
                  <a:gd name="T58" fmla="*/ 143 w 438"/>
                  <a:gd name="T59" fmla="*/ 16 h 504"/>
                  <a:gd name="T60" fmla="*/ 126 w 438"/>
                  <a:gd name="T61" fmla="*/ 0 h 504"/>
                  <a:gd name="T62" fmla="*/ 118 w 438"/>
                  <a:gd name="T63" fmla="*/ 8 h 504"/>
                  <a:gd name="T64" fmla="*/ 67 w 438"/>
                  <a:gd name="T65" fmla="*/ 8 h 504"/>
                  <a:gd name="T66" fmla="*/ 33 w 438"/>
                  <a:gd name="T67" fmla="*/ 24 h 504"/>
                  <a:gd name="T68" fmla="*/ 8 w 438"/>
                  <a:gd name="T69" fmla="*/ 24 h 504"/>
                  <a:gd name="T70" fmla="*/ 0 w 438"/>
                  <a:gd name="T71" fmla="*/ 48 h 504"/>
                  <a:gd name="T72" fmla="*/ 8 w 438"/>
                  <a:gd name="T73" fmla="*/ 80 h 504"/>
                  <a:gd name="T74" fmla="*/ 33 w 438"/>
                  <a:gd name="T75" fmla="*/ 112 h 504"/>
                  <a:gd name="T76" fmla="*/ 59 w 438"/>
                  <a:gd name="T77" fmla="*/ 120 h 504"/>
                  <a:gd name="T78" fmla="*/ 33 w 438"/>
                  <a:gd name="T79" fmla="*/ 128 h 504"/>
                  <a:gd name="T80" fmla="*/ 33 w 438"/>
                  <a:gd name="T81" fmla="*/ 160 h 504"/>
                  <a:gd name="T82" fmla="*/ 8 w 438"/>
                  <a:gd name="T83" fmla="*/ 152 h 504"/>
                  <a:gd name="T84" fmla="*/ 17 w 438"/>
                  <a:gd name="T85" fmla="*/ 168 h 504"/>
                  <a:gd name="T86" fmla="*/ 50 w 438"/>
                  <a:gd name="T87" fmla="*/ 168 h 504"/>
                  <a:gd name="T88" fmla="*/ 50 w 438"/>
                  <a:gd name="T89" fmla="*/ 200 h 504"/>
                  <a:gd name="T90" fmla="*/ 59 w 438"/>
                  <a:gd name="T91" fmla="*/ 232 h 504"/>
                  <a:gd name="T92" fmla="*/ 101 w 438"/>
                  <a:gd name="T93" fmla="*/ 256 h 504"/>
                  <a:gd name="T94" fmla="*/ 75 w 438"/>
                  <a:gd name="T95" fmla="*/ 272 h 504"/>
                  <a:gd name="T96" fmla="*/ 101 w 438"/>
                  <a:gd name="T97" fmla="*/ 312 h 504"/>
                  <a:gd name="T98" fmla="*/ 50 w 438"/>
                  <a:gd name="T99" fmla="*/ 328 h 504"/>
                  <a:gd name="T100" fmla="*/ 59 w 438"/>
                  <a:gd name="T101" fmla="*/ 352 h 504"/>
                  <a:gd name="T102" fmla="*/ 33 w 438"/>
                  <a:gd name="T103" fmla="*/ 352 h 504"/>
                  <a:gd name="T104" fmla="*/ 25 w 438"/>
                  <a:gd name="T105" fmla="*/ 384 h 504"/>
                  <a:gd name="T106" fmla="*/ 0 w 438"/>
                  <a:gd name="T107" fmla="*/ 400 h 504"/>
                  <a:gd name="T108" fmla="*/ 8 w 438"/>
                  <a:gd name="T109" fmla="*/ 416 h 504"/>
                  <a:gd name="T110" fmla="*/ 8 w 438"/>
                  <a:gd name="T111" fmla="*/ 456 h 504"/>
                  <a:gd name="T112" fmla="*/ 17 w 438"/>
                  <a:gd name="T113" fmla="*/ 456 h 504"/>
                  <a:gd name="T114" fmla="*/ 101 w 438"/>
                  <a:gd name="T115" fmla="*/ 504 h 504"/>
                  <a:gd name="T116" fmla="*/ 101 w 438"/>
                  <a:gd name="T117" fmla="*/ 496 h 504"/>
                  <a:gd name="T118" fmla="*/ 126 w 438"/>
                  <a:gd name="T119" fmla="*/ 424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67">
                <a:extLst>
                  <a:ext uri="{FF2B5EF4-FFF2-40B4-BE49-F238E27FC236}">
                    <a16:creationId xmlns:a16="http://schemas.microsoft.com/office/drawing/2014/main" id="{28501A0B-1B86-9E11-5F35-94FBAE51B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468" y="3162300"/>
                <a:ext cx="571500" cy="276225"/>
              </a:xfrm>
              <a:custGeom>
                <a:avLst/>
                <a:gdLst>
                  <a:gd name="T0" fmla="*/ 421 w 480"/>
                  <a:gd name="T1" fmla="*/ 8 h 232"/>
                  <a:gd name="T2" fmla="*/ 396 w 480"/>
                  <a:gd name="T3" fmla="*/ 0 h 232"/>
                  <a:gd name="T4" fmla="*/ 353 w 480"/>
                  <a:gd name="T5" fmla="*/ 0 h 232"/>
                  <a:gd name="T6" fmla="*/ 328 w 480"/>
                  <a:gd name="T7" fmla="*/ 16 h 232"/>
                  <a:gd name="T8" fmla="*/ 294 w 480"/>
                  <a:gd name="T9" fmla="*/ 16 h 232"/>
                  <a:gd name="T10" fmla="*/ 269 w 480"/>
                  <a:gd name="T11" fmla="*/ 40 h 232"/>
                  <a:gd name="T12" fmla="*/ 244 w 480"/>
                  <a:gd name="T13" fmla="*/ 40 h 232"/>
                  <a:gd name="T14" fmla="*/ 236 w 480"/>
                  <a:gd name="T15" fmla="*/ 24 h 232"/>
                  <a:gd name="T16" fmla="*/ 210 w 480"/>
                  <a:gd name="T17" fmla="*/ 0 h 232"/>
                  <a:gd name="T18" fmla="*/ 177 w 480"/>
                  <a:gd name="T19" fmla="*/ 24 h 232"/>
                  <a:gd name="T20" fmla="*/ 168 w 480"/>
                  <a:gd name="T21" fmla="*/ 24 h 232"/>
                  <a:gd name="T22" fmla="*/ 151 w 480"/>
                  <a:gd name="T23" fmla="*/ 16 h 232"/>
                  <a:gd name="T24" fmla="*/ 126 w 480"/>
                  <a:gd name="T25" fmla="*/ 32 h 232"/>
                  <a:gd name="T26" fmla="*/ 101 w 480"/>
                  <a:gd name="T27" fmla="*/ 56 h 232"/>
                  <a:gd name="T28" fmla="*/ 67 w 480"/>
                  <a:gd name="T29" fmla="*/ 104 h 232"/>
                  <a:gd name="T30" fmla="*/ 25 w 480"/>
                  <a:gd name="T31" fmla="*/ 104 h 232"/>
                  <a:gd name="T32" fmla="*/ 0 w 480"/>
                  <a:gd name="T33" fmla="*/ 136 h 232"/>
                  <a:gd name="T34" fmla="*/ 0 w 480"/>
                  <a:gd name="T35" fmla="*/ 176 h 232"/>
                  <a:gd name="T36" fmla="*/ 33 w 480"/>
                  <a:gd name="T37" fmla="*/ 200 h 232"/>
                  <a:gd name="T38" fmla="*/ 25 w 480"/>
                  <a:gd name="T39" fmla="*/ 208 h 232"/>
                  <a:gd name="T40" fmla="*/ 42 w 480"/>
                  <a:gd name="T41" fmla="*/ 216 h 232"/>
                  <a:gd name="T42" fmla="*/ 67 w 480"/>
                  <a:gd name="T43" fmla="*/ 232 h 232"/>
                  <a:gd name="T44" fmla="*/ 185 w 480"/>
                  <a:gd name="T45" fmla="*/ 216 h 232"/>
                  <a:gd name="T46" fmla="*/ 185 w 480"/>
                  <a:gd name="T47" fmla="*/ 184 h 232"/>
                  <a:gd name="T48" fmla="*/ 236 w 480"/>
                  <a:gd name="T49" fmla="*/ 168 h 232"/>
                  <a:gd name="T50" fmla="*/ 244 w 480"/>
                  <a:gd name="T51" fmla="*/ 152 h 232"/>
                  <a:gd name="T52" fmla="*/ 286 w 480"/>
                  <a:gd name="T53" fmla="*/ 160 h 232"/>
                  <a:gd name="T54" fmla="*/ 328 w 480"/>
                  <a:gd name="T55" fmla="*/ 112 h 232"/>
                  <a:gd name="T56" fmla="*/ 362 w 480"/>
                  <a:gd name="T57" fmla="*/ 112 h 232"/>
                  <a:gd name="T58" fmla="*/ 404 w 480"/>
                  <a:gd name="T59" fmla="*/ 104 h 232"/>
                  <a:gd name="T60" fmla="*/ 404 w 480"/>
                  <a:gd name="T61" fmla="*/ 104 h 232"/>
                  <a:gd name="T62" fmla="*/ 412 w 480"/>
                  <a:gd name="T63" fmla="*/ 104 h 232"/>
                  <a:gd name="T64" fmla="*/ 438 w 480"/>
                  <a:gd name="T65" fmla="*/ 112 h 232"/>
                  <a:gd name="T66" fmla="*/ 455 w 480"/>
                  <a:gd name="T67" fmla="*/ 112 h 232"/>
                  <a:gd name="T68" fmla="*/ 463 w 480"/>
                  <a:gd name="T69" fmla="*/ 64 h 232"/>
                  <a:gd name="T70" fmla="*/ 480 w 480"/>
                  <a:gd name="T71" fmla="*/ 16 h 232"/>
                  <a:gd name="T72" fmla="*/ 421 w 480"/>
                  <a:gd name="T73" fmla="*/ 8 h 2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68">
                <a:extLst>
                  <a:ext uri="{FF2B5EF4-FFF2-40B4-BE49-F238E27FC236}">
                    <a16:creationId xmlns:a16="http://schemas.microsoft.com/office/drawing/2014/main" id="{FC5E7428-3BA2-141C-6963-8B5885CFB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216" y="3638550"/>
                <a:ext cx="521494" cy="600075"/>
              </a:xfrm>
              <a:custGeom>
                <a:avLst/>
                <a:gdLst>
                  <a:gd name="T0" fmla="*/ 126 w 438"/>
                  <a:gd name="T1" fmla="*/ 424 h 504"/>
                  <a:gd name="T2" fmla="*/ 160 w 438"/>
                  <a:gd name="T3" fmla="*/ 440 h 504"/>
                  <a:gd name="T4" fmla="*/ 185 w 438"/>
                  <a:gd name="T5" fmla="*/ 440 h 504"/>
                  <a:gd name="T6" fmla="*/ 202 w 438"/>
                  <a:gd name="T7" fmla="*/ 456 h 504"/>
                  <a:gd name="T8" fmla="*/ 236 w 438"/>
                  <a:gd name="T9" fmla="*/ 496 h 504"/>
                  <a:gd name="T10" fmla="*/ 252 w 438"/>
                  <a:gd name="T11" fmla="*/ 504 h 504"/>
                  <a:gd name="T12" fmla="*/ 261 w 438"/>
                  <a:gd name="T13" fmla="*/ 472 h 504"/>
                  <a:gd name="T14" fmla="*/ 286 w 438"/>
                  <a:gd name="T15" fmla="*/ 464 h 504"/>
                  <a:gd name="T16" fmla="*/ 311 w 438"/>
                  <a:gd name="T17" fmla="*/ 456 h 504"/>
                  <a:gd name="T18" fmla="*/ 370 w 438"/>
                  <a:gd name="T19" fmla="*/ 432 h 504"/>
                  <a:gd name="T20" fmla="*/ 413 w 438"/>
                  <a:gd name="T21" fmla="*/ 432 h 504"/>
                  <a:gd name="T22" fmla="*/ 421 w 438"/>
                  <a:gd name="T23" fmla="*/ 400 h 504"/>
                  <a:gd name="T24" fmla="*/ 404 w 438"/>
                  <a:gd name="T25" fmla="*/ 392 h 504"/>
                  <a:gd name="T26" fmla="*/ 404 w 438"/>
                  <a:gd name="T27" fmla="*/ 360 h 504"/>
                  <a:gd name="T28" fmla="*/ 421 w 438"/>
                  <a:gd name="T29" fmla="*/ 352 h 504"/>
                  <a:gd name="T30" fmla="*/ 438 w 438"/>
                  <a:gd name="T31" fmla="*/ 312 h 504"/>
                  <a:gd name="T32" fmla="*/ 396 w 438"/>
                  <a:gd name="T33" fmla="*/ 280 h 504"/>
                  <a:gd name="T34" fmla="*/ 379 w 438"/>
                  <a:gd name="T35" fmla="*/ 248 h 504"/>
                  <a:gd name="T36" fmla="*/ 370 w 438"/>
                  <a:gd name="T37" fmla="*/ 216 h 504"/>
                  <a:gd name="T38" fmla="*/ 387 w 438"/>
                  <a:gd name="T39" fmla="*/ 184 h 504"/>
                  <a:gd name="T40" fmla="*/ 370 w 438"/>
                  <a:gd name="T41" fmla="*/ 176 h 504"/>
                  <a:gd name="T42" fmla="*/ 370 w 438"/>
                  <a:gd name="T43" fmla="*/ 136 h 504"/>
                  <a:gd name="T44" fmla="*/ 328 w 438"/>
                  <a:gd name="T45" fmla="*/ 160 h 504"/>
                  <a:gd name="T46" fmla="*/ 286 w 438"/>
                  <a:gd name="T47" fmla="*/ 144 h 504"/>
                  <a:gd name="T48" fmla="*/ 244 w 438"/>
                  <a:gd name="T49" fmla="*/ 136 h 504"/>
                  <a:gd name="T50" fmla="*/ 261 w 438"/>
                  <a:gd name="T51" fmla="*/ 104 h 504"/>
                  <a:gd name="T52" fmla="*/ 219 w 438"/>
                  <a:gd name="T53" fmla="*/ 88 h 504"/>
                  <a:gd name="T54" fmla="*/ 185 w 438"/>
                  <a:gd name="T55" fmla="*/ 64 h 504"/>
                  <a:gd name="T56" fmla="*/ 177 w 438"/>
                  <a:gd name="T57" fmla="*/ 40 h 504"/>
                  <a:gd name="T58" fmla="*/ 143 w 438"/>
                  <a:gd name="T59" fmla="*/ 16 h 504"/>
                  <a:gd name="T60" fmla="*/ 126 w 438"/>
                  <a:gd name="T61" fmla="*/ 0 h 504"/>
                  <a:gd name="T62" fmla="*/ 118 w 438"/>
                  <a:gd name="T63" fmla="*/ 8 h 504"/>
                  <a:gd name="T64" fmla="*/ 67 w 438"/>
                  <a:gd name="T65" fmla="*/ 8 h 504"/>
                  <a:gd name="T66" fmla="*/ 33 w 438"/>
                  <a:gd name="T67" fmla="*/ 24 h 504"/>
                  <a:gd name="T68" fmla="*/ 8 w 438"/>
                  <a:gd name="T69" fmla="*/ 24 h 504"/>
                  <a:gd name="T70" fmla="*/ 0 w 438"/>
                  <a:gd name="T71" fmla="*/ 48 h 504"/>
                  <a:gd name="T72" fmla="*/ 8 w 438"/>
                  <a:gd name="T73" fmla="*/ 80 h 504"/>
                  <a:gd name="T74" fmla="*/ 33 w 438"/>
                  <a:gd name="T75" fmla="*/ 112 h 504"/>
                  <a:gd name="T76" fmla="*/ 59 w 438"/>
                  <a:gd name="T77" fmla="*/ 120 h 504"/>
                  <a:gd name="T78" fmla="*/ 33 w 438"/>
                  <a:gd name="T79" fmla="*/ 128 h 504"/>
                  <a:gd name="T80" fmla="*/ 33 w 438"/>
                  <a:gd name="T81" fmla="*/ 160 h 504"/>
                  <a:gd name="T82" fmla="*/ 8 w 438"/>
                  <a:gd name="T83" fmla="*/ 152 h 504"/>
                  <a:gd name="T84" fmla="*/ 17 w 438"/>
                  <a:gd name="T85" fmla="*/ 168 h 504"/>
                  <a:gd name="T86" fmla="*/ 50 w 438"/>
                  <a:gd name="T87" fmla="*/ 168 h 504"/>
                  <a:gd name="T88" fmla="*/ 50 w 438"/>
                  <a:gd name="T89" fmla="*/ 200 h 504"/>
                  <a:gd name="T90" fmla="*/ 59 w 438"/>
                  <a:gd name="T91" fmla="*/ 232 h 504"/>
                  <a:gd name="T92" fmla="*/ 101 w 438"/>
                  <a:gd name="T93" fmla="*/ 256 h 504"/>
                  <a:gd name="T94" fmla="*/ 75 w 438"/>
                  <a:gd name="T95" fmla="*/ 272 h 504"/>
                  <a:gd name="T96" fmla="*/ 101 w 438"/>
                  <a:gd name="T97" fmla="*/ 312 h 504"/>
                  <a:gd name="T98" fmla="*/ 50 w 438"/>
                  <a:gd name="T99" fmla="*/ 328 h 504"/>
                  <a:gd name="T100" fmla="*/ 59 w 438"/>
                  <a:gd name="T101" fmla="*/ 352 h 504"/>
                  <a:gd name="T102" fmla="*/ 33 w 438"/>
                  <a:gd name="T103" fmla="*/ 352 h 504"/>
                  <a:gd name="T104" fmla="*/ 25 w 438"/>
                  <a:gd name="T105" fmla="*/ 384 h 504"/>
                  <a:gd name="T106" fmla="*/ 0 w 438"/>
                  <a:gd name="T107" fmla="*/ 400 h 504"/>
                  <a:gd name="T108" fmla="*/ 8 w 438"/>
                  <a:gd name="T109" fmla="*/ 416 h 504"/>
                  <a:gd name="T110" fmla="*/ 8 w 438"/>
                  <a:gd name="T111" fmla="*/ 456 h 504"/>
                  <a:gd name="T112" fmla="*/ 17 w 438"/>
                  <a:gd name="T113" fmla="*/ 456 h 504"/>
                  <a:gd name="T114" fmla="*/ 101 w 438"/>
                  <a:gd name="T115" fmla="*/ 504 h 504"/>
                  <a:gd name="T116" fmla="*/ 101 w 438"/>
                  <a:gd name="T117" fmla="*/ 496 h 504"/>
                  <a:gd name="T118" fmla="*/ 126 w 438"/>
                  <a:gd name="T119" fmla="*/ 424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69">
                <a:extLst>
                  <a:ext uri="{FF2B5EF4-FFF2-40B4-BE49-F238E27FC236}">
                    <a16:creationId xmlns:a16="http://schemas.microsoft.com/office/drawing/2014/main" id="{7BFD660F-BA07-1205-1ECE-8BBDF110E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469" y="4143375"/>
                <a:ext cx="250031" cy="419100"/>
              </a:xfrm>
              <a:custGeom>
                <a:avLst/>
                <a:gdLst>
                  <a:gd name="T0" fmla="*/ 151 w 210"/>
                  <a:gd name="T1" fmla="*/ 304 h 352"/>
                  <a:gd name="T2" fmla="*/ 185 w 210"/>
                  <a:gd name="T3" fmla="*/ 288 h 352"/>
                  <a:gd name="T4" fmla="*/ 185 w 210"/>
                  <a:gd name="T5" fmla="*/ 248 h 352"/>
                  <a:gd name="T6" fmla="*/ 210 w 210"/>
                  <a:gd name="T7" fmla="*/ 232 h 352"/>
                  <a:gd name="T8" fmla="*/ 194 w 210"/>
                  <a:gd name="T9" fmla="*/ 192 h 352"/>
                  <a:gd name="T10" fmla="*/ 168 w 210"/>
                  <a:gd name="T11" fmla="*/ 184 h 352"/>
                  <a:gd name="T12" fmla="*/ 143 w 210"/>
                  <a:gd name="T13" fmla="*/ 152 h 352"/>
                  <a:gd name="T14" fmla="*/ 135 w 210"/>
                  <a:gd name="T15" fmla="*/ 96 h 352"/>
                  <a:gd name="T16" fmla="*/ 135 w 210"/>
                  <a:gd name="T17" fmla="*/ 72 h 352"/>
                  <a:gd name="T18" fmla="*/ 101 w 210"/>
                  <a:gd name="T19" fmla="*/ 32 h 352"/>
                  <a:gd name="T20" fmla="*/ 84 w 210"/>
                  <a:gd name="T21" fmla="*/ 16 h 352"/>
                  <a:gd name="T22" fmla="*/ 59 w 210"/>
                  <a:gd name="T23" fmla="*/ 16 h 352"/>
                  <a:gd name="T24" fmla="*/ 25 w 210"/>
                  <a:gd name="T25" fmla="*/ 0 h 352"/>
                  <a:gd name="T26" fmla="*/ 0 w 210"/>
                  <a:gd name="T27" fmla="*/ 72 h 352"/>
                  <a:gd name="T28" fmla="*/ 0 w 210"/>
                  <a:gd name="T29" fmla="*/ 80 h 352"/>
                  <a:gd name="T30" fmla="*/ 17 w 210"/>
                  <a:gd name="T31" fmla="*/ 88 h 352"/>
                  <a:gd name="T32" fmla="*/ 33 w 210"/>
                  <a:gd name="T33" fmla="*/ 104 h 352"/>
                  <a:gd name="T34" fmla="*/ 33 w 210"/>
                  <a:gd name="T35" fmla="*/ 120 h 352"/>
                  <a:gd name="T36" fmla="*/ 33 w 210"/>
                  <a:gd name="T37" fmla="*/ 160 h 352"/>
                  <a:gd name="T38" fmla="*/ 42 w 210"/>
                  <a:gd name="T39" fmla="*/ 248 h 352"/>
                  <a:gd name="T40" fmla="*/ 67 w 210"/>
                  <a:gd name="T41" fmla="*/ 288 h 352"/>
                  <a:gd name="T42" fmla="*/ 109 w 210"/>
                  <a:gd name="T43" fmla="*/ 320 h 352"/>
                  <a:gd name="T44" fmla="*/ 135 w 210"/>
                  <a:gd name="T45" fmla="*/ 352 h 352"/>
                  <a:gd name="T46" fmla="*/ 151 w 210"/>
                  <a:gd name="T47" fmla="*/ 344 h 352"/>
                  <a:gd name="T48" fmla="*/ 151 w 210"/>
                  <a:gd name="T49" fmla="*/ 304 h 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70">
                <a:extLst>
                  <a:ext uri="{FF2B5EF4-FFF2-40B4-BE49-F238E27FC236}">
                    <a16:creationId xmlns:a16="http://schemas.microsoft.com/office/drawing/2014/main" id="{8C056E17-5F87-442E-7162-EE213F97F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204" y="4143375"/>
                <a:ext cx="721519" cy="838200"/>
              </a:xfrm>
              <a:custGeom>
                <a:avLst/>
                <a:gdLst>
                  <a:gd name="T0" fmla="*/ 606 w 606"/>
                  <a:gd name="T1" fmla="*/ 24 h 704"/>
                  <a:gd name="T2" fmla="*/ 556 w 606"/>
                  <a:gd name="T3" fmla="*/ 0 h 704"/>
                  <a:gd name="T4" fmla="*/ 530 w 606"/>
                  <a:gd name="T5" fmla="*/ 56 h 704"/>
                  <a:gd name="T6" fmla="*/ 446 w 606"/>
                  <a:gd name="T7" fmla="*/ 72 h 704"/>
                  <a:gd name="T8" fmla="*/ 379 w 606"/>
                  <a:gd name="T9" fmla="*/ 56 h 704"/>
                  <a:gd name="T10" fmla="*/ 286 w 606"/>
                  <a:gd name="T11" fmla="*/ 104 h 704"/>
                  <a:gd name="T12" fmla="*/ 236 w 606"/>
                  <a:gd name="T13" fmla="*/ 136 h 704"/>
                  <a:gd name="T14" fmla="*/ 134 w 606"/>
                  <a:gd name="T15" fmla="*/ 184 h 704"/>
                  <a:gd name="T16" fmla="*/ 75 w 606"/>
                  <a:gd name="T17" fmla="*/ 200 h 704"/>
                  <a:gd name="T18" fmla="*/ 75 w 606"/>
                  <a:gd name="T19" fmla="*/ 232 h 704"/>
                  <a:gd name="T20" fmla="*/ 50 w 606"/>
                  <a:gd name="T21" fmla="*/ 288 h 704"/>
                  <a:gd name="T22" fmla="*/ 16 w 606"/>
                  <a:gd name="T23" fmla="*/ 344 h 704"/>
                  <a:gd name="T24" fmla="*/ 33 w 606"/>
                  <a:gd name="T25" fmla="*/ 392 h 704"/>
                  <a:gd name="T26" fmla="*/ 59 w 606"/>
                  <a:gd name="T27" fmla="*/ 464 h 704"/>
                  <a:gd name="T28" fmla="*/ 118 w 606"/>
                  <a:gd name="T29" fmla="*/ 480 h 704"/>
                  <a:gd name="T30" fmla="*/ 286 w 606"/>
                  <a:gd name="T31" fmla="*/ 472 h 704"/>
                  <a:gd name="T32" fmla="*/ 337 w 606"/>
                  <a:gd name="T33" fmla="*/ 496 h 704"/>
                  <a:gd name="T34" fmla="*/ 294 w 606"/>
                  <a:gd name="T35" fmla="*/ 512 h 704"/>
                  <a:gd name="T36" fmla="*/ 210 w 606"/>
                  <a:gd name="T37" fmla="*/ 488 h 704"/>
                  <a:gd name="T38" fmla="*/ 160 w 606"/>
                  <a:gd name="T39" fmla="*/ 512 h 704"/>
                  <a:gd name="T40" fmla="*/ 160 w 606"/>
                  <a:gd name="T41" fmla="*/ 568 h 704"/>
                  <a:gd name="T42" fmla="*/ 202 w 606"/>
                  <a:gd name="T43" fmla="*/ 592 h 704"/>
                  <a:gd name="T44" fmla="*/ 236 w 606"/>
                  <a:gd name="T45" fmla="*/ 672 h 704"/>
                  <a:gd name="T46" fmla="*/ 278 w 606"/>
                  <a:gd name="T47" fmla="*/ 656 h 704"/>
                  <a:gd name="T48" fmla="*/ 337 w 606"/>
                  <a:gd name="T49" fmla="*/ 656 h 704"/>
                  <a:gd name="T50" fmla="*/ 328 w 606"/>
                  <a:gd name="T51" fmla="*/ 568 h 704"/>
                  <a:gd name="T52" fmla="*/ 370 w 606"/>
                  <a:gd name="T53" fmla="*/ 584 h 704"/>
                  <a:gd name="T54" fmla="*/ 387 w 606"/>
                  <a:gd name="T55" fmla="*/ 576 h 704"/>
                  <a:gd name="T56" fmla="*/ 353 w 606"/>
                  <a:gd name="T57" fmla="*/ 528 h 704"/>
                  <a:gd name="T58" fmla="*/ 455 w 606"/>
                  <a:gd name="T59" fmla="*/ 528 h 704"/>
                  <a:gd name="T60" fmla="*/ 438 w 606"/>
                  <a:gd name="T61" fmla="*/ 464 h 704"/>
                  <a:gd name="T62" fmla="*/ 438 w 606"/>
                  <a:gd name="T63" fmla="*/ 448 h 704"/>
                  <a:gd name="T64" fmla="*/ 480 w 606"/>
                  <a:gd name="T65" fmla="*/ 480 h 704"/>
                  <a:gd name="T66" fmla="*/ 463 w 606"/>
                  <a:gd name="T67" fmla="*/ 440 h 704"/>
                  <a:gd name="T68" fmla="*/ 353 w 606"/>
                  <a:gd name="T69" fmla="*/ 384 h 704"/>
                  <a:gd name="T70" fmla="*/ 337 w 606"/>
                  <a:gd name="T71" fmla="*/ 400 h 704"/>
                  <a:gd name="T72" fmla="*/ 311 w 606"/>
                  <a:gd name="T73" fmla="*/ 408 h 704"/>
                  <a:gd name="T74" fmla="*/ 294 w 606"/>
                  <a:gd name="T75" fmla="*/ 376 h 704"/>
                  <a:gd name="T76" fmla="*/ 337 w 606"/>
                  <a:gd name="T77" fmla="*/ 360 h 704"/>
                  <a:gd name="T78" fmla="*/ 320 w 606"/>
                  <a:gd name="T79" fmla="*/ 320 h 704"/>
                  <a:gd name="T80" fmla="*/ 236 w 606"/>
                  <a:gd name="T81" fmla="*/ 240 h 704"/>
                  <a:gd name="T82" fmla="*/ 261 w 606"/>
                  <a:gd name="T83" fmla="*/ 200 h 704"/>
                  <a:gd name="T84" fmla="*/ 294 w 606"/>
                  <a:gd name="T85" fmla="*/ 232 h 704"/>
                  <a:gd name="T86" fmla="*/ 337 w 606"/>
                  <a:gd name="T87" fmla="*/ 264 h 704"/>
                  <a:gd name="T88" fmla="*/ 362 w 606"/>
                  <a:gd name="T89" fmla="*/ 208 h 704"/>
                  <a:gd name="T90" fmla="*/ 387 w 606"/>
                  <a:gd name="T91" fmla="*/ 144 h 704"/>
                  <a:gd name="T92" fmla="*/ 497 w 606"/>
                  <a:gd name="T93" fmla="*/ 112 h 704"/>
                  <a:gd name="T94" fmla="*/ 564 w 606"/>
                  <a:gd name="T95" fmla="*/ 112 h 704"/>
                  <a:gd name="T96" fmla="*/ 598 w 606"/>
                  <a:gd name="T97" fmla="*/ 96 h 7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06" h="704">
                    <a:moveTo>
                      <a:pt x="589" y="72"/>
                    </a:moveTo>
                    <a:lnTo>
                      <a:pt x="606" y="24"/>
                    </a:lnTo>
                    <a:lnTo>
                      <a:pt x="581" y="0"/>
                    </a:lnTo>
                    <a:lnTo>
                      <a:pt x="556" y="0"/>
                    </a:lnTo>
                    <a:lnTo>
                      <a:pt x="564" y="40"/>
                    </a:lnTo>
                    <a:lnTo>
                      <a:pt x="530" y="56"/>
                    </a:lnTo>
                    <a:lnTo>
                      <a:pt x="471" y="72"/>
                    </a:lnTo>
                    <a:lnTo>
                      <a:pt x="446" y="72"/>
                    </a:lnTo>
                    <a:lnTo>
                      <a:pt x="412" y="72"/>
                    </a:lnTo>
                    <a:lnTo>
                      <a:pt x="379" y="56"/>
                    </a:lnTo>
                    <a:lnTo>
                      <a:pt x="328" y="88"/>
                    </a:lnTo>
                    <a:lnTo>
                      <a:pt x="286" y="104"/>
                    </a:lnTo>
                    <a:lnTo>
                      <a:pt x="244" y="104"/>
                    </a:lnTo>
                    <a:lnTo>
                      <a:pt x="236" y="136"/>
                    </a:lnTo>
                    <a:lnTo>
                      <a:pt x="168" y="144"/>
                    </a:lnTo>
                    <a:lnTo>
                      <a:pt x="134" y="184"/>
                    </a:lnTo>
                    <a:lnTo>
                      <a:pt x="109" y="184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75" y="232"/>
                    </a:lnTo>
                    <a:lnTo>
                      <a:pt x="50" y="248"/>
                    </a:lnTo>
                    <a:lnTo>
                      <a:pt x="50" y="288"/>
                    </a:lnTo>
                    <a:lnTo>
                      <a:pt x="16" y="304"/>
                    </a:lnTo>
                    <a:lnTo>
                      <a:pt x="16" y="344"/>
                    </a:lnTo>
                    <a:lnTo>
                      <a:pt x="0" y="352"/>
                    </a:lnTo>
                    <a:lnTo>
                      <a:pt x="33" y="392"/>
                    </a:lnTo>
                    <a:lnTo>
                      <a:pt x="75" y="424"/>
                    </a:lnTo>
                    <a:lnTo>
                      <a:pt x="59" y="464"/>
                    </a:lnTo>
                    <a:lnTo>
                      <a:pt x="92" y="464"/>
                    </a:lnTo>
                    <a:lnTo>
                      <a:pt x="118" y="480"/>
                    </a:lnTo>
                    <a:lnTo>
                      <a:pt x="202" y="480"/>
                    </a:lnTo>
                    <a:lnTo>
                      <a:pt x="286" y="472"/>
                    </a:lnTo>
                    <a:lnTo>
                      <a:pt x="362" y="480"/>
                    </a:lnTo>
                    <a:lnTo>
                      <a:pt x="337" y="496"/>
                    </a:lnTo>
                    <a:lnTo>
                      <a:pt x="328" y="512"/>
                    </a:lnTo>
                    <a:lnTo>
                      <a:pt x="294" y="512"/>
                    </a:lnTo>
                    <a:lnTo>
                      <a:pt x="261" y="504"/>
                    </a:lnTo>
                    <a:lnTo>
                      <a:pt x="210" y="488"/>
                    </a:lnTo>
                    <a:lnTo>
                      <a:pt x="185" y="504"/>
                    </a:lnTo>
                    <a:lnTo>
                      <a:pt x="160" y="512"/>
                    </a:lnTo>
                    <a:lnTo>
                      <a:pt x="134" y="552"/>
                    </a:lnTo>
                    <a:lnTo>
                      <a:pt x="160" y="568"/>
                    </a:lnTo>
                    <a:lnTo>
                      <a:pt x="185" y="584"/>
                    </a:lnTo>
                    <a:lnTo>
                      <a:pt x="202" y="592"/>
                    </a:lnTo>
                    <a:lnTo>
                      <a:pt x="210" y="624"/>
                    </a:lnTo>
                    <a:lnTo>
                      <a:pt x="236" y="672"/>
                    </a:lnTo>
                    <a:lnTo>
                      <a:pt x="252" y="648"/>
                    </a:lnTo>
                    <a:lnTo>
                      <a:pt x="278" y="656"/>
                    </a:lnTo>
                    <a:lnTo>
                      <a:pt x="311" y="704"/>
                    </a:lnTo>
                    <a:lnTo>
                      <a:pt x="337" y="656"/>
                    </a:lnTo>
                    <a:lnTo>
                      <a:pt x="396" y="688"/>
                    </a:lnTo>
                    <a:lnTo>
                      <a:pt x="328" y="568"/>
                    </a:lnTo>
                    <a:lnTo>
                      <a:pt x="353" y="576"/>
                    </a:lnTo>
                    <a:lnTo>
                      <a:pt x="370" y="584"/>
                    </a:lnTo>
                    <a:lnTo>
                      <a:pt x="370" y="600"/>
                    </a:lnTo>
                    <a:lnTo>
                      <a:pt x="387" y="576"/>
                    </a:lnTo>
                    <a:lnTo>
                      <a:pt x="412" y="560"/>
                    </a:lnTo>
                    <a:lnTo>
                      <a:pt x="353" y="528"/>
                    </a:lnTo>
                    <a:lnTo>
                      <a:pt x="404" y="512"/>
                    </a:lnTo>
                    <a:lnTo>
                      <a:pt x="455" y="528"/>
                    </a:lnTo>
                    <a:lnTo>
                      <a:pt x="446" y="488"/>
                    </a:lnTo>
                    <a:lnTo>
                      <a:pt x="438" y="464"/>
                    </a:lnTo>
                    <a:lnTo>
                      <a:pt x="412" y="448"/>
                    </a:lnTo>
                    <a:lnTo>
                      <a:pt x="438" y="448"/>
                    </a:lnTo>
                    <a:lnTo>
                      <a:pt x="455" y="464"/>
                    </a:lnTo>
                    <a:lnTo>
                      <a:pt x="480" y="480"/>
                    </a:lnTo>
                    <a:lnTo>
                      <a:pt x="514" y="472"/>
                    </a:lnTo>
                    <a:lnTo>
                      <a:pt x="463" y="440"/>
                    </a:lnTo>
                    <a:lnTo>
                      <a:pt x="421" y="408"/>
                    </a:lnTo>
                    <a:lnTo>
                      <a:pt x="353" y="384"/>
                    </a:lnTo>
                    <a:lnTo>
                      <a:pt x="337" y="384"/>
                    </a:lnTo>
                    <a:lnTo>
                      <a:pt x="337" y="400"/>
                    </a:lnTo>
                    <a:lnTo>
                      <a:pt x="345" y="416"/>
                    </a:lnTo>
                    <a:lnTo>
                      <a:pt x="311" y="408"/>
                    </a:lnTo>
                    <a:lnTo>
                      <a:pt x="294" y="400"/>
                    </a:lnTo>
                    <a:lnTo>
                      <a:pt x="294" y="376"/>
                    </a:lnTo>
                    <a:lnTo>
                      <a:pt x="294" y="352"/>
                    </a:lnTo>
                    <a:lnTo>
                      <a:pt x="337" y="360"/>
                    </a:lnTo>
                    <a:lnTo>
                      <a:pt x="337" y="336"/>
                    </a:lnTo>
                    <a:lnTo>
                      <a:pt x="320" y="320"/>
                    </a:lnTo>
                    <a:lnTo>
                      <a:pt x="269" y="288"/>
                    </a:lnTo>
                    <a:lnTo>
                      <a:pt x="236" y="240"/>
                    </a:lnTo>
                    <a:lnTo>
                      <a:pt x="244" y="224"/>
                    </a:lnTo>
                    <a:lnTo>
                      <a:pt x="261" y="200"/>
                    </a:lnTo>
                    <a:lnTo>
                      <a:pt x="269" y="224"/>
                    </a:lnTo>
                    <a:lnTo>
                      <a:pt x="294" y="232"/>
                    </a:lnTo>
                    <a:lnTo>
                      <a:pt x="320" y="240"/>
                    </a:lnTo>
                    <a:lnTo>
                      <a:pt x="337" y="264"/>
                    </a:lnTo>
                    <a:lnTo>
                      <a:pt x="337" y="232"/>
                    </a:lnTo>
                    <a:lnTo>
                      <a:pt x="362" y="208"/>
                    </a:lnTo>
                    <a:lnTo>
                      <a:pt x="370" y="160"/>
                    </a:lnTo>
                    <a:lnTo>
                      <a:pt x="387" y="144"/>
                    </a:lnTo>
                    <a:lnTo>
                      <a:pt x="412" y="136"/>
                    </a:lnTo>
                    <a:lnTo>
                      <a:pt x="497" y="112"/>
                    </a:lnTo>
                    <a:lnTo>
                      <a:pt x="539" y="112"/>
                    </a:lnTo>
                    <a:lnTo>
                      <a:pt x="564" y="112"/>
                    </a:lnTo>
                    <a:lnTo>
                      <a:pt x="573" y="128"/>
                    </a:lnTo>
                    <a:lnTo>
                      <a:pt x="598" y="96"/>
                    </a:lnTo>
                    <a:lnTo>
                      <a:pt x="589" y="7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71">
                <a:extLst>
                  <a:ext uri="{FF2B5EF4-FFF2-40B4-BE49-F238E27FC236}">
                    <a16:creationId xmlns:a16="http://schemas.microsoft.com/office/drawing/2014/main" id="{D8FDE03F-7460-C3BE-BE25-11D01EB2E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469" y="4143375"/>
                <a:ext cx="250031" cy="419100"/>
              </a:xfrm>
              <a:custGeom>
                <a:avLst/>
                <a:gdLst>
                  <a:gd name="T0" fmla="*/ 151 w 210"/>
                  <a:gd name="T1" fmla="*/ 304 h 352"/>
                  <a:gd name="T2" fmla="*/ 185 w 210"/>
                  <a:gd name="T3" fmla="*/ 288 h 352"/>
                  <a:gd name="T4" fmla="*/ 185 w 210"/>
                  <a:gd name="T5" fmla="*/ 248 h 352"/>
                  <a:gd name="T6" fmla="*/ 210 w 210"/>
                  <a:gd name="T7" fmla="*/ 232 h 352"/>
                  <a:gd name="T8" fmla="*/ 194 w 210"/>
                  <a:gd name="T9" fmla="*/ 192 h 352"/>
                  <a:gd name="T10" fmla="*/ 168 w 210"/>
                  <a:gd name="T11" fmla="*/ 184 h 352"/>
                  <a:gd name="T12" fmla="*/ 143 w 210"/>
                  <a:gd name="T13" fmla="*/ 152 h 352"/>
                  <a:gd name="T14" fmla="*/ 135 w 210"/>
                  <a:gd name="T15" fmla="*/ 96 h 352"/>
                  <a:gd name="T16" fmla="*/ 135 w 210"/>
                  <a:gd name="T17" fmla="*/ 72 h 352"/>
                  <a:gd name="T18" fmla="*/ 135 w 210"/>
                  <a:gd name="T19" fmla="*/ 72 h 352"/>
                  <a:gd name="T20" fmla="*/ 101 w 210"/>
                  <a:gd name="T21" fmla="*/ 32 h 352"/>
                  <a:gd name="T22" fmla="*/ 84 w 210"/>
                  <a:gd name="T23" fmla="*/ 16 h 352"/>
                  <a:gd name="T24" fmla="*/ 59 w 210"/>
                  <a:gd name="T25" fmla="*/ 16 h 352"/>
                  <a:gd name="T26" fmla="*/ 25 w 210"/>
                  <a:gd name="T27" fmla="*/ 0 h 352"/>
                  <a:gd name="T28" fmla="*/ 0 w 210"/>
                  <a:gd name="T29" fmla="*/ 72 h 352"/>
                  <a:gd name="T30" fmla="*/ 0 w 210"/>
                  <a:gd name="T31" fmla="*/ 80 h 352"/>
                  <a:gd name="T32" fmla="*/ 17 w 210"/>
                  <a:gd name="T33" fmla="*/ 88 h 352"/>
                  <a:gd name="T34" fmla="*/ 33 w 210"/>
                  <a:gd name="T35" fmla="*/ 104 h 352"/>
                  <a:gd name="T36" fmla="*/ 33 w 210"/>
                  <a:gd name="T37" fmla="*/ 120 h 352"/>
                  <a:gd name="T38" fmla="*/ 33 w 210"/>
                  <a:gd name="T39" fmla="*/ 160 h 352"/>
                  <a:gd name="T40" fmla="*/ 42 w 210"/>
                  <a:gd name="T41" fmla="*/ 248 h 352"/>
                  <a:gd name="T42" fmla="*/ 67 w 210"/>
                  <a:gd name="T43" fmla="*/ 288 h 352"/>
                  <a:gd name="T44" fmla="*/ 109 w 210"/>
                  <a:gd name="T45" fmla="*/ 320 h 352"/>
                  <a:gd name="T46" fmla="*/ 135 w 210"/>
                  <a:gd name="T47" fmla="*/ 352 h 352"/>
                  <a:gd name="T48" fmla="*/ 151 w 210"/>
                  <a:gd name="T49" fmla="*/ 344 h 352"/>
                  <a:gd name="T50" fmla="*/ 151 w 210"/>
                  <a:gd name="T51" fmla="*/ 304 h 3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72">
                <a:extLst>
                  <a:ext uri="{FF2B5EF4-FFF2-40B4-BE49-F238E27FC236}">
                    <a16:creationId xmlns:a16="http://schemas.microsoft.com/office/drawing/2014/main" id="{D839E512-A64B-C9C5-B407-105D7CF2C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204" y="4143375"/>
                <a:ext cx="721519" cy="838200"/>
              </a:xfrm>
              <a:custGeom>
                <a:avLst/>
                <a:gdLst>
                  <a:gd name="T0" fmla="*/ 606 w 606"/>
                  <a:gd name="T1" fmla="*/ 24 h 704"/>
                  <a:gd name="T2" fmla="*/ 556 w 606"/>
                  <a:gd name="T3" fmla="*/ 0 h 704"/>
                  <a:gd name="T4" fmla="*/ 530 w 606"/>
                  <a:gd name="T5" fmla="*/ 56 h 704"/>
                  <a:gd name="T6" fmla="*/ 446 w 606"/>
                  <a:gd name="T7" fmla="*/ 72 h 704"/>
                  <a:gd name="T8" fmla="*/ 379 w 606"/>
                  <a:gd name="T9" fmla="*/ 56 h 704"/>
                  <a:gd name="T10" fmla="*/ 286 w 606"/>
                  <a:gd name="T11" fmla="*/ 104 h 704"/>
                  <a:gd name="T12" fmla="*/ 236 w 606"/>
                  <a:gd name="T13" fmla="*/ 136 h 704"/>
                  <a:gd name="T14" fmla="*/ 134 w 606"/>
                  <a:gd name="T15" fmla="*/ 184 h 704"/>
                  <a:gd name="T16" fmla="*/ 75 w 606"/>
                  <a:gd name="T17" fmla="*/ 200 h 704"/>
                  <a:gd name="T18" fmla="*/ 75 w 606"/>
                  <a:gd name="T19" fmla="*/ 232 h 704"/>
                  <a:gd name="T20" fmla="*/ 50 w 606"/>
                  <a:gd name="T21" fmla="*/ 288 h 704"/>
                  <a:gd name="T22" fmla="*/ 16 w 606"/>
                  <a:gd name="T23" fmla="*/ 344 h 704"/>
                  <a:gd name="T24" fmla="*/ 33 w 606"/>
                  <a:gd name="T25" fmla="*/ 392 h 704"/>
                  <a:gd name="T26" fmla="*/ 59 w 606"/>
                  <a:gd name="T27" fmla="*/ 464 h 704"/>
                  <a:gd name="T28" fmla="*/ 118 w 606"/>
                  <a:gd name="T29" fmla="*/ 480 h 704"/>
                  <a:gd name="T30" fmla="*/ 286 w 606"/>
                  <a:gd name="T31" fmla="*/ 472 h 704"/>
                  <a:gd name="T32" fmla="*/ 337 w 606"/>
                  <a:gd name="T33" fmla="*/ 496 h 704"/>
                  <a:gd name="T34" fmla="*/ 294 w 606"/>
                  <a:gd name="T35" fmla="*/ 512 h 704"/>
                  <a:gd name="T36" fmla="*/ 210 w 606"/>
                  <a:gd name="T37" fmla="*/ 488 h 704"/>
                  <a:gd name="T38" fmla="*/ 160 w 606"/>
                  <a:gd name="T39" fmla="*/ 512 h 704"/>
                  <a:gd name="T40" fmla="*/ 160 w 606"/>
                  <a:gd name="T41" fmla="*/ 568 h 704"/>
                  <a:gd name="T42" fmla="*/ 202 w 606"/>
                  <a:gd name="T43" fmla="*/ 592 h 704"/>
                  <a:gd name="T44" fmla="*/ 236 w 606"/>
                  <a:gd name="T45" fmla="*/ 672 h 704"/>
                  <a:gd name="T46" fmla="*/ 278 w 606"/>
                  <a:gd name="T47" fmla="*/ 656 h 704"/>
                  <a:gd name="T48" fmla="*/ 337 w 606"/>
                  <a:gd name="T49" fmla="*/ 656 h 704"/>
                  <a:gd name="T50" fmla="*/ 328 w 606"/>
                  <a:gd name="T51" fmla="*/ 568 h 704"/>
                  <a:gd name="T52" fmla="*/ 370 w 606"/>
                  <a:gd name="T53" fmla="*/ 584 h 704"/>
                  <a:gd name="T54" fmla="*/ 387 w 606"/>
                  <a:gd name="T55" fmla="*/ 576 h 704"/>
                  <a:gd name="T56" fmla="*/ 353 w 606"/>
                  <a:gd name="T57" fmla="*/ 528 h 704"/>
                  <a:gd name="T58" fmla="*/ 455 w 606"/>
                  <a:gd name="T59" fmla="*/ 528 h 704"/>
                  <a:gd name="T60" fmla="*/ 438 w 606"/>
                  <a:gd name="T61" fmla="*/ 464 h 704"/>
                  <a:gd name="T62" fmla="*/ 438 w 606"/>
                  <a:gd name="T63" fmla="*/ 448 h 704"/>
                  <a:gd name="T64" fmla="*/ 480 w 606"/>
                  <a:gd name="T65" fmla="*/ 480 h 704"/>
                  <a:gd name="T66" fmla="*/ 463 w 606"/>
                  <a:gd name="T67" fmla="*/ 440 h 704"/>
                  <a:gd name="T68" fmla="*/ 353 w 606"/>
                  <a:gd name="T69" fmla="*/ 384 h 704"/>
                  <a:gd name="T70" fmla="*/ 337 w 606"/>
                  <a:gd name="T71" fmla="*/ 400 h 704"/>
                  <a:gd name="T72" fmla="*/ 311 w 606"/>
                  <a:gd name="T73" fmla="*/ 408 h 704"/>
                  <a:gd name="T74" fmla="*/ 294 w 606"/>
                  <a:gd name="T75" fmla="*/ 376 h 704"/>
                  <a:gd name="T76" fmla="*/ 337 w 606"/>
                  <a:gd name="T77" fmla="*/ 360 h 704"/>
                  <a:gd name="T78" fmla="*/ 320 w 606"/>
                  <a:gd name="T79" fmla="*/ 320 h 704"/>
                  <a:gd name="T80" fmla="*/ 236 w 606"/>
                  <a:gd name="T81" fmla="*/ 240 h 704"/>
                  <a:gd name="T82" fmla="*/ 261 w 606"/>
                  <a:gd name="T83" fmla="*/ 200 h 704"/>
                  <a:gd name="T84" fmla="*/ 294 w 606"/>
                  <a:gd name="T85" fmla="*/ 232 h 704"/>
                  <a:gd name="T86" fmla="*/ 337 w 606"/>
                  <a:gd name="T87" fmla="*/ 264 h 704"/>
                  <a:gd name="T88" fmla="*/ 362 w 606"/>
                  <a:gd name="T89" fmla="*/ 208 h 704"/>
                  <a:gd name="T90" fmla="*/ 387 w 606"/>
                  <a:gd name="T91" fmla="*/ 144 h 704"/>
                  <a:gd name="T92" fmla="*/ 497 w 606"/>
                  <a:gd name="T93" fmla="*/ 112 h 704"/>
                  <a:gd name="T94" fmla="*/ 564 w 606"/>
                  <a:gd name="T95" fmla="*/ 112 h 704"/>
                  <a:gd name="T96" fmla="*/ 598 w 606"/>
                  <a:gd name="T97" fmla="*/ 96 h 7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06" h="704">
                    <a:moveTo>
                      <a:pt x="589" y="72"/>
                    </a:moveTo>
                    <a:lnTo>
                      <a:pt x="606" y="24"/>
                    </a:lnTo>
                    <a:lnTo>
                      <a:pt x="581" y="0"/>
                    </a:lnTo>
                    <a:lnTo>
                      <a:pt x="556" y="0"/>
                    </a:lnTo>
                    <a:lnTo>
                      <a:pt x="564" y="40"/>
                    </a:lnTo>
                    <a:lnTo>
                      <a:pt x="530" y="56"/>
                    </a:lnTo>
                    <a:lnTo>
                      <a:pt x="471" y="72"/>
                    </a:lnTo>
                    <a:lnTo>
                      <a:pt x="446" y="72"/>
                    </a:lnTo>
                    <a:lnTo>
                      <a:pt x="412" y="72"/>
                    </a:lnTo>
                    <a:lnTo>
                      <a:pt x="379" y="56"/>
                    </a:lnTo>
                    <a:lnTo>
                      <a:pt x="328" y="88"/>
                    </a:lnTo>
                    <a:lnTo>
                      <a:pt x="286" y="104"/>
                    </a:lnTo>
                    <a:lnTo>
                      <a:pt x="244" y="104"/>
                    </a:lnTo>
                    <a:lnTo>
                      <a:pt x="236" y="136"/>
                    </a:lnTo>
                    <a:lnTo>
                      <a:pt x="168" y="144"/>
                    </a:lnTo>
                    <a:lnTo>
                      <a:pt x="134" y="184"/>
                    </a:lnTo>
                    <a:lnTo>
                      <a:pt x="109" y="184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75" y="232"/>
                    </a:lnTo>
                    <a:lnTo>
                      <a:pt x="50" y="248"/>
                    </a:lnTo>
                    <a:lnTo>
                      <a:pt x="50" y="288"/>
                    </a:lnTo>
                    <a:lnTo>
                      <a:pt x="16" y="304"/>
                    </a:lnTo>
                    <a:lnTo>
                      <a:pt x="16" y="344"/>
                    </a:lnTo>
                    <a:lnTo>
                      <a:pt x="0" y="352"/>
                    </a:lnTo>
                    <a:lnTo>
                      <a:pt x="33" y="392"/>
                    </a:lnTo>
                    <a:lnTo>
                      <a:pt x="75" y="424"/>
                    </a:lnTo>
                    <a:lnTo>
                      <a:pt x="59" y="464"/>
                    </a:lnTo>
                    <a:lnTo>
                      <a:pt x="92" y="464"/>
                    </a:lnTo>
                    <a:lnTo>
                      <a:pt x="118" y="480"/>
                    </a:lnTo>
                    <a:lnTo>
                      <a:pt x="202" y="480"/>
                    </a:lnTo>
                    <a:lnTo>
                      <a:pt x="286" y="472"/>
                    </a:lnTo>
                    <a:lnTo>
                      <a:pt x="362" y="480"/>
                    </a:lnTo>
                    <a:lnTo>
                      <a:pt x="337" y="496"/>
                    </a:lnTo>
                    <a:lnTo>
                      <a:pt x="328" y="512"/>
                    </a:lnTo>
                    <a:lnTo>
                      <a:pt x="294" y="512"/>
                    </a:lnTo>
                    <a:lnTo>
                      <a:pt x="261" y="504"/>
                    </a:lnTo>
                    <a:lnTo>
                      <a:pt x="210" y="488"/>
                    </a:lnTo>
                    <a:lnTo>
                      <a:pt x="185" y="504"/>
                    </a:lnTo>
                    <a:lnTo>
                      <a:pt x="160" y="512"/>
                    </a:lnTo>
                    <a:lnTo>
                      <a:pt x="134" y="552"/>
                    </a:lnTo>
                    <a:lnTo>
                      <a:pt x="160" y="568"/>
                    </a:lnTo>
                    <a:lnTo>
                      <a:pt x="185" y="584"/>
                    </a:lnTo>
                    <a:lnTo>
                      <a:pt x="202" y="592"/>
                    </a:lnTo>
                    <a:lnTo>
                      <a:pt x="210" y="624"/>
                    </a:lnTo>
                    <a:lnTo>
                      <a:pt x="236" y="672"/>
                    </a:lnTo>
                    <a:lnTo>
                      <a:pt x="252" y="648"/>
                    </a:lnTo>
                    <a:lnTo>
                      <a:pt x="278" y="656"/>
                    </a:lnTo>
                    <a:lnTo>
                      <a:pt x="311" y="704"/>
                    </a:lnTo>
                    <a:lnTo>
                      <a:pt x="337" y="656"/>
                    </a:lnTo>
                    <a:lnTo>
                      <a:pt x="396" y="688"/>
                    </a:lnTo>
                    <a:lnTo>
                      <a:pt x="328" y="568"/>
                    </a:lnTo>
                    <a:lnTo>
                      <a:pt x="353" y="576"/>
                    </a:lnTo>
                    <a:lnTo>
                      <a:pt x="370" y="584"/>
                    </a:lnTo>
                    <a:lnTo>
                      <a:pt x="370" y="600"/>
                    </a:lnTo>
                    <a:lnTo>
                      <a:pt x="387" y="576"/>
                    </a:lnTo>
                    <a:lnTo>
                      <a:pt x="412" y="560"/>
                    </a:lnTo>
                    <a:lnTo>
                      <a:pt x="353" y="528"/>
                    </a:lnTo>
                    <a:lnTo>
                      <a:pt x="404" y="512"/>
                    </a:lnTo>
                    <a:lnTo>
                      <a:pt x="455" y="528"/>
                    </a:lnTo>
                    <a:lnTo>
                      <a:pt x="446" y="488"/>
                    </a:lnTo>
                    <a:lnTo>
                      <a:pt x="438" y="464"/>
                    </a:lnTo>
                    <a:lnTo>
                      <a:pt x="412" y="448"/>
                    </a:lnTo>
                    <a:lnTo>
                      <a:pt x="438" y="448"/>
                    </a:lnTo>
                    <a:lnTo>
                      <a:pt x="455" y="464"/>
                    </a:lnTo>
                    <a:lnTo>
                      <a:pt x="480" y="480"/>
                    </a:lnTo>
                    <a:lnTo>
                      <a:pt x="514" y="472"/>
                    </a:lnTo>
                    <a:lnTo>
                      <a:pt x="463" y="440"/>
                    </a:lnTo>
                    <a:lnTo>
                      <a:pt x="421" y="408"/>
                    </a:lnTo>
                    <a:lnTo>
                      <a:pt x="353" y="384"/>
                    </a:lnTo>
                    <a:lnTo>
                      <a:pt x="337" y="384"/>
                    </a:lnTo>
                    <a:lnTo>
                      <a:pt x="337" y="400"/>
                    </a:lnTo>
                    <a:lnTo>
                      <a:pt x="345" y="416"/>
                    </a:lnTo>
                    <a:lnTo>
                      <a:pt x="311" y="408"/>
                    </a:lnTo>
                    <a:lnTo>
                      <a:pt x="294" y="400"/>
                    </a:lnTo>
                    <a:lnTo>
                      <a:pt x="294" y="376"/>
                    </a:lnTo>
                    <a:lnTo>
                      <a:pt x="294" y="352"/>
                    </a:lnTo>
                    <a:lnTo>
                      <a:pt x="337" y="360"/>
                    </a:lnTo>
                    <a:lnTo>
                      <a:pt x="337" y="336"/>
                    </a:lnTo>
                    <a:lnTo>
                      <a:pt x="320" y="320"/>
                    </a:lnTo>
                    <a:lnTo>
                      <a:pt x="269" y="288"/>
                    </a:lnTo>
                    <a:lnTo>
                      <a:pt x="236" y="240"/>
                    </a:lnTo>
                    <a:lnTo>
                      <a:pt x="244" y="224"/>
                    </a:lnTo>
                    <a:lnTo>
                      <a:pt x="261" y="200"/>
                    </a:lnTo>
                    <a:lnTo>
                      <a:pt x="269" y="224"/>
                    </a:lnTo>
                    <a:lnTo>
                      <a:pt x="294" y="232"/>
                    </a:lnTo>
                    <a:lnTo>
                      <a:pt x="320" y="240"/>
                    </a:lnTo>
                    <a:lnTo>
                      <a:pt x="337" y="264"/>
                    </a:lnTo>
                    <a:lnTo>
                      <a:pt x="337" y="232"/>
                    </a:lnTo>
                    <a:lnTo>
                      <a:pt x="362" y="208"/>
                    </a:lnTo>
                    <a:lnTo>
                      <a:pt x="370" y="160"/>
                    </a:lnTo>
                    <a:lnTo>
                      <a:pt x="387" y="144"/>
                    </a:lnTo>
                    <a:lnTo>
                      <a:pt x="412" y="136"/>
                    </a:lnTo>
                    <a:lnTo>
                      <a:pt x="497" y="112"/>
                    </a:lnTo>
                    <a:lnTo>
                      <a:pt x="539" y="112"/>
                    </a:lnTo>
                    <a:lnTo>
                      <a:pt x="564" y="112"/>
                    </a:lnTo>
                    <a:lnTo>
                      <a:pt x="573" y="128"/>
                    </a:lnTo>
                    <a:lnTo>
                      <a:pt x="598" y="96"/>
                    </a:lnTo>
                    <a:lnTo>
                      <a:pt x="589" y="7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73">
                <a:extLst>
                  <a:ext uri="{FF2B5EF4-FFF2-40B4-BE49-F238E27FC236}">
                    <a16:creationId xmlns:a16="http://schemas.microsoft.com/office/drawing/2014/main" id="{BDDC6677-E8C6-5196-6540-2AAD47223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203" y="4152900"/>
                <a:ext cx="290513" cy="228600"/>
              </a:xfrm>
              <a:custGeom>
                <a:avLst/>
                <a:gdLst>
                  <a:gd name="T0" fmla="*/ 227 w 244"/>
                  <a:gd name="T1" fmla="*/ 32 h 192"/>
                  <a:gd name="T2" fmla="*/ 185 w 244"/>
                  <a:gd name="T3" fmla="*/ 16 h 192"/>
                  <a:gd name="T4" fmla="*/ 177 w 244"/>
                  <a:gd name="T5" fmla="*/ 0 h 192"/>
                  <a:gd name="T6" fmla="*/ 134 w 244"/>
                  <a:gd name="T7" fmla="*/ 0 h 192"/>
                  <a:gd name="T8" fmla="*/ 75 w 244"/>
                  <a:gd name="T9" fmla="*/ 24 h 192"/>
                  <a:gd name="T10" fmla="*/ 50 w 244"/>
                  <a:gd name="T11" fmla="*/ 32 h 192"/>
                  <a:gd name="T12" fmla="*/ 25 w 244"/>
                  <a:gd name="T13" fmla="*/ 40 h 192"/>
                  <a:gd name="T14" fmla="*/ 16 w 244"/>
                  <a:gd name="T15" fmla="*/ 72 h 192"/>
                  <a:gd name="T16" fmla="*/ 0 w 244"/>
                  <a:gd name="T17" fmla="*/ 64 h 192"/>
                  <a:gd name="T18" fmla="*/ 0 w 244"/>
                  <a:gd name="T19" fmla="*/ 88 h 192"/>
                  <a:gd name="T20" fmla="*/ 8 w 244"/>
                  <a:gd name="T21" fmla="*/ 144 h 192"/>
                  <a:gd name="T22" fmla="*/ 33 w 244"/>
                  <a:gd name="T23" fmla="*/ 176 h 192"/>
                  <a:gd name="T24" fmla="*/ 59 w 244"/>
                  <a:gd name="T25" fmla="*/ 184 h 192"/>
                  <a:gd name="T26" fmla="*/ 67 w 244"/>
                  <a:gd name="T27" fmla="*/ 192 h 192"/>
                  <a:gd name="T28" fmla="*/ 75 w 244"/>
                  <a:gd name="T29" fmla="*/ 192 h 192"/>
                  <a:gd name="T30" fmla="*/ 109 w 244"/>
                  <a:gd name="T31" fmla="*/ 176 h 192"/>
                  <a:gd name="T32" fmla="*/ 134 w 244"/>
                  <a:gd name="T33" fmla="*/ 176 h 192"/>
                  <a:gd name="T34" fmla="*/ 168 w 244"/>
                  <a:gd name="T35" fmla="*/ 136 h 192"/>
                  <a:gd name="T36" fmla="*/ 236 w 244"/>
                  <a:gd name="T37" fmla="*/ 128 h 192"/>
                  <a:gd name="T38" fmla="*/ 244 w 244"/>
                  <a:gd name="T39" fmla="*/ 104 h 192"/>
                  <a:gd name="T40" fmla="*/ 244 w 244"/>
                  <a:gd name="T41" fmla="*/ 64 h 192"/>
                  <a:gd name="T42" fmla="*/ 227 w 244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4" h="192">
                    <a:moveTo>
                      <a:pt x="227" y="32"/>
                    </a:moveTo>
                    <a:lnTo>
                      <a:pt x="185" y="16"/>
                    </a:lnTo>
                    <a:lnTo>
                      <a:pt x="177" y="0"/>
                    </a:lnTo>
                    <a:lnTo>
                      <a:pt x="134" y="0"/>
                    </a:lnTo>
                    <a:lnTo>
                      <a:pt x="75" y="24"/>
                    </a:lnTo>
                    <a:lnTo>
                      <a:pt x="50" y="32"/>
                    </a:lnTo>
                    <a:lnTo>
                      <a:pt x="25" y="40"/>
                    </a:lnTo>
                    <a:lnTo>
                      <a:pt x="16" y="72"/>
                    </a:lnTo>
                    <a:lnTo>
                      <a:pt x="0" y="64"/>
                    </a:lnTo>
                    <a:lnTo>
                      <a:pt x="0" y="88"/>
                    </a:lnTo>
                    <a:lnTo>
                      <a:pt x="8" y="144"/>
                    </a:lnTo>
                    <a:lnTo>
                      <a:pt x="33" y="176"/>
                    </a:lnTo>
                    <a:lnTo>
                      <a:pt x="59" y="184"/>
                    </a:lnTo>
                    <a:lnTo>
                      <a:pt x="67" y="192"/>
                    </a:lnTo>
                    <a:lnTo>
                      <a:pt x="75" y="192"/>
                    </a:lnTo>
                    <a:lnTo>
                      <a:pt x="109" y="176"/>
                    </a:lnTo>
                    <a:lnTo>
                      <a:pt x="134" y="176"/>
                    </a:lnTo>
                    <a:lnTo>
                      <a:pt x="168" y="136"/>
                    </a:lnTo>
                    <a:lnTo>
                      <a:pt x="236" y="128"/>
                    </a:lnTo>
                    <a:lnTo>
                      <a:pt x="244" y="104"/>
                    </a:lnTo>
                    <a:lnTo>
                      <a:pt x="244" y="64"/>
                    </a:lnTo>
                    <a:lnTo>
                      <a:pt x="227" y="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Freeform 74">
                <a:extLst>
                  <a:ext uri="{FF2B5EF4-FFF2-40B4-BE49-F238E27FC236}">
                    <a16:creationId xmlns:a16="http://schemas.microsoft.com/office/drawing/2014/main" id="{61640E28-2704-4479-358F-217E53DD0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748" y="3790950"/>
                <a:ext cx="702469" cy="485775"/>
              </a:xfrm>
              <a:custGeom>
                <a:avLst/>
                <a:gdLst>
                  <a:gd name="T0" fmla="*/ 455 w 590"/>
                  <a:gd name="T1" fmla="*/ 256 h 408"/>
                  <a:gd name="T2" fmla="*/ 489 w 590"/>
                  <a:gd name="T3" fmla="*/ 248 h 408"/>
                  <a:gd name="T4" fmla="*/ 514 w 590"/>
                  <a:gd name="T5" fmla="*/ 232 h 408"/>
                  <a:gd name="T6" fmla="*/ 565 w 590"/>
                  <a:gd name="T7" fmla="*/ 240 h 408"/>
                  <a:gd name="T8" fmla="*/ 590 w 590"/>
                  <a:gd name="T9" fmla="*/ 232 h 408"/>
                  <a:gd name="T10" fmla="*/ 565 w 590"/>
                  <a:gd name="T11" fmla="*/ 200 h 408"/>
                  <a:gd name="T12" fmla="*/ 523 w 590"/>
                  <a:gd name="T13" fmla="*/ 176 h 408"/>
                  <a:gd name="T14" fmla="*/ 548 w 590"/>
                  <a:gd name="T15" fmla="*/ 144 h 408"/>
                  <a:gd name="T16" fmla="*/ 548 w 590"/>
                  <a:gd name="T17" fmla="*/ 104 h 408"/>
                  <a:gd name="T18" fmla="*/ 548 w 590"/>
                  <a:gd name="T19" fmla="*/ 72 h 408"/>
                  <a:gd name="T20" fmla="*/ 573 w 590"/>
                  <a:gd name="T21" fmla="*/ 64 h 408"/>
                  <a:gd name="T22" fmla="*/ 582 w 590"/>
                  <a:gd name="T23" fmla="*/ 48 h 408"/>
                  <a:gd name="T24" fmla="*/ 582 w 590"/>
                  <a:gd name="T25" fmla="*/ 32 h 408"/>
                  <a:gd name="T26" fmla="*/ 582 w 590"/>
                  <a:gd name="T27" fmla="*/ 16 h 408"/>
                  <a:gd name="T28" fmla="*/ 531 w 590"/>
                  <a:gd name="T29" fmla="*/ 16 h 408"/>
                  <a:gd name="T30" fmla="*/ 523 w 590"/>
                  <a:gd name="T31" fmla="*/ 0 h 408"/>
                  <a:gd name="T32" fmla="*/ 481 w 590"/>
                  <a:gd name="T33" fmla="*/ 8 h 408"/>
                  <a:gd name="T34" fmla="*/ 455 w 590"/>
                  <a:gd name="T35" fmla="*/ 0 h 408"/>
                  <a:gd name="T36" fmla="*/ 413 w 590"/>
                  <a:gd name="T37" fmla="*/ 8 h 408"/>
                  <a:gd name="T38" fmla="*/ 363 w 590"/>
                  <a:gd name="T39" fmla="*/ 24 h 408"/>
                  <a:gd name="T40" fmla="*/ 321 w 590"/>
                  <a:gd name="T41" fmla="*/ 80 h 408"/>
                  <a:gd name="T42" fmla="*/ 270 w 590"/>
                  <a:gd name="T43" fmla="*/ 88 h 408"/>
                  <a:gd name="T44" fmla="*/ 219 w 590"/>
                  <a:gd name="T45" fmla="*/ 88 h 408"/>
                  <a:gd name="T46" fmla="*/ 194 w 590"/>
                  <a:gd name="T47" fmla="*/ 88 h 408"/>
                  <a:gd name="T48" fmla="*/ 169 w 590"/>
                  <a:gd name="T49" fmla="*/ 112 h 408"/>
                  <a:gd name="T50" fmla="*/ 76 w 590"/>
                  <a:gd name="T51" fmla="*/ 112 h 408"/>
                  <a:gd name="T52" fmla="*/ 43 w 590"/>
                  <a:gd name="T53" fmla="*/ 104 h 408"/>
                  <a:gd name="T54" fmla="*/ 43 w 590"/>
                  <a:gd name="T55" fmla="*/ 80 h 408"/>
                  <a:gd name="T56" fmla="*/ 9 w 590"/>
                  <a:gd name="T57" fmla="*/ 64 h 408"/>
                  <a:gd name="T58" fmla="*/ 0 w 590"/>
                  <a:gd name="T59" fmla="*/ 88 h 408"/>
                  <a:gd name="T60" fmla="*/ 9 w 590"/>
                  <a:gd name="T61" fmla="*/ 120 h 408"/>
                  <a:gd name="T62" fmla="*/ 26 w 590"/>
                  <a:gd name="T63" fmla="*/ 152 h 408"/>
                  <a:gd name="T64" fmla="*/ 68 w 590"/>
                  <a:gd name="T65" fmla="*/ 184 h 408"/>
                  <a:gd name="T66" fmla="*/ 51 w 590"/>
                  <a:gd name="T67" fmla="*/ 224 h 408"/>
                  <a:gd name="T68" fmla="*/ 34 w 590"/>
                  <a:gd name="T69" fmla="*/ 232 h 408"/>
                  <a:gd name="T70" fmla="*/ 34 w 590"/>
                  <a:gd name="T71" fmla="*/ 264 h 408"/>
                  <a:gd name="T72" fmla="*/ 51 w 590"/>
                  <a:gd name="T73" fmla="*/ 272 h 408"/>
                  <a:gd name="T74" fmla="*/ 43 w 590"/>
                  <a:gd name="T75" fmla="*/ 304 h 408"/>
                  <a:gd name="T76" fmla="*/ 51 w 590"/>
                  <a:gd name="T77" fmla="*/ 320 h 408"/>
                  <a:gd name="T78" fmla="*/ 93 w 590"/>
                  <a:gd name="T79" fmla="*/ 336 h 408"/>
                  <a:gd name="T80" fmla="*/ 110 w 590"/>
                  <a:gd name="T81" fmla="*/ 368 h 408"/>
                  <a:gd name="T82" fmla="*/ 110 w 590"/>
                  <a:gd name="T83" fmla="*/ 408 h 408"/>
                  <a:gd name="T84" fmla="*/ 110 w 590"/>
                  <a:gd name="T85" fmla="*/ 400 h 408"/>
                  <a:gd name="T86" fmla="*/ 152 w 590"/>
                  <a:gd name="T87" fmla="*/ 400 h 408"/>
                  <a:gd name="T88" fmla="*/ 194 w 590"/>
                  <a:gd name="T89" fmla="*/ 384 h 408"/>
                  <a:gd name="T90" fmla="*/ 245 w 590"/>
                  <a:gd name="T91" fmla="*/ 352 h 408"/>
                  <a:gd name="T92" fmla="*/ 278 w 590"/>
                  <a:gd name="T93" fmla="*/ 368 h 408"/>
                  <a:gd name="T94" fmla="*/ 312 w 590"/>
                  <a:gd name="T95" fmla="*/ 368 h 408"/>
                  <a:gd name="T96" fmla="*/ 337 w 590"/>
                  <a:gd name="T97" fmla="*/ 368 h 408"/>
                  <a:gd name="T98" fmla="*/ 396 w 590"/>
                  <a:gd name="T99" fmla="*/ 352 h 408"/>
                  <a:gd name="T100" fmla="*/ 430 w 590"/>
                  <a:gd name="T101" fmla="*/ 336 h 408"/>
                  <a:gd name="T102" fmla="*/ 422 w 590"/>
                  <a:gd name="T103" fmla="*/ 296 h 408"/>
                  <a:gd name="T104" fmla="*/ 447 w 590"/>
                  <a:gd name="T105" fmla="*/ 296 h 408"/>
                  <a:gd name="T106" fmla="*/ 455 w 590"/>
                  <a:gd name="T107" fmla="*/ 280 h 408"/>
                  <a:gd name="T108" fmla="*/ 455 w 590"/>
                  <a:gd name="T109" fmla="*/ 256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75">
                <a:extLst>
                  <a:ext uri="{FF2B5EF4-FFF2-40B4-BE49-F238E27FC236}">
                    <a16:creationId xmlns:a16="http://schemas.microsoft.com/office/drawing/2014/main" id="{793805A2-C895-47D7-7086-D60431867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203" y="4152900"/>
                <a:ext cx="290513" cy="228600"/>
              </a:xfrm>
              <a:custGeom>
                <a:avLst/>
                <a:gdLst>
                  <a:gd name="T0" fmla="*/ 227 w 244"/>
                  <a:gd name="T1" fmla="*/ 32 h 192"/>
                  <a:gd name="T2" fmla="*/ 185 w 244"/>
                  <a:gd name="T3" fmla="*/ 16 h 192"/>
                  <a:gd name="T4" fmla="*/ 177 w 244"/>
                  <a:gd name="T5" fmla="*/ 0 h 192"/>
                  <a:gd name="T6" fmla="*/ 177 w 244"/>
                  <a:gd name="T7" fmla="*/ 0 h 192"/>
                  <a:gd name="T8" fmla="*/ 134 w 244"/>
                  <a:gd name="T9" fmla="*/ 0 h 192"/>
                  <a:gd name="T10" fmla="*/ 75 w 244"/>
                  <a:gd name="T11" fmla="*/ 24 h 192"/>
                  <a:gd name="T12" fmla="*/ 50 w 244"/>
                  <a:gd name="T13" fmla="*/ 32 h 192"/>
                  <a:gd name="T14" fmla="*/ 25 w 244"/>
                  <a:gd name="T15" fmla="*/ 40 h 192"/>
                  <a:gd name="T16" fmla="*/ 16 w 244"/>
                  <a:gd name="T17" fmla="*/ 72 h 192"/>
                  <a:gd name="T18" fmla="*/ 0 w 244"/>
                  <a:gd name="T19" fmla="*/ 64 h 192"/>
                  <a:gd name="T20" fmla="*/ 0 w 244"/>
                  <a:gd name="T21" fmla="*/ 88 h 192"/>
                  <a:gd name="T22" fmla="*/ 8 w 244"/>
                  <a:gd name="T23" fmla="*/ 144 h 192"/>
                  <a:gd name="T24" fmla="*/ 33 w 244"/>
                  <a:gd name="T25" fmla="*/ 176 h 192"/>
                  <a:gd name="T26" fmla="*/ 59 w 244"/>
                  <a:gd name="T27" fmla="*/ 184 h 192"/>
                  <a:gd name="T28" fmla="*/ 67 w 244"/>
                  <a:gd name="T29" fmla="*/ 192 h 192"/>
                  <a:gd name="T30" fmla="*/ 75 w 244"/>
                  <a:gd name="T31" fmla="*/ 192 h 192"/>
                  <a:gd name="T32" fmla="*/ 109 w 244"/>
                  <a:gd name="T33" fmla="*/ 176 h 192"/>
                  <a:gd name="T34" fmla="*/ 134 w 244"/>
                  <a:gd name="T35" fmla="*/ 176 h 192"/>
                  <a:gd name="T36" fmla="*/ 168 w 244"/>
                  <a:gd name="T37" fmla="*/ 136 h 192"/>
                  <a:gd name="T38" fmla="*/ 236 w 244"/>
                  <a:gd name="T39" fmla="*/ 128 h 192"/>
                  <a:gd name="T40" fmla="*/ 244 w 244"/>
                  <a:gd name="T41" fmla="*/ 104 h 192"/>
                  <a:gd name="T42" fmla="*/ 244 w 244"/>
                  <a:gd name="T43" fmla="*/ 64 h 192"/>
                  <a:gd name="T44" fmla="*/ 227 w 244"/>
                  <a:gd name="T45" fmla="*/ 32 h 1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4" h="192">
                    <a:moveTo>
                      <a:pt x="227" y="32"/>
                    </a:moveTo>
                    <a:lnTo>
                      <a:pt x="185" y="16"/>
                    </a:lnTo>
                    <a:lnTo>
                      <a:pt x="177" y="0"/>
                    </a:lnTo>
                    <a:lnTo>
                      <a:pt x="134" y="0"/>
                    </a:lnTo>
                    <a:lnTo>
                      <a:pt x="75" y="24"/>
                    </a:lnTo>
                    <a:lnTo>
                      <a:pt x="50" y="32"/>
                    </a:lnTo>
                    <a:lnTo>
                      <a:pt x="25" y="40"/>
                    </a:lnTo>
                    <a:lnTo>
                      <a:pt x="16" y="72"/>
                    </a:lnTo>
                    <a:lnTo>
                      <a:pt x="0" y="64"/>
                    </a:lnTo>
                    <a:lnTo>
                      <a:pt x="0" y="88"/>
                    </a:lnTo>
                    <a:lnTo>
                      <a:pt x="8" y="144"/>
                    </a:lnTo>
                    <a:lnTo>
                      <a:pt x="33" y="176"/>
                    </a:lnTo>
                    <a:lnTo>
                      <a:pt x="59" y="184"/>
                    </a:lnTo>
                    <a:lnTo>
                      <a:pt x="67" y="192"/>
                    </a:lnTo>
                    <a:lnTo>
                      <a:pt x="75" y="192"/>
                    </a:lnTo>
                    <a:lnTo>
                      <a:pt x="109" y="176"/>
                    </a:lnTo>
                    <a:lnTo>
                      <a:pt x="134" y="176"/>
                    </a:lnTo>
                    <a:lnTo>
                      <a:pt x="168" y="136"/>
                    </a:lnTo>
                    <a:lnTo>
                      <a:pt x="236" y="128"/>
                    </a:lnTo>
                    <a:lnTo>
                      <a:pt x="244" y="104"/>
                    </a:lnTo>
                    <a:lnTo>
                      <a:pt x="244" y="64"/>
                    </a:lnTo>
                    <a:lnTo>
                      <a:pt x="227" y="3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76">
                <a:extLst>
                  <a:ext uri="{FF2B5EF4-FFF2-40B4-BE49-F238E27FC236}">
                    <a16:creationId xmlns:a16="http://schemas.microsoft.com/office/drawing/2014/main" id="{BAECF7B9-1F72-6FD0-A14A-4FF6F475E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748" y="3790950"/>
                <a:ext cx="702469" cy="485775"/>
              </a:xfrm>
              <a:custGeom>
                <a:avLst/>
                <a:gdLst>
                  <a:gd name="T0" fmla="*/ 455 w 590"/>
                  <a:gd name="T1" fmla="*/ 256 h 408"/>
                  <a:gd name="T2" fmla="*/ 489 w 590"/>
                  <a:gd name="T3" fmla="*/ 248 h 408"/>
                  <a:gd name="T4" fmla="*/ 514 w 590"/>
                  <a:gd name="T5" fmla="*/ 232 h 408"/>
                  <a:gd name="T6" fmla="*/ 565 w 590"/>
                  <a:gd name="T7" fmla="*/ 240 h 408"/>
                  <a:gd name="T8" fmla="*/ 590 w 590"/>
                  <a:gd name="T9" fmla="*/ 232 h 408"/>
                  <a:gd name="T10" fmla="*/ 565 w 590"/>
                  <a:gd name="T11" fmla="*/ 200 h 408"/>
                  <a:gd name="T12" fmla="*/ 523 w 590"/>
                  <a:gd name="T13" fmla="*/ 176 h 408"/>
                  <a:gd name="T14" fmla="*/ 548 w 590"/>
                  <a:gd name="T15" fmla="*/ 144 h 408"/>
                  <a:gd name="T16" fmla="*/ 548 w 590"/>
                  <a:gd name="T17" fmla="*/ 104 h 408"/>
                  <a:gd name="T18" fmla="*/ 548 w 590"/>
                  <a:gd name="T19" fmla="*/ 72 h 408"/>
                  <a:gd name="T20" fmla="*/ 573 w 590"/>
                  <a:gd name="T21" fmla="*/ 64 h 408"/>
                  <a:gd name="T22" fmla="*/ 582 w 590"/>
                  <a:gd name="T23" fmla="*/ 48 h 408"/>
                  <a:gd name="T24" fmla="*/ 582 w 590"/>
                  <a:gd name="T25" fmla="*/ 32 h 408"/>
                  <a:gd name="T26" fmla="*/ 582 w 590"/>
                  <a:gd name="T27" fmla="*/ 16 h 408"/>
                  <a:gd name="T28" fmla="*/ 531 w 590"/>
                  <a:gd name="T29" fmla="*/ 16 h 408"/>
                  <a:gd name="T30" fmla="*/ 523 w 590"/>
                  <a:gd name="T31" fmla="*/ 0 h 408"/>
                  <a:gd name="T32" fmla="*/ 481 w 590"/>
                  <a:gd name="T33" fmla="*/ 8 h 408"/>
                  <a:gd name="T34" fmla="*/ 455 w 590"/>
                  <a:gd name="T35" fmla="*/ 0 h 408"/>
                  <a:gd name="T36" fmla="*/ 413 w 590"/>
                  <a:gd name="T37" fmla="*/ 8 h 408"/>
                  <a:gd name="T38" fmla="*/ 363 w 590"/>
                  <a:gd name="T39" fmla="*/ 24 h 408"/>
                  <a:gd name="T40" fmla="*/ 321 w 590"/>
                  <a:gd name="T41" fmla="*/ 80 h 408"/>
                  <a:gd name="T42" fmla="*/ 270 w 590"/>
                  <a:gd name="T43" fmla="*/ 88 h 408"/>
                  <a:gd name="T44" fmla="*/ 219 w 590"/>
                  <a:gd name="T45" fmla="*/ 88 h 408"/>
                  <a:gd name="T46" fmla="*/ 194 w 590"/>
                  <a:gd name="T47" fmla="*/ 88 h 408"/>
                  <a:gd name="T48" fmla="*/ 169 w 590"/>
                  <a:gd name="T49" fmla="*/ 112 h 408"/>
                  <a:gd name="T50" fmla="*/ 76 w 590"/>
                  <a:gd name="T51" fmla="*/ 112 h 408"/>
                  <a:gd name="T52" fmla="*/ 43 w 590"/>
                  <a:gd name="T53" fmla="*/ 104 h 408"/>
                  <a:gd name="T54" fmla="*/ 43 w 590"/>
                  <a:gd name="T55" fmla="*/ 80 h 408"/>
                  <a:gd name="T56" fmla="*/ 9 w 590"/>
                  <a:gd name="T57" fmla="*/ 64 h 408"/>
                  <a:gd name="T58" fmla="*/ 0 w 590"/>
                  <a:gd name="T59" fmla="*/ 88 h 408"/>
                  <a:gd name="T60" fmla="*/ 9 w 590"/>
                  <a:gd name="T61" fmla="*/ 120 h 408"/>
                  <a:gd name="T62" fmla="*/ 26 w 590"/>
                  <a:gd name="T63" fmla="*/ 152 h 408"/>
                  <a:gd name="T64" fmla="*/ 68 w 590"/>
                  <a:gd name="T65" fmla="*/ 184 h 408"/>
                  <a:gd name="T66" fmla="*/ 51 w 590"/>
                  <a:gd name="T67" fmla="*/ 224 h 408"/>
                  <a:gd name="T68" fmla="*/ 34 w 590"/>
                  <a:gd name="T69" fmla="*/ 232 h 408"/>
                  <a:gd name="T70" fmla="*/ 34 w 590"/>
                  <a:gd name="T71" fmla="*/ 264 h 408"/>
                  <a:gd name="T72" fmla="*/ 51 w 590"/>
                  <a:gd name="T73" fmla="*/ 272 h 408"/>
                  <a:gd name="T74" fmla="*/ 43 w 590"/>
                  <a:gd name="T75" fmla="*/ 304 h 408"/>
                  <a:gd name="T76" fmla="*/ 51 w 590"/>
                  <a:gd name="T77" fmla="*/ 320 h 408"/>
                  <a:gd name="T78" fmla="*/ 93 w 590"/>
                  <a:gd name="T79" fmla="*/ 336 h 408"/>
                  <a:gd name="T80" fmla="*/ 110 w 590"/>
                  <a:gd name="T81" fmla="*/ 368 h 408"/>
                  <a:gd name="T82" fmla="*/ 110 w 590"/>
                  <a:gd name="T83" fmla="*/ 408 h 408"/>
                  <a:gd name="T84" fmla="*/ 110 w 590"/>
                  <a:gd name="T85" fmla="*/ 400 h 408"/>
                  <a:gd name="T86" fmla="*/ 152 w 590"/>
                  <a:gd name="T87" fmla="*/ 400 h 408"/>
                  <a:gd name="T88" fmla="*/ 194 w 590"/>
                  <a:gd name="T89" fmla="*/ 384 h 408"/>
                  <a:gd name="T90" fmla="*/ 245 w 590"/>
                  <a:gd name="T91" fmla="*/ 352 h 408"/>
                  <a:gd name="T92" fmla="*/ 278 w 590"/>
                  <a:gd name="T93" fmla="*/ 368 h 408"/>
                  <a:gd name="T94" fmla="*/ 312 w 590"/>
                  <a:gd name="T95" fmla="*/ 368 h 408"/>
                  <a:gd name="T96" fmla="*/ 337 w 590"/>
                  <a:gd name="T97" fmla="*/ 368 h 408"/>
                  <a:gd name="T98" fmla="*/ 396 w 590"/>
                  <a:gd name="T99" fmla="*/ 352 h 408"/>
                  <a:gd name="T100" fmla="*/ 430 w 590"/>
                  <a:gd name="T101" fmla="*/ 336 h 408"/>
                  <a:gd name="T102" fmla="*/ 422 w 590"/>
                  <a:gd name="T103" fmla="*/ 296 h 408"/>
                  <a:gd name="T104" fmla="*/ 447 w 590"/>
                  <a:gd name="T105" fmla="*/ 296 h 408"/>
                  <a:gd name="T106" fmla="*/ 447 w 590"/>
                  <a:gd name="T107" fmla="*/ 296 h 408"/>
                  <a:gd name="T108" fmla="*/ 455 w 590"/>
                  <a:gd name="T109" fmla="*/ 280 h 408"/>
                  <a:gd name="T110" fmla="*/ 455 w 590"/>
                  <a:gd name="T111" fmla="*/ 256 h 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77">
                <a:extLst>
                  <a:ext uri="{FF2B5EF4-FFF2-40B4-BE49-F238E27FC236}">
                    <a16:creationId xmlns:a16="http://schemas.microsoft.com/office/drawing/2014/main" id="{2BCCA650-0D4C-E455-6689-6D707D3D7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430" y="4067175"/>
                <a:ext cx="433388" cy="733425"/>
              </a:xfrm>
              <a:custGeom>
                <a:avLst/>
                <a:gdLst>
                  <a:gd name="T0" fmla="*/ 219 w 364"/>
                  <a:gd name="T1" fmla="*/ 40 h 616"/>
                  <a:gd name="T2" fmla="*/ 151 w 364"/>
                  <a:gd name="T3" fmla="*/ 0 h 616"/>
                  <a:gd name="T4" fmla="*/ 75 w 364"/>
                  <a:gd name="T5" fmla="*/ 0 h 616"/>
                  <a:gd name="T6" fmla="*/ 16 w 364"/>
                  <a:gd name="T7" fmla="*/ 24 h 616"/>
                  <a:gd name="T8" fmla="*/ 8 w 364"/>
                  <a:gd name="T9" fmla="*/ 64 h 616"/>
                  <a:gd name="T10" fmla="*/ 16 w 364"/>
                  <a:gd name="T11" fmla="*/ 136 h 616"/>
                  <a:gd name="T12" fmla="*/ 0 w 364"/>
                  <a:gd name="T13" fmla="*/ 192 h 616"/>
                  <a:gd name="T14" fmla="*/ 67 w 364"/>
                  <a:gd name="T15" fmla="*/ 184 h 616"/>
                  <a:gd name="T16" fmla="*/ 33 w 364"/>
                  <a:gd name="T17" fmla="*/ 256 h 616"/>
                  <a:gd name="T18" fmla="*/ 118 w 364"/>
                  <a:gd name="T19" fmla="*/ 312 h 616"/>
                  <a:gd name="T20" fmla="*/ 160 w 364"/>
                  <a:gd name="T21" fmla="*/ 384 h 616"/>
                  <a:gd name="T22" fmla="*/ 168 w 364"/>
                  <a:gd name="T23" fmla="*/ 432 h 616"/>
                  <a:gd name="T24" fmla="*/ 101 w 364"/>
                  <a:gd name="T25" fmla="*/ 440 h 616"/>
                  <a:gd name="T26" fmla="*/ 126 w 364"/>
                  <a:gd name="T27" fmla="*/ 496 h 616"/>
                  <a:gd name="T28" fmla="*/ 168 w 364"/>
                  <a:gd name="T29" fmla="*/ 480 h 616"/>
                  <a:gd name="T30" fmla="*/ 219 w 364"/>
                  <a:gd name="T31" fmla="*/ 504 h 616"/>
                  <a:gd name="T32" fmla="*/ 235 w 364"/>
                  <a:gd name="T33" fmla="*/ 560 h 616"/>
                  <a:gd name="T34" fmla="*/ 244 w 364"/>
                  <a:gd name="T35" fmla="*/ 592 h 616"/>
                  <a:gd name="T36" fmla="*/ 261 w 364"/>
                  <a:gd name="T37" fmla="*/ 600 h 616"/>
                  <a:gd name="T38" fmla="*/ 337 w 364"/>
                  <a:gd name="T39" fmla="*/ 616 h 616"/>
                  <a:gd name="T40" fmla="*/ 360 w 364"/>
                  <a:gd name="T41" fmla="*/ 578 h 616"/>
                  <a:gd name="T42" fmla="*/ 303 w 364"/>
                  <a:gd name="T43" fmla="*/ 56 h 616"/>
                  <a:gd name="T44" fmla="*/ 320 w 364"/>
                  <a:gd name="T45" fmla="*/ 152 h 616"/>
                  <a:gd name="T46" fmla="*/ 244 w 364"/>
                  <a:gd name="T47" fmla="*/ 168 h 616"/>
                  <a:gd name="T48" fmla="*/ 151 w 364"/>
                  <a:gd name="T49" fmla="*/ 200 h 616"/>
                  <a:gd name="T50" fmla="*/ 92 w 364"/>
                  <a:gd name="T51" fmla="*/ 208 h 616"/>
                  <a:gd name="T52" fmla="*/ 42 w 364"/>
                  <a:gd name="T53" fmla="*/ 264 h 616"/>
                  <a:gd name="T54" fmla="*/ 59 w 364"/>
                  <a:gd name="T55" fmla="*/ 232 h 616"/>
                  <a:gd name="T56" fmla="*/ 126 w 364"/>
                  <a:gd name="T57" fmla="*/ 168 h 616"/>
                  <a:gd name="T58" fmla="*/ 185 w 364"/>
                  <a:gd name="T59" fmla="*/ 104 h 616"/>
                  <a:gd name="T60" fmla="*/ 286 w 364"/>
                  <a:gd name="T61" fmla="*/ 80 h 616"/>
                  <a:gd name="T62" fmla="*/ 303 w 364"/>
                  <a:gd name="T63" fmla="*/ 96 h 616"/>
                  <a:gd name="T64" fmla="*/ 328 w 364"/>
                  <a:gd name="T65" fmla="*/ 112 h 616"/>
                  <a:gd name="T66" fmla="*/ 303 w 364"/>
                  <a:gd name="T67" fmla="*/ 56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4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4" y="602"/>
                    </a:lnTo>
                    <a:lnTo>
                      <a:pt x="360" y="578"/>
                    </a:lnTo>
                    <a:lnTo>
                      <a:pt x="354" y="56"/>
                    </a:lnTo>
                    <a:lnTo>
                      <a:pt x="303" y="56"/>
                    </a:lnTo>
                    <a:lnTo>
                      <a:pt x="286" y="136"/>
                    </a:lnTo>
                    <a:lnTo>
                      <a:pt x="320" y="152"/>
                    </a:lnTo>
                    <a:lnTo>
                      <a:pt x="286" y="168"/>
                    </a:lnTo>
                    <a:lnTo>
                      <a:pt x="244" y="168"/>
                    </a:lnTo>
                    <a:lnTo>
                      <a:pt x="176" y="200"/>
                    </a:lnTo>
                    <a:lnTo>
                      <a:pt x="151" y="200"/>
                    </a:lnTo>
                    <a:lnTo>
                      <a:pt x="134" y="200"/>
                    </a:lnTo>
                    <a:lnTo>
                      <a:pt x="92" y="208"/>
                    </a:lnTo>
                    <a:lnTo>
                      <a:pt x="67" y="232"/>
                    </a:lnTo>
                    <a:lnTo>
                      <a:pt x="42" y="264"/>
                    </a:lnTo>
                    <a:lnTo>
                      <a:pt x="42" y="248"/>
                    </a:lnTo>
                    <a:lnTo>
                      <a:pt x="59" y="232"/>
                    </a:lnTo>
                    <a:lnTo>
                      <a:pt x="84" y="200"/>
                    </a:lnTo>
                    <a:lnTo>
                      <a:pt x="126" y="168"/>
                    </a:lnTo>
                    <a:lnTo>
                      <a:pt x="134" y="120"/>
                    </a:lnTo>
                    <a:lnTo>
                      <a:pt x="185" y="104"/>
                    </a:lnTo>
                    <a:lnTo>
                      <a:pt x="235" y="96"/>
                    </a:lnTo>
                    <a:lnTo>
                      <a:pt x="286" y="80"/>
                    </a:lnTo>
                    <a:lnTo>
                      <a:pt x="294" y="80"/>
                    </a:lnTo>
                    <a:lnTo>
                      <a:pt x="303" y="96"/>
                    </a:lnTo>
                    <a:lnTo>
                      <a:pt x="345" y="104"/>
                    </a:lnTo>
                    <a:lnTo>
                      <a:pt x="328" y="112"/>
                    </a:lnTo>
                    <a:lnTo>
                      <a:pt x="286" y="136"/>
                    </a:lnTo>
                    <a:lnTo>
                      <a:pt x="303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78">
                <a:extLst>
                  <a:ext uri="{FF2B5EF4-FFF2-40B4-BE49-F238E27FC236}">
                    <a16:creationId xmlns:a16="http://schemas.microsoft.com/office/drawing/2014/main" id="{DB3196A6-12B7-138A-7014-CB6EF9EE2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432" y="4067175"/>
                <a:ext cx="431006" cy="733425"/>
              </a:xfrm>
              <a:custGeom>
                <a:avLst/>
                <a:gdLst>
                  <a:gd name="T0" fmla="*/ 303 w 362"/>
                  <a:gd name="T1" fmla="*/ 56 h 616"/>
                  <a:gd name="T2" fmla="*/ 219 w 362"/>
                  <a:gd name="T3" fmla="*/ 40 h 616"/>
                  <a:gd name="T4" fmla="*/ 185 w 362"/>
                  <a:gd name="T5" fmla="*/ 24 h 616"/>
                  <a:gd name="T6" fmla="*/ 151 w 362"/>
                  <a:gd name="T7" fmla="*/ 0 h 616"/>
                  <a:gd name="T8" fmla="*/ 126 w 362"/>
                  <a:gd name="T9" fmla="*/ 8 h 616"/>
                  <a:gd name="T10" fmla="*/ 75 w 362"/>
                  <a:gd name="T11" fmla="*/ 0 h 616"/>
                  <a:gd name="T12" fmla="*/ 50 w 362"/>
                  <a:gd name="T13" fmla="*/ 16 h 616"/>
                  <a:gd name="T14" fmla="*/ 16 w 362"/>
                  <a:gd name="T15" fmla="*/ 24 h 616"/>
                  <a:gd name="T16" fmla="*/ 16 w 362"/>
                  <a:gd name="T17" fmla="*/ 48 h 616"/>
                  <a:gd name="T18" fmla="*/ 8 w 362"/>
                  <a:gd name="T19" fmla="*/ 64 h 616"/>
                  <a:gd name="T20" fmla="*/ 33 w 362"/>
                  <a:gd name="T21" fmla="*/ 88 h 616"/>
                  <a:gd name="T22" fmla="*/ 16 w 362"/>
                  <a:gd name="T23" fmla="*/ 136 h 616"/>
                  <a:gd name="T24" fmla="*/ 25 w 362"/>
                  <a:gd name="T25" fmla="*/ 160 h 616"/>
                  <a:gd name="T26" fmla="*/ 0 w 362"/>
                  <a:gd name="T27" fmla="*/ 192 h 616"/>
                  <a:gd name="T28" fmla="*/ 0 w 362"/>
                  <a:gd name="T29" fmla="*/ 200 h 616"/>
                  <a:gd name="T30" fmla="*/ 67 w 362"/>
                  <a:gd name="T31" fmla="*/ 184 h 616"/>
                  <a:gd name="T32" fmla="*/ 42 w 362"/>
                  <a:gd name="T33" fmla="*/ 216 h 616"/>
                  <a:gd name="T34" fmla="*/ 33 w 362"/>
                  <a:gd name="T35" fmla="*/ 256 h 616"/>
                  <a:gd name="T36" fmla="*/ 50 w 362"/>
                  <a:gd name="T37" fmla="*/ 328 h 616"/>
                  <a:gd name="T38" fmla="*/ 118 w 362"/>
                  <a:gd name="T39" fmla="*/ 312 h 616"/>
                  <a:gd name="T40" fmla="*/ 118 w 362"/>
                  <a:gd name="T41" fmla="*/ 352 h 616"/>
                  <a:gd name="T42" fmla="*/ 160 w 362"/>
                  <a:gd name="T43" fmla="*/ 384 h 616"/>
                  <a:gd name="T44" fmla="*/ 151 w 362"/>
                  <a:gd name="T45" fmla="*/ 408 h 616"/>
                  <a:gd name="T46" fmla="*/ 168 w 362"/>
                  <a:gd name="T47" fmla="*/ 432 h 616"/>
                  <a:gd name="T48" fmla="*/ 134 w 362"/>
                  <a:gd name="T49" fmla="*/ 448 h 616"/>
                  <a:gd name="T50" fmla="*/ 101 w 362"/>
                  <a:gd name="T51" fmla="*/ 440 h 616"/>
                  <a:gd name="T52" fmla="*/ 101 w 362"/>
                  <a:gd name="T53" fmla="*/ 472 h 616"/>
                  <a:gd name="T54" fmla="*/ 126 w 362"/>
                  <a:gd name="T55" fmla="*/ 496 h 616"/>
                  <a:gd name="T56" fmla="*/ 151 w 362"/>
                  <a:gd name="T57" fmla="*/ 480 h 616"/>
                  <a:gd name="T58" fmla="*/ 168 w 362"/>
                  <a:gd name="T59" fmla="*/ 480 h 616"/>
                  <a:gd name="T60" fmla="*/ 185 w 362"/>
                  <a:gd name="T61" fmla="*/ 488 h 616"/>
                  <a:gd name="T62" fmla="*/ 219 w 362"/>
                  <a:gd name="T63" fmla="*/ 504 h 616"/>
                  <a:gd name="T64" fmla="*/ 227 w 362"/>
                  <a:gd name="T65" fmla="*/ 528 h 616"/>
                  <a:gd name="T66" fmla="*/ 235 w 362"/>
                  <a:gd name="T67" fmla="*/ 560 h 616"/>
                  <a:gd name="T68" fmla="*/ 269 w 362"/>
                  <a:gd name="T69" fmla="*/ 576 h 616"/>
                  <a:gd name="T70" fmla="*/ 244 w 362"/>
                  <a:gd name="T71" fmla="*/ 592 h 616"/>
                  <a:gd name="T72" fmla="*/ 244 w 362"/>
                  <a:gd name="T73" fmla="*/ 600 h 616"/>
                  <a:gd name="T74" fmla="*/ 261 w 362"/>
                  <a:gd name="T75" fmla="*/ 600 h 616"/>
                  <a:gd name="T76" fmla="*/ 345 w 362"/>
                  <a:gd name="T77" fmla="*/ 584 h 616"/>
                  <a:gd name="T78" fmla="*/ 337 w 362"/>
                  <a:gd name="T79" fmla="*/ 616 h 616"/>
                  <a:gd name="T80" fmla="*/ 362 w 362"/>
                  <a:gd name="T81" fmla="*/ 600 h 616"/>
                  <a:gd name="T82" fmla="*/ 354 w 362"/>
                  <a:gd name="T83" fmla="*/ 50 h 616"/>
                  <a:gd name="T84" fmla="*/ 303 w 362"/>
                  <a:gd name="T85" fmla="*/ 56 h 616"/>
                  <a:gd name="T86" fmla="*/ 303 w 362"/>
                  <a:gd name="T87" fmla="*/ 56 h 6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62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2" y="600"/>
                    </a:lnTo>
                    <a:lnTo>
                      <a:pt x="354" y="50"/>
                    </a:lnTo>
                    <a:lnTo>
                      <a:pt x="303" y="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79">
                <a:extLst>
                  <a:ext uri="{FF2B5EF4-FFF2-40B4-BE49-F238E27FC236}">
                    <a16:creationId xmlns:a16="http://schemas.microsoft.com/office/drawing/2014/main" id="{4BCF0876-448A-9362-C2ED-B204A4D55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437" y="4162425"/>
                <a:ext cx="366713" cy="219075"/>
              </a:xfrm>
              <a:custGeom>
                <a:avLst/>
                <a:gdLst>
                  <a:gd name="T0" fmla="*/ 244 w 308"/>
                  <a:gd name="T1" fmla="*/ 56 h 184"/>
                  <a:gd name="T2" fmla="*/ 278 w 308"/>
                  <a:gd name="T3" fmla="*/ 72 h 184"/>
                  <a:gd name="T4" fmla="*/ 244 w 308"/>
                  <a:gd name="T5" fmla="*/ 88 h 184"/>
                  <a:gd name="T6" fmla="*/ 202 w 308"/>
                  <a:gd name="T7" fmla="*/ 88 h 184"/>
                  <a:gd name="T8" fmla="*/ 134 w 308"/>
                  <a:gd name="T9" fmla="*/ 120 h 184"/>
                  <a:gd name="T10" fmla="*/ 109 w 308"/>
                  <a:gd name="T11" fmla="*/ 120 h 184"/>
                  <a:gd name="T12" fmla="*/ 92 w 308"/>
                  <a:gd name="T13" fmla="*/ 120 h 184"/>
                  <a:gd name="T14" fmla="*/ 50 w 308"/>
                  <a:gd name="T15" fmla="*/ 128 h 184"/>
                  <a:gd name="T16" fmla="*/ 25 w 308"/>
                  <a:gd name="T17" fmla="*/ 152 h 184"/>
                  <a:gd name="T18" fmla="*/ 0 w 308"/>
                  <a:gd name="T19" fmla="*/ 184 h 184"/>
                  <a:gd name="T20" fmla="*/ 0 w 308"/>
                  <a:gd name="T21" fmla="*/ 168 h 184"/>
                  <a:gd name="T22" fmla="*/ 17 w 308"/>
                  <a:gd name="T23" fmla="*/ 152 h 184"/>
                  <a:gd name="T24" fmla="*/ 42 w 308"/>
                  <a:gd name="T25" fmla="*/ 120 h 184"/>
                  <a:gd name="T26" fmla="*/ 84 w 308"/>
                  <a:gd name="T27" fmla="*/ 88 h 184"/>
                  <a:gd name="T28" fmla="*/ 92 w 308"/>
                  <a:gd name="T29" fmla="*/ 40 h 184"/>
                  <a:gd name="T30" fmla="*/ 143 w 308"/>
                  <a:gd name="T31" fmla="*/ 24 h 184"/>
                  <a:gd name="T32" fmla="*/ 193 w 308"/>
                  <a:gd name="T33" fmla="*/ 16 h 184"/>
                  <a:gd name="T34" fmla="*/ 244 w 308"/>
                  <a:gd name="T35" fmla="*/ 0 h 184"/>
                  <a:gd name="T36" fmla="*/ 252 w 308"/>
                  <a:gd name="T37" fmla="*/ 0 h 184"/>
                  <a:gd name="T38" fmla="*/ 261 w 308"/>
                  <a:gd name="T39" fmla="*/ 16 h 184"/>
                  <a:gd name="T40" fmla="*/ 303 w 308"/>
                  <a:gd name="T41" fmla="*/ 24 h 184"/>
                  <a:gd name="T42" fmla="*/ 308 w 308"/>
                  <a:gd name="T43" fmla="*/ 24 h 184"/>
                  <a:gd name="T44" fmla="*/ 286 w 308"/>
                  <a:gd name="T45" fmla="*/ 32 h 184"/>
                  <a:gd name="T46" fmla="*/ 244 w 308"/>
                  <a:gd name="T47" fmla="*/ 56 h 184"/>
                  <a:gd name="T48" fmla="*/ 244 w 308"/>
                  <a:gd name="T49" fmla="*/ 56 h 1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08" h="184">
                    <a:moveTo>
                      <a:pt x="244" y="56"/>
                    </a:moveTo>
                    <a:lnTo>
                      <a:pt x="278" y="72"/>
                    </a:lnTo>
                    <a:lnTo>
                      <a:pt x="244" y="88"/>
                    </a:lnTo>
                    <a:lnTo>
                      <a:pt x="202" y="88"/>
                    </a:lnTo>
                    <a:lnTo>
                      <a:pt x="134" y="120"/>
                    </a:lnTo>
                    <a:lnTo>
                      <a:pt x="109" y="120"/>
                    </a:lnTo>
                    <a:lnTo>
                      <a:pt x="92" y="120"/>
                    </a:lnTo>
                    <a:lnTo>
                      <a:pt x="50" y="128"/>
                    </a:lnTo>
                    <a:lnTo>
                      <a:pt x="25" y="152"/>
                    </a:lnTo>
                    <a:lnTo>
                      <a:pt x="0" y="184"/>
                    </a:lnTo>
                    <a:lnTo>
                      <a:pt x="0" y="168"/>
                    </a:lnTo>
                    <a:lnTo>
                      <a:pt x="17" y="152"/>
                    </a:lnTo>
                    <a:lnTo>
                      <a:pt x="42" y="120"/>
                    </a:lnTo>
                    <a:lnTo>
                      <a:pt x="84" y="88"/>
                    </a:lnTo>
                    <a:lnTo>
                      <a:pt x="92" y="40"/>
                    </a:lnTo>
                    <a:lnTo>
                      <a:pt x="143" y="24"/>
                    </a:lnTo>
                    <a:lnTo>
                      <a:pt x="193" y="16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1" y="16"/>
                    </a:lnTo>
                    <a:lnTo>
                      <a:pt x="303" y="24"/>
                    </a:lnTo>
                    <a:lnTo>
                      <a:pt x="308" y="24"/>
                    </a:lnTo>
                    <a:lnTo>
                      <a:pt x="286" y="32"/>
                    </a:lnTo>
                    <a:lnTo>
                      <a:pt x="244" y="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80">
                <a:extLst>
                  <a:ext uri="{FF2B5EF4-FFF2-40B4-BE49-F238E27FC236}">
                    <a16:creationId xmlns:a16="http://schemas.microsoft.com/office/drawing/2014/main" id="{DF146A87-FF8F-BAF4-9B98-CEE675B3F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234" y="3219450"/>
                <a:ext cx="1063229" cy="704850"/>
              </a:xfrm>
              <a:custGeom>
                <a:avLst/>
                <a:gdLst>
                  <a:gd name="T0" fmla="*/ 784 w 893"/>
                  <a:gd name="T1" fmla="*/ 312 h 592"/>
                  <a:gd name="T2" fmla="*/ 725 w 893"/>
                  <a:gd name="T3" fmla="*/ 280 h 592"/>
                  <a:gd name="T4" fmla="*/ 708 w 893"/>
                  <a:gd name="T5" fmla="*/ 208 h 592"/>
                  <a:gd name="T6" fmla="*/ 708 w 893"/>
                  <a:gd name="T7" fmla="*/ 168 h 592"/>
                  <a:gd name="T8" fmla="*/ 666 w 893"/>
                  <a:gd name="T9" fmla="*/ 120 h 592"/>
                  <a:gd name="T10" fmla="*/ 632 w 893"/>
                  <a:gd name="T11" fmla="*/ 96 h 592"/>
                  <a:gd name="T12" fmla="*/ 581 w 893"/>
                  <a:gd name="T13" fmla="*/ 56 h 592"/>
                  <a:gd name="T14" fmla="*/ 548 w 893"/>
                  <a:gd name="T15" fmla="*/ 16 h 592"/>
                  <a:gd name="T16" fmla="*/ 506 w 893"/>
                  <a:gd name="T17" fmla="*/ 0 h 592"/>
                  <a:gd name="T18" fmla="*/ 472 w 893"/>
                  <a:gd name="T19" fmla="*/ 48 h 592"/>
                  <a:gd name="T20" fmla="*/ 396 w 893"/>
                  <a:gd name="T21" fmla="*/ 72 h 592"/>
                  <a:gd name="T22" fmla="*/ 371 w 893"/>
                  <a:gd name="T23" fmla="*/ 96 h 592"/>
                  <a:gd name="T24" fmla="*/ 337 w 893"/>
                  <a:gd name="T25" fmla="*/ 80 h 592"/>
                  <a:gd name="T26" fmla="*/ 287 w 893"/>
                  <a:gd name="T27" fmla="*/ 88 h 592"/>
                  <a:gd name="T28" fmla="*/ 253 w 893"/>
                  <a:gd name="T29" fmla="*/ 88 h 592"/>
                  <a:gd name="T30" fmla="*/ 219 w 893"/>
                  <a:gd name="T31" fmla="*/ 80 h 592"/>
                  <a:gd name="T32" fmla="*/ 185 w 893"/>
                  <a:gd name="T33" fmla="*/ 104 h 592"/>
                  <a:gd name="T34" fmla="*/ 160 w 893"/>
                  <a:gd name="T35" fmla="*/ 128 h 592"/>
                  <a:gd name="T36" fmla="*/ 135 w 893"/>
                  <a:gd name="T37" fmla="*/ 168 h 592"/>
                  <a:gd name="T38" fmla="*/ 110 w 893"/>
                  <a:gd name="T39" fmla="*/ 224 h 592"/>
                  <a:gd name="T40" fmla="*/ 84 w 893"/>
                  <a:gd name="T41" fmla="*/ 256 h 592"/>
                  <a:gd name="T42" fmla="*/ 76 w 893"/>
                  <a:gd name="T43" fmla="*/ 280 h 592"/>
                  <a:gd name="T44" fmla="*/ 67 w 893"/>
                  <a:gd name="T45" fmla="*/ 320 h 592"/>
                  <a:gd name="T46" fmla="*/ 51 w 893"/>
                  <a:gd name="T47" fmla="*/ 328 h 592"/>
                  <a:gd name="T48" fmla="*/ 25 w 893"/>
                  <a:gd name="T49" fmla="*/ 344 h 592"/>
                  <a:gd name="T50" fmla="*/ 0 w 893"/>
                  <a:gd name="T51" fmla="*/ 352 h 592"/>
                  <a:gd name="T52" fmla="*/ 17 w 893"/>
                  <a:gd name="T53" fmla="*/ 368 h 592"/>
                  <a:gd name="T54" fmla="*/ 51 w 893"/>
                  <a:gd name="T55" fmla="*/ 392 h 592"/>
                  <a:gd name="T56" fmla="*/ 59 w 893"/>
                  <a:gd name="T57" fmla="*/ 416 h 592"/>
                  <a:gd name="T58" fmla="*/ 93 w 893"/>
                  <a:gd name="T59" fmla="*/ 440 h 592"/>
                  <a:gd name="T60" fmla="*/ 135 w 893"/>
                  <a:gd name="T61" fmla="*/ 456 h 592"/>
                  <a:gd name="T62" fmla="*/ 118 w 893"/>
                  <a:gd name="T63" fmla="*/ 488 h 592"/>
                  <a:gd name="T64" fmla="*/ 160 w 893"/>
                  <a:gd name="T65" fmla="*/ 496 h 592"/>
                  <a:gd name="T66" fmla="*/ 202 w 893"/>
                  <a:gd name="T67" fmla="*/ 512 h 592"/>
                  <a:gd name="T68" fmla="*/ 244 w 893"/>
                  <a:gd name="T69" fmla="*/ 488 h 592"/>
                  <a:gd name="T70" fmla="*/ 244 w 893"/>
                  <a:gd name="T71" fmla="*/ 528 h 592"/>
                  <a:gd name="T72" fmla="*/ 261 w 893"/>
                  <a:gd name="T73" fmla="*/ 536 h 592"/>
                  <a:gd name="T74" fmla="*/ 253 w 893"/>
                  <a:gd name="T75" fmla="*/ 544 h 592"/>
                  <a:gd name="T76" fmla="*/ 287 w 893"/>
                  <a:gd name="T77" fmla="*/ 560 h 592"/>
                  <a:gd name="T78" fmla="*/ 287 w 893"/>
                  <a:gd name="T79" fmla="*/ 584 h 592"/>
                  <a:gd name="T80" fmla="*/ 320 w 893"/>
                  <a:gd name="T81" fmla="*/ 592 h 592"/>
                  <a:gd name="T82" fmla="*/ 413 w 893"/>
                  <a:gd name="T83" fmla="*/ 592 h 592"/>
                  <a:gd name="T84" fmla="*/ 438 w 893"/>
                  <a:gd name="T85" fmla="*/ 568 h 592"/>
                  <a:gd name="T86" fmla="*/ 463 w 893"/>
                  <a:gd name="T87" fmla="*/ 568 h 592"/>
                  <a:gd name="T88" fmla="*/ 514 w 893"/>
                  <a:gd name="T89" fmla="*/ 568 h 592"/>
                  <a:gd name="T90" fmla="*/ 565 w 893"/>
                  <a:gd name="T91" fmla="*/ 560 h 592"/>
                  <a:gd name="T92" fmla="*/ 607 w 893"/>
                  <a:gd name="T93" fmla="*/ 504 h 592"/>
                  <a:gd name="T94" fmla="*/ 657 w 893"/>
                  <a:gd name="T95" fmla="*/ 488 h 592"/>
                  <a:gd name="T96" fmla="*/ 699 w 893"/>
                  <a:gd name="T97" fmla="*/ 480 h 592"/>
                  <a:gd name="T98" fmla="*/ 725 w 893"/>
                  <a:gd name="T99" fmla="*/ 488 h 592"/>
                  <a:gd name="T100" fmla="*/ 767 w 893"/>
                  <a:gd name="T101" fmla="*/ 480 h 592"/>
                  <a:gd name="T102" fmla="*/ 775 w 893"/>
                  <a:gd name="T103" fmla="*/ 496 h 592"/>
                  <a:gd name="T104" fmla="*/ 826 w 893"/>
                  <a:gd name="T105" fmla="*/ 496 h 592"/>
                  <a:gd name="T106" fmla="*/ 834 w 893"/>
                  <a:gd name="T107" fmla="*/ 416 h 592"/>
                  <a:gd name="T108" fmla="*/ 851 w 893"/>
                  <a:gd name="T109" fmla="*/ 376 h 592"/>
                  <a:gd name="T110" fmla="*/ 885 w 893"/>
                  <a:gd name="T111" fmla="*/ 336 h 592"/>
                  <a:gd name="T112" fmla="*/ 893 w 893"/>
                  <a:gd name="T113" fmla="*/ 312 h 592"/>
                  <a:gd name="T114" fmla="*/ 876 w 893"/>
                  <a:gd name="T115" fmla="*/ 288 h 592"/>
                  <a:gd name="T116" fmla="*/ 834 w 893"/>
                  <a:gd name="T117" fmla="*/ 288 h 592"/>
                  <a:gd name="T118" fmla="*/ 784 w 893"/>
                  <a:gd name="T119" fmla="*/ 312 h 5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81">
                <a:extLst>
                  <a:ext uri="{FF2B5EF4-FFF2-40B4-BE49-F238E27FC236}">
                    <a16:creationId xmlns:a16="http://schemas.microsoft.com/office/drawing/2014/main" id="{C4E2EF6E-00A6-E543-5C43-5B355FECB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217" y="3171825"/>
                <a:ext cx="421481" cy="400050"/>
              </a:xfrm>
              <a:custGeom>
                <a:avLst/>
                <a:gdLst>
                  <a:gd name="T0" fmla="*/ 270 w 354"/>
                  <a:gd name="T1" fmla="*/ 248 h 336"/>
                  <a:gd name="T2" fmla="*/ 253 w 354"/>
                  <a:gd name="T3" fmla="*/ 224 h 336"/>
                  <a:gd name="T4" fmla="*/ 278 w 354"/>
                  <a:gd name="T5" fmla="*/ 200 h 336"/>
                  <a:gd name="T6" fmla="*/ 354 w 354"/>
                  <a:gd name="T7" fmla="*/ 184 h 336"/>
                  <a:gd name="T8" fmla="*/ 337 w 354"/>
                  <a:gd name="T9" fmla="*/ 152 h 336"/>
                  <a:gd name="T10" fmla="*/ 303 w 354"/>
                  <a:gd name="T11" fmla="*/ 120 h 336"/>
                  <a:gd name="T12" fmla="*/ 287 w 354"/>
                  <a:gd name="T13" fmla="*/ 88 h 336"/>
                  <a:gd name="T14" fmla="*/ 236 w 354"/>
                  <a:gd name="T15" fmla="*/ 72 h 336"/>
                  <a:gd name="T16" fmla="*/ 211 w 354"/>
                  <a:gd name="T17" fmla="*/ 24 h 336"/>
                  <a:gd name="T18" fmla="*/ 152 w 354"/>
                  <a:gd name="T19" fmla="*/ 24 h 336"/>
                  <a:gd name="T20" fmla="*/ 84 w 354"/>
                  <a:gd name="T21" fmla="*/ 0 h 336"/>
                  <a:gd name="T22" fmla="*/ 59 w 354"/>
                  <a:gd name="T23" fmla="*/ 24 h 336"/>
                  <a:gd name="T24" fmla="*/ 8 w 354"/>
                  <a:gd name="T25" fmla="*/ 32 h 336"/>
                  <a:gd name="T26" fmla="*/ 0 w 354"/>
                  <a:gd name="T27" fmla="*/ 40 h 336"/>
                  <a:gd name="T28" fmla="*/ 34 w 354"/>
                  <a:gd name="T29" fmla="*/ 56 h 336"/>
                  <a:gd name="T30" fmla="*/ 67 w 354"/>
                  <a:gd name="T31" fmla="*/ 96 h 336"/>
                  <a:gd name="T32" fmla="*/ 118 w 354"/>
                  <a:gd name="T33" fmla="*/ 136 h 336"/>
                  <a:gd name="T34" fmla="*/ 152 w 354"/>
                  <a:gd name="T35" fmla="*/ 160 h 336"/>
                  <a:gd name="T36" fmla="*/ 194 w 354"/>
                  <a:gd name="T37" fmla="*/ 208 h 336"/>
                  <a:gd name="T38" fmla="*/ 194 w 354"/>
                  <a:gd name="T39" fmla="*/ 248 h 336"/>
                  <a:gd name="T40" fmla="*/ 211 w 354"/>
                  <a:gd name="T41" fmla="*/ 320 h 336"/>
                  <a:gd name="T42" fmla="*/ 236 w 354"/>
                  <a:gd name="T43" fmla="*/ 336 h 336"/>
                  <a:gd name="T44" fmla="*/ 253 w 354"/>
                  <a:gd name="T45" fmla="*/ 312 h 336"/>
                  <a:gd name="T46" fmla="*/ 270 w 354"/>
                  <a:gd name="T47" fmla="*/ 248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82">
                <a:extLst>
                  <a:ext uri="{FF2B5EF4-FFF2-40B4-BE49-F238E27FC236}">
                    <a16:creationId xmlns:a16="http://schemas.microsoft.com/office/drawing/2014/main" id="{8F2D9274-F2FF-D08D-B914-8E66C691C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234" y="3219450"/>
                <a:ext cx="1063229" cy="704850"/>
              </a:xfrm>
              <a:custGeom>
                <a:avLst/>
                <a:gdLst>
                  <a:gd name="T0" fmla="*/ 784 w 893"/>
                  <a:gd name="T1" fmla="*/ 312 h 592"/>
                  <a:gd name="T2" fmla="*/ 725 w 893"/>
                  <a:gd name="T3" fmla="*/ 280 h 592"/>
                  <a:gd name="T4" fmla="*/ 708 w 893"/>
                  <a:gd name="T5" fmla="*/ 208 h 592"/>
                  <a:gd name="T6" fmla="*/ 708 w 893"/>
                  <a:gd name="T7" fmla="*/ 168 h 592"/>
                  <a:gd name="T8" fmla="*/ 666 w 893"/>
                  <a:gd name="T9" fmla="*/ 120 h 592"/>
                  <a:gd name="T10" fmla="*/ 632 w 893"/>
                  <a:gd name="T11" fmla="*/ 96 h 592"/>
                  <a:gd name="T12" fmla="*/ 581 w 893"/>
                  <a:gd name="T13" fmla="*/ 56 h 592"/>
                  <a:gd name="T14" fmla="*/ 548 w 893"/>
                  <a:gd name="T15" fmla="*/ 16 h 592"/>
                  <a:gd name="T16" fmla="*/ 506 w 893"/>
                  <a:gd name="T17" fmla="*/ 0 h 592"/>
                  <a:gd name="T18" fmla="*/ 472 w 893"/>
                  <a:gd name="T19" fmla="*/ 48 h 592"/>
                  <a:gd name="T20" fmla="*/ 396 w 893"/>
                  <a:gd name="T21" fmla="*/ 72 h 592"/>
                  <a:gd name="T22" fmla="*/ 371 w 893"/>
                  <a:gd name="T23" fmla="*/ 96 h 592"/>
                  <a:gd name="T24" fmla="*/ 337 w 893"/>
                  <a:gd name="T25" fmla="*/ 80 h 592"/>
                  <a:gd name="T26" fmla="*/ 287 w 893"/>
                  <a:gd name="T27" fmla="*/ 88 h 592"/>
                  <a:gd name="T28" fmla="*/ 253 w 893"/>
                  <a:gd name="T29" fmla="*/ 88 h 592"/>
                  <a:gd name="T30" fmla="*/ 219 w 893"/>
                  <a:gd name="T31" fmla="*/ 80 h 592"/>
                  <a:gd name="T32" fmla="*/ 185 w 893"/>
                  <a:gd name="T33" fmla="*/ 104 h 592"/>
                  <a:gd name="T34" fmla="*/ 185 w 893"/>
                  <a:gd name="T35" fmla="*/ 104 h 592"/>
                  <a:gd name="T36" fmla="*/ 160 w 893"/>
                  <a:gd name="T37" fmla="*/ 128 h 592"/>
                  <a:gd name="T38" fmla="*/ 135 w 893"/>
                  <a:gd name="T39" fmla="*/ 168 h 592"/>
                  <a:gd name="T40" fmla="*/ 110 w 893"/>
                  <a:gd name="T41" fmla="*/ 224 h 592"/>
                  <a:gd name="T42" fmla="*/ 84 w 893"/>
                  <a:gd name="T43" fmla="*/ 256 h 592"/>
                  <a:gd name="T44" fmla="*/ 76 w 893"/>
                  <a:gd name="T45" fmla="*/ 280 h 592"/>
                  <a:gd name="T46" fmla="*/ 67 w 893"/>
                  <a:gd name="T47" fmla="*/ 320 h 592"/>
                  <a:gd name="T48" fmla="*/ 51 w 893"/>
                  <a:gd name="T49" fmla="*/ 328 h 592"/>
                  <a:gd name="T50" fmla="*/ 25 w 893"/>
                  <a:gd name="T51" fmla="*/ 344 h 592"/>
                  <a:gd name="T52" fmla="*/ 0 w 893"/>
                  <a:gd name="T53" fmla="*/ 352 h 592"/>
                  <a:gd name="T54" fmla="*/ 17 w 893"/>
                  <a:gd name="T55" fmla="*/ 368 h 592"/>
                  <a:gd name="T56" fmla="*/ 51 w 893"/>
                  <a:gd name="T57" fmla="*/ 392 h 592"/>
                  <a:gd name="T58" fmla="*/ 59 w 893"/>
                  <a:gd name="T59" fmla="*/ 416 h 592"/>
                  <a:gd name="T60" fmla="*/ 93 w 893"/>
                  <a:gd name="T61" fmla="*/ 440 h 592"/>
                  <a:gd name="T62" fmla="*/ 135 w 893"/>
                  <a:gd name="T63" fmla="*/ 456 h 592"/>
                  <a:gd name="T64" fmla="*/ 118 w 893"/>
                  <a:gd name="T65" fmla="*/ 488 h 592"/>
                  <a:gd name="T66" fmla="*/ 160 w 893"/>
                  <a:gd name="T67" fmla="*/ 496 h 592"/>
                  <a:gd name="T68" fmla="*/ 202 w 893"/>
                  <a:gd name="T69" fmla="*/ 512 h 592"/>
                  <a:gd name="T70" fmla="*/ 244 w 893"/>
                  <a:gd name="T71" fmla="*/ 488 h 592"/>
                  <a:gd name="T72" fmla="*/ 244 w 893"/>
                  <a:gd name="T73" fmla="*/ 528 h 592"/>
                  <a:gd name="T74" fmla="*/ 261 w 893"/>
                  <a:gd name="T75" fmla="*/ 536 h 592"/>
                  <a:gd name="T76" fmla="*/ 253 w 893"/>
                  <a:gd name="T77" fmla="*/ 544 h 592"/>
                  <a:gd name="T78" fmla="*/ 287 w 893"/>
                  <a:gd name="T79" fmla="*/ 560 h 592"/>
                  <a:gd name="T80" fmla="*/ 287 w 893"/>
                  <a:gd name="T81" fmla="*/ 584 h 592"/>
                  <a:gd name="T82" fmla="*/ 320 w 893"/>
                  <a:gd name="T83" fmla="*/ 592 h 592"/>
                  <a:gd name="T84" fmla="*/ 413 w 893"/>
                  <a:gd name="T85" fmla="*/ 592 h 592"/>
                  <a:gd name="T86" fmla="*/ 438 w 893"/>
                  <a:gd name="T87" fmla="*/ 568 h 592"/>
                  <a:gd name="T88" fmla="*/ 463 w 893"/>
                  <a:gd name="T89" fmla="*/ 568 h 592"/>
                  <a:gd name="T90" fmla="*/ 514 w 893"/>
                  <a:gd name="T91" fmla="*/ 568 h 592"/>
                  <a:gd name="T92" fmla="*/ 565 w 893"/>
                  <a:gd name="T93" fmla="*/ 560 h 592"/>
                  <a:gd name="T94" fmla="*/ 607 w 893"/>
                  <a:gd name="T95" fmla="*/ 504 h 592"/>
                  <a:gd name="T96" fmla="*/ 657 w 893"/>
                  <a:gd name="T97" fmla="*/ 488 h 592"/>
                  <a:gd name="T98" fmla="*/ 699 w 893"/>
                  <a:gd name="T99" fmla="*/ 480 h 592"/>
                  <a:gd name="T100" fmla="*/ 725 w 893"/>
                  <a:gd name="T101" fmla="*/ 488 h 592"/>
                  <a:gd name="T102" fmla="*/ 767 w 893"/>
                  <a:gd name="T103" fmla="*/ 480 h 592"/>
                  <a:gd name="T104" fmla="*/ 775 w 893"/>
                  <a:gd name="T105" fmla="*/ 496 h 592"/>
                  <a:gd name="T106" fmla="*/ 826 w 893"/>
                  <a:gd name="T107" fmla="*/ 496 h 592"/>
                  <a:gd name="T108" fmla="*/ 834 w 893"/>
                  <a:gd name="T109" fmla="*/ 416 h 592"/>
                  <a:gd name="T110" fmla="*/ 851 w 893"/>
                  <a:gd name="T111" fmla="*/ 376 h 592"/>
                  <a:gd name="T112" fmla="*/ 885 w 893"/>
                  <a:gd name="T113" fmla="*/ 336 h 592"/>
                  <a:gd name="T114" fmla="*/ 893 w 893"/>
                  <a:gd name="T115" fmla="*/ 312 h 592"/>
                  <a:gd name="T116" fmla="*/ 876 w 893"/>
                  <a:gd name="T117" fmla="*/ 288 h 592"/>
                  <a:gd name="T118" fmla="*/ 834 w 893"/>
                  <a:gd name="T119" fmla="*/ 288 h 592"/>
                  <a:gd name="T120" fmla="*/ 784 w 893"/>
                  <a:gd name="T121" fmla="*/ 312 h 5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83">
                <a:extLst>
                  <a:ext uri="{FF2B5EF4-FFF2-40B4-BE49-F238E27FC236}">
                    <a16:creationId xmlns:a16="http://schemas.microsoft.com/office/drawing/2014/main" id="{593471B1-E5D1-B87B-FDA8-1DCACE874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217" y="3171825"/>
                <a:ext cx="421481" cy="400050"/>
              </a:xfrm>
              <a:custGeom>
                <a:avLst/>
                <a:gdLst>
                  <a:gd name="T0" fmla="*/ 270 w 354"/>
                  <a:gd name="T1" fmla="*/ 248 h 336"/>
                  <a:gd name="T2" fmla="*/ 253 w 354"/>
                  <a:gd name="T3" fmla="*/ 224 h 336"/>
                  <a:gd name="T4" fmla="*/ 278 w 354"/>
                  <a:gd name="T5" fmla="*/ 200 h 336"/>
                  <a:gd name="T6" fmla="*/ 354 w 354"/>
                  <a:gd name="T7" fmla="*/ 184 h 336"/>
                  <a:gd name="T8" fmla="*/ 337 w 354"/>
                  <a:gd name="T9" fmla="*/ 152 h 336"/>
                  <a:gd name="T10" fmla="*/ 303 w 354"/>
                  <a:gd name="T11" fmla="*/ 120 h 336"/>
                  <a:gd name="T12" fmla="*/ 287 w 354"/>
                  <a:gd name="T13" fmla="*/ 88 h 336"/>
                  <a:gd name="T14" fmla="*/ 236 w 354"/>
                  <a:gd name="T15" fmla="*/ 72 h 336"/>
                  <a:gd name="T16" fmla="*/ 211 w 354"/>
                  <a:gd name="T17" fmla="*/ 24 h 336"/>
                  <a:gd name="T18" fmla="*/ 152 w 354"/>
                  <a:gd name="T19" fmla="*/ 24 h 336"/>
                  <a:gd name="T20" fmla="*/ 84 w 354"/>
                  <a:gd name="T21" fmla="*/ 0 h 336"/>
                  <a:gd name="T22" fmla="*/ 59 w 354"/>
                  <a:gd name="T23" fmla="*/ 24 h 336"/>
                  <a:gd name="T24" fmla="*/ 8 w 354"/>
                  <a:gd name="T25" fmla="*/ 32 h 336"/>
                  <a:gd name="T26" fmla="*/ 0 w 354"/>
                  <a:gd name="T27" fmla="*/ 40 h 336"/>
                  <a:gd name="T28" fmla="*/ 34 w 354"/>
                  <a:gd name="T29" fmla="*/ 56 h 336"/>
                  <a:gd name="T30" fmla="*/ 67 w 354"/>
                  <a:gd name="T31" fmla="*/ 96 h 336"/>
                  <a:gd name="T32" fmla="*/ 118 w 354"/>
                  <a:gd name="T33" fmla="*/ 136 h 336"/>
                  <a:gd name="T34" fmla="*/ 152 w 354"/>
                  <a:gd name="T35" fmla="*/ 160 h 336"/>
                  <a:gd name="T36" fmla="*/ 194 w 354"/>
                  <a:gd name="T37" fmla="*/ 208 h 336"/>
                  <a:gd name="T38" fmla="*/ 194 w 354"/>
                  <a:gd name="T39" fmla="*/ 248 h 336"/>
                  <a:gd name="T40" fmla="*/ 211 w 354"/>
                  <a:gd name="T41" fmla="*/ 320 h 336"/>
                  <a:gd name="T42" fmla="*/ 236 w 354"/>
                  <a:gd name="T43" fmla="*/ 336 h 336"/>
                  <a:gd name="T44" fmla="*/ 253 w 354"/>
                  <a:gd name="T45" fmla="*/ 312 h 336"/>
                  <a:gd name="T46" fmla="*/ 270 w 354"/>
                  <a:gd name="T47" fmla="*/ 248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84">
                <a:extLst>
                  <a:ext uri="{FF2B5EF4-FFF2-40B4-BE49-F238E27FC236}">
                    <a16:creationId xmlns:a16="http://schemas.microsoft.com/office/drawing/2014/main" id="{1FBAD7CB-44B7-4018-1E48-2FC851748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759" y="2428875"/>
                <a:ext cx="1023938" cy="781050"/>
              </a:xfrm>
              <a:custGeom>
                <a:avLst/>
                <a:gdLst>
                  <a:gd name="T0" fmla="*/ 775 w 860"/>
                  <a:gd name="T1" fmla="*/ 560 h 656"/>
                  <a:gd name="T2" fmla="*/ 826 w 860"/>
                  <a:gd name="T3" fmla="*/ 464 h 656"/>
                  <a:gd name="T4" fmla="*/ 860 w 860"/>
                  <a:gd name="T5" fmla="*/ 456 h 656"/>
                  <a:gd name="T6" fmla="*/ 851 w 860"/>
                  <a:gd name="T7" fmla="*/ 416 h 656"/>
                  <a:gd name="T8" fmla="*/ 817 w 860"/>
                  <a:gd name="T9" fmla="*/ 352 h 656"/>
                  <a:gd name="T10" fmla="*/ 792 w 860"/>
                  <a:gd name="T11" fmla="*/ 320 h 656"/>
                  <a:gd name="T12" fmla="*/ 784 w 860"/>
                  <a:gd name="T13" fmla="*/ 264 h 656"/>
                  <a:gd name="T14" fmla="*/ 750 w 860"/>
                  <a:gd name="T15" fmla="*/ 256 h 656"/>
                  <a:gd name="T16" fmla="*/ 750 w 860"/>
                  <a:gd name="T17" fmla="*/ 232 h 656"/>
                  <a:gd name="T18" fmla="*/ 792 w 860"/>
                  <a:gd name="T19" fmla="*/ 184 h 656"/>
                  <a:gd name="T20" fmla="*/ 750 w 860"/>
                  <a:gd name="T21" fmla="*/ 104 h 656"/>
                  <a:gd name="T22" fmla="*/ 725 w 860"/>
                  <a:gd name="T23" fmla="*/ 40 h 656"/>
                  <a:gd name="T24" fmla="*/ 666 w 860"/>
                  <a:gd name="T25" fmla="*/ 16 h 656"/>
                  <a:gd name="T26" fmla="*/ 531 w 860"/>
                  <a:gd name="T27" fmla="*/ 40 h 656"/>
                  <a:gd name="T28" fmla="*/ 447 w 860"/>
                  <a:gd name="T29" fmla="*/ 24 h 656"/>
                  <a:gd name="T30" fmla="*/ 405 w 860"/>
                  <a:gd name="T31" fmla="*/ 48 h 656"/>
                  <a:gd name="T32" fmla="*/ 362 w 860"/>
                  <a:gd name="T33" fmla="*/ 40 h 656"/>
                  <a:gd name="T34" fmla="*/ 329 w 860"/>
                  <a:gd name="T35" fmla="*/ 24 h 656"/>
                  <a:gd name="T36" fmla="*/ 295 w 860"/>
                  <a:gd name="T37" fmla="*/ 0 h 656"/>
                  <a:gd name="T38" fmla="*/ 253 w 860"/>
                  <a:gd name="T39" fmla="*/ 8 h 656"/>
                  <a:gd name="T40" fmla="*/ 177 w 860"/>
                  <a:gd name="T41" fmla="*/ 40 h 656"/>
                  <a:gd name="T42" fmla="*/ 169 w 860"/>
                  <a:gd name="T43" fmla="*/ 72 h 656"/>
                  <a:gd name="T44" fmla="*/ 126 w 860"/>
                  <a:gd name="T45" fmla="*/ 88 h 656"/>
                  <a:gd name="T46" fmla="*/ 25 w 860"/>
                  <a:gd name="T47" fmla="*/ 128 h 656"/>
                  <a:gd name="T48" fmla="*/ 9 w 860"/>
                  <a:gd name="T49" fmla="*/ 128 h 656"/>
                  <a:gd name="T50" fmla="*/ 17 w 860"/>
                  <a:gd name="T51" fmla="*/ 176 h 656"/>
                  <a:gd name="T52" fmla="*/ 25 w 860"/>
                  <a:gd name="T53" fmla="*/ 208 h 656"/>
                  <a:gd name="T54" fmla="*/ 0 w 860"/>
                  <a:gd name="T55" fmla="*/ 256 h 656"/>
                  <a:gd name="T56" fmla="*/ 51 w 860"/>
                  <a:gd name="T57" fmla="*/ 288 h 656"/>
                  <a:gd name="T58" fmla="*/ 51 w 860"/>
                  <a:gd name="T59" fmla="*/ 320 h 656"/>
                  <a:gd name="T60" fmla="*/ 76 w 860"/>
                  <a:gd name="T61" fmla="*/ 360 h 656"/>
                  <a:gd name="T62" fmla="*/ 59 w 860"/>
                  <a:gd name="T63" fmla="*/ 400 h 656"/>
                  <a:gd name="T64" fmla="*/ 84 w 860"/>
                  <a:gd name="T65" fmla="*/ 432 h 656"/>
                  <a:gd name="T66" fmla="*/ 84 w 860"/>
                  <a:gd name="T67" fmla="*/ 472 h 656"/>
                  <a:gd name="T68" fmla="*/ 126 w 860"/>
                  <a:gd name="T69" fmla="*/ 496 h 656"/>
                  <a:gd name="T70" fmla="*/ 169 w 860"/>
                  <a:gd name="T71" fmla="*/ 512 h 656"/>
                  <a:gd name="T72" fmla="*/ 211 w 860"/>
                  <a:gd name="T73" fmla="*/ 512 h 656"/>
                  <a:gd name="T74" fmla="*/ 202 w 860"/>
                  <a:gd name="T75" fmla="*/ 544 h 656"/>
                  <a:gd name="T76" fmla="*/ 244 w 860"/>
                  <a:gd name="T77" fmla="*/ 576 h 656"/>
                  <a:gd name="T78" fmla="*/ 270 w 860"/>
                  <a:gd name="T79" fmla="*/ 560 h 656"/>
                  <a:gd name="T80" fmla="*/ 270 w 860"/>
                  <a:gd name="T81" fmla="*/ 536 h 656"/>
                  <a:gd name="T82" fmla="*/ 320 w 860"/>
                  <a:gd name="T83" fmla="*/ 552 h 656"/>
                  <a:gd name="T84" fmla="*/ 337 w 860"/>
                  <a:gd name="T85" fmla="*/ 576 h 656"/>
                  <a:gd name="T86" fmla="*/ 379 w 860"/>
                  <a:gd name="T87" fmla="*/ 584 h 656"/>
                  <a:gd name="T88" fmla="*/ 421 w 860"/>
                  <a:gd name="T89" fmla="*/ 592 h 656"/>
                  <a:gd name="T90" fmla="*/ 438 w 860"/>
                  <a:gd name="T91" fmla="*/ 624 h 656"/>
                  <a:gd name="T92" fmla="*/ 464 w 860"/>
                  <a:gd name="T93" fmla="*/ 640 h 656"/>
                  <a:gd name="T94" fmla="*/ 497 w 860"/>
                  <a:gd name="T95" fmla="*/ 616 h 656"/>
                  <a:gd name="T96" fmla="*/ 523 w 860"/>
                  <a:gd name="T97" fmla="*/ 640 h 656"/>
                  <a:gd name="T98" fmla="*/ 531 w 860"/>
                  <a:gd name="T99" fmla="*/ 656 h 656"/>
                  <a:gd name="T100" fmla="*/ 556 w 860"/>
                  <a:gd name="T101" fmla="*/ 656 h 656"/>
                  <a:gd name="T102" fmla="*/ 581 w 860"/>
                  <a:gd name="T103" fmla="*/ 632 h 656"/>
                  <a:gd name="T104" fmla="*/ 615 w 860"/>
                  <a:gd name="T105" fmla="*/ 632 h 656"/>
                  <a:gd name="T106" fmla="*/ 640 w 860"/>
                  <a:gd name="T107" fmla="*/ 616 h 656"/>
                  <a:gd name="T108" fmla="*/ 683 w 860"/>
                  <a:gd name="T109" fmla="*/ 616 h 656"/>
                  <a:gd name="T110" fmla="*/ 708 w 860"/>
                  <a:gd name="T111" fmla="*/ 624 h 656"/>
                  <a:gd name="T112" fmla="*/ 767 w 860"/>
                  <a:gd name="T113" fmla="*/ 632 h 656"/>
                  <a:gd name="T114" fmla="*/ 758 w 860"/>
                  <a:gd name="T115" fmla="*/ 640 h 656"/>
                  <a:gd name="T116" fmla="*/ 792 w 860"/>
                  <a:gd name="T117" fmla="*/ 632 h 656"/>
                  <a:gd name="T118" fmla="*/ 775 w 860"/>
                  <a:gd name="T119" fmla="*/ 560 h 6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85">
                <a:extLst>
                  <a:ext uri="{FF2B5EF4-FFF2-40B4-BE49-F238E27FC236}">
                    <a16:creationId xmlns:a16="http://schemas.microsoft.com/office/drawing/2014/main" id="{019422C6-9FCA-9525-7CA8-218E6A4A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969" y="2352675"/>
                <a:ext cx="250031" cy="133350"/>
              </a:xfrm>
              <a:custGeom>
                <a:avLst/>
                <a:gdLst>
                  <a:gd name="T0" fmla="*/ 168 w 210"/>
                  <a:gd name="T1" fmla="*/ 8 h 112"/>
                  <a:gd name="T2" fmla="*/ 109 w 210"/>
                  <a:gd name="T3" fmla="*/ 8 h 112"/>
                  <a:gd name="T4" fmla="*/ 76 w 210"/>
                  <a:gd name="T5" fmla="*/ 0 h 112"/>
                  <a:gd name="T6" fmla="*/ 67 w 210"/>
                  <a:gd name="T7" fmla="*/ 24 h 112"/>
                  <a:gd name="T8" fmla="*/ 42 w 210"/>
                  <a:gd name="T9" fmla="*/ 32 h 112"/>
                  <a:gd name="T10" fmla="*/ 8 w 210"/>
                  <a:gd name="T11" fmla="*/ 48 h 112"/>
                  <a:gd name="T12" fmla="*/ 8 w 210"/>
                  <a:gd name="T13" fmla="*/ 72 h 112"/>
                  <a:gd name="T14" fmla="*/ 0 w 210"/>
                  <a:gd name="T15" fmla="*/ 96 h 112"/>
                  <a:gd name="T16" fmla="*/ 84 w 210"/>
                  <a:gd name="T17" fmla="*/ 112 h 112"/>
                  <a:gd name="T18" fmla="*/ 210 w 210"/>
                  <a:gd name="T19" fmla="*/ 88 h 112"/>
                  <a:gd name="T20" fmla="*/ 193 w 210"/>
                  <a:gd name="T21" fmla="*/ 16 h 112"/>
                  <a:gd name="T22" fmla="*/ 168 w 210"/>
                  <a:gd name="T23" fmla="*/ 8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86">
                <a:extLst>
                  <a:ext uri="{FF2B5EF4-FFF2-40B4-BE49-F238E27FC236}">
                    <a16:creationId xmlns:a16="http://schemas.microsoft.com/office/drawing/2014/main" id="{395C1AFB-1E32-6E17-6121-0390FC21F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759" y="2428875"/>
                <a:ext cx="1023938" cy="781050"/>
              </a:xfrm>
              <a:custGeom>
                <a:avLst/>
                <a:gdLst>
                  <a:gd name="T0" fmla="*/ 775 w 860"/>
                  <a:gd name="T1" fmla="*/ 560 h 656"/>
                  <a:gd name="T2" fmla="*/ 826 w 860"/>
                  <a:gd name="T3" fmla="*/ 464 h 656"/>
                  <a:gd name="T4" fmla="*/ 860 w 860"/>
                  <a:gd name="T5" fmla="*/ 456 h 656"/>
                  <a:gd name="T6" fmla="*/ 851 w 860"/>
                  <a:gd name="T7" fmla="*/ 416 h 656"/>
                  <a:gd name="T8" fmla="*/ 817 w 860"/>
                  <a:gd name="T9" fmla="*/ 352 h 656"/>
                  <a:gd name="T10" fmla="*/ 792 w 860"/>
                  <a:gd name="T11" fmla="*/ 320 h 656"/>
                  <a:gd name="T12" fmla="*/ 784 w 860"/>
                  <a:gd name="T13" fmla="*/ 264 h 656"/>
                  <a:gd name="T14" fmla="*/ 750 w 860"/>
                  <a:gd name="T15" fmla="*/ 256 h 656"/>
                  <a:gd name="T16" fmla="*/ 750 w 860"/>
                  <a:gd name="T17" fmla="*/ 232 h 656"/>
                  <a:gd name="T18" fmla="*/ 792 w 860"/>
                  <a:gd name="T19" fmla="*/ 184 h 656"/>
                  <a:gd name="T20" fmla="*/ 750 w 860"/>
                  <a:gd name="T21" fmla="*/ 104 h 656"/>
                  <a:gd name="T22" fmla="*/ 725 w 860"/>
                  <a:gd name="T23" fmla="*/ 40 h 656"/>
                  <a:gd name="T24" fmla="*/ 666 w 860"/>
                  <a:gd name="T25" fmla="*/ 16 h 656"/>
                  <a:gd name="T26" fmla="*/ 531 w 860"/>
                  <a:gd name="T27" fmla="*/ 40 h 656"/>
                  <a:gd name="T28" fmla="*/ 447 w 860"/>
                  <a:gd name="T29" fmla="*/ 24 h 656"/>
                  <a:gd name="T30" fmla="*/ 405 w 860"/>
                  <a:gd name="T31" fmla="*/ 48 h 656"/>
                  <a:gd name="T32" fmla="*/ 362 w 860"/>
                  <a:gd name="T33" fmla="*/ 40 h 656"/>
                  <a:gd name="T34" fmla="*/ 329 w 860"/>
                  <a:gd name="T35" fmla="*/ 24 h 656"/>
                  <a:gd name="T36" fmla="*/ 295 w 860"/>
                  <a:gd name="T37" fmla="*/ 0 h 656"/>
                  <a:gd name="T38" fmla="*/ 253 w 860"/>
                  <a:gd name="T39" fmla="*/ 8 h 656"/>
                  <a:gd name="T40" fmla="*/ 177 w 860"/>
                  <a:gd name="T41" fmla="*/ 40 h 656"/>
                  <a:gd name="T42" fmla="*/ 169 w 860"/>
                  <a:gd name="T43" fmla="*/ 72 h 656"/>
                  <a:gd name="T44" fmla="*/ 126 w 860"/>
                  <a:gd name="T45" fmla="*/ 88 h 656"/>
                  <a:gd name="T46" fmla="*/ 25 w 860"/>
                  <a:gd name="T47" fmla="*/ 128 h 656"/>
                  <a:gd name="T48" fmla="*/ 9 w 860"/>
                  <a:gd name="T49" fmla="*/ 128 h 656"/>
                  <a:gd name="T50" fmla="*/ 17 w 860"/>
                  <a:gd name="T51" fmla="*/ 176 h 656"/>
                  <a:gd name="T52" fmla="*/ 25 w 860"/>
                  <a:gd name="T53" fmla="*/ 208 h 656"/>
                  <a:gd name="T54" fmla="*/ 0 w 860"/>
                  <a:gd name="T55" fmla="*/ 256 h 656"/>
                  <a:gd name="T56" fmla="*/ 51 w 860"/>
                  <a:gd name="T57" fmla="*/ 288 h 656"/>
                  <a:gd name="T58" fmla="*/ 51 w 860"/>
                  <a:gd name="T59" fmla="*/ 320 h 656"/>
                  <a:gd name="T60" fmla="*/ 76 w 860"/>
                  <a:gd name="T61" fmla="*/ 360 h 656"/>
                  <a:gd name="T62" fmla="*/ 59 w 860"/>
                  <a:gd name="T63" fmla="*/ 400 h 656"/>
                  <a:gd name="T64" fmla="*/ 84 w 860"/>
                  <a:gd name="T65" fmla="*/ 432 h 656"/>
                  <a:gd name="T66" fmla="*/ 84 w 860"/>
                  <a:gd name="T67" fmla="*/ 472 h 656"/>
                  <a:gd name="T68" fmla="*/ 126 w 860"/>
                  <a:gd name="T69" fmla="*/ 496 h 656"/>
                  <a:gd name="T70" fmla="*/ 169 w 860"/>
                  <a:gd name="T71" fmla="*/ 512 h 656"/>
                  <a:gd name="T72" fmla="*/ 211 w 860"/>
                  <a:gd name="T73" fmla="*/ 512 h 656"/>
                  <a:gd name="T74" fmla="*/ 202 w 860"/>
                  <a:gd name="T75" fmla="*/ 544 h 656"/>
                  <a:gd name="T76" fmla="*/ 244 w 860"/>
                  <a:gd name="T77" fmla="*/ 576 h 656"/>
                  <a:gd name="T78" fmla="*/ 270 w 860"/>
                  <a:gd name="T79" fmla="*/ 560 h 656"/>
                  <a:gd name="T80" fmla="*/ 270 w 860"/>
                  <a:gd name="T81" fmla="*/ 536 h 656"/>
                  <a:gd name="T82" fmla="*/ 320 w 860"/>
                  <a:gd name="T83" fmla="*/ 552 h 656"/>
                  <a:gd name="T84" fmla="*/ 337 w 860"/>
                  <a:gd name="T85" fmla="*/ 576 h 656"/>
                  <a:gd name="T86" fmla="*/ 379 w 860"/>
                  <a:gd name="T87" fmla="*/ 584 h 656"/>
                  <a:gd name="T88" fmla="*/ 421 w 860"/>
                  <a:gd name="T89" fmla="*/ 592 h 656"/>
                  <a:gd name="T90" fmla="*/ 438 w 860"/>
                  <a:gd name="T91" fmla="*/ 624 h 656"/>
                  <a:gd name="T92" fmla="*/ 438 w 860"/>
                  <a:gd name="T93" fmla="*/ 624 h 656"/>
                  <a:gd name="T94" fmla="*/ 464 w 860"/>
                  <a:gd name="T95" fmla="*/ 640 h 656"/>
                  <a:gd name="T96" fmla="*/ 497 w 860"/>
                  <a:gd name="T97" fmla="*/ 616 h 656"/>
                  <a:gd name="T98" fmla="*/ 523 w 860"/>
                  <a:gd name="T99" fmla="*/ 640 h 656"/>
                  <a:gd name="T100" fmla="*/ 531 w 860"/>
                  <a:gd name="T101" fmla="*/ 656 h 656"/>
                  <a:gd name="T102" fmla="*/ 556 w 860"/>
                  <a:gd name="T103" fmla="*/ 656 h 656"/>
                  <a:gd name="T104" fmla="*/ 581 w 860"/>
                  <a:gd name="T105" fmla="*/ 632 h 656"/>
                  <a:gd name="T106" fmla="*/ 615 w 860"/>
                  <a:gd name="T107" fmla="*/ 632 h 656"/>
                  <a:gd name="T108" fmla="*/ 640 w 860"/>
                  <a:gd name="T109" fmla="*/ 616 h 656"/>
                  <a:gd name="T110" fmla="*/ 683 w 860"/>
                  <a:gd name="T111" fmla="*/ 616 h 656"/>
                  <a:gd name="T112" fmla="*/ 708 w 860"/>
                  <a:gd name="T113" fmla="*/ 624 h 656"/>
                  <a:gd name="T114" fmla="*/ 767 w 860"/>
                  <a:gd name="T115" fmla="*/ 632 h 656"/>
                  <a:gd name="T116" fmla="*/ 758 w 860"/>
                  <a:gd name="T117" fmla="*/ 640 h 656"/>
                  <a:gd name="T118" fmla="*/ 792 w 860"/>
                  <a:gd name="T119" fmla="*/ 632 h 656"/>
                  <a:gd name="T120" fmla="*/ 775 w 860"/>
                  <a:gd name="T121" fmla="*/ 560 h 6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87">
                <a:extLst>
                  <a:ext uri="{FF2B5EF4-FFF2-40B4-BE49-F238E27FC236}">
                    <a16:creationId xmlns:a16="http://schemas.microsoft.com/office/drawing/2014/main" id="{B0F0B625-3C19-8332-25A3-C77BCA35A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969" y="2343150"/>
                <a:ext cx="250031" cy="133350"/>
              </a:xfrm>
              <a:custGeom>
                <a:avLst/>
                <a:gdLst>
                  <a:gd name="T0" fmla="*/ 168 w 210"/>
                  <a:gd name="T1" fmla="*/ 8 h 112"/>
                  <a:gd name="T2" fmla="*/ 109 w 210"/>
                  <a:gd name="T3" fmla="*/ 8 h 112"/>
                  <a:gd name="T4" fmla="*/ 76 w 210"/>
                  <a:gd name="T5" fmla="*/ 0 h 112"/>
                  <a:gd name="T6" fmla="*/ 67 w 210"/>
                  <a:gd name="T7" fmla="*/ 24 h 112"/>
                  <a:gd name="T8" fmla="*/ 42 w 210"/>
                  <a:gd name="T9" fmla="*/ 32 h 112"/>
                  <a:gd name="T10" fmla="*/ 8 w 210"/>
                  <a:gd name="T11" fmla="*/ 48 h 112"/>
                  <a:gd name="T12" fmla="*/ 8 w 210"/>
                  <a:gd name="T13" fmla="*/ 72 h 112"/>
                  <a:gd name="T14" fmla="*/ 0 w 210"/>
                  <a:gd name="T15" fmla="*/ 96 h 112"/>
                  <a:gd name="T16" fmla="*/ 84 w 210"/>
                  <a:gd name="T17" fmla="*/ 112 h 112"/>
                  <a:gd name="T18" fmla="*/ 210 w 210"/>
                  <a:gd name="T19" fmla="*/ 88 h 112"/>
                  <a:gd name="T20" fmla="*/ 193 w 210"/>
                  <a:gd name="T21" fmla="*/ 16 h 112"/>
                  <a:gd name="T22" fmla="*/ 168 w 210"/>
                  <a:gd name="T23" fmla="*/ 8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88">
                <a:extLst>
                  <a:ext uri="{FF2B5EF4-FFF2-40B4-BE49-F238E27FC236}">
                    <a16:creationId xmlns:a16="http://schemas.microsoft.com/office/drawing/2014/main" id="{464B2B23-9759-BDCF-D135-D11E77710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945" y="2109787"/>
                <a:ext cx="541735" cy="381000"/>
              </a:xfrm>
              <a:custGeom>
                <a:avLst/>
                <a:gdLst>
                  <a:gd name="T0" fmla="*/ 312 w 455"/>
                  <a:gd name="T1" fmla="*/ 304 h 320"/>
                  <a:gd name="T2" fmla="*/ 328 w 455"/>
                  <a:gd name="T3" fmla="*/ 296 h 320"/>
                  <a:gd name="T4" fmla="*/ 320 w 455"/>
                  <a:gd name="T5" fmla="*/ 272 h 320"/>
                  <a:gd name="T6" fmla="*/ 354 w 455"/>
                  <a:gd name="T7" fmla="*/ 264 h 320"/>
                  <a:gd name="T8" fmla="*/ 379 w 455"/>
                  <a:gd name="T9" fmla="*/ 248 h 320"/>
                  <a:gd name="T10" fmla="*/ 404 w 455"/>
                  <a:gd name="T11" fmla="*/ 256 h 320"/>
                  <a:gd name="T12" fmla="*/ 387 w 455"/>
                  <a:gd name="T13" fmla="*/ 224 h 320"/>
                  <a:gd name="T14" fmla="*/ 387 w 455"/>
                  <a:gd name="T15" fmla="*/ 192 h 320"/>
                  <a:gd name="T16" fmla="*/ 387 w 455"/>
                  <a:gd name="T17" fmla="*/ 160 h 320"/>
                  <a:gd name="T18" fmla="*/ 413 w 455"/>
                  <a:gd name="T19" fmla="*/ 152 h 320"/>
                  <a:gd name="T20" fmla="*/ 421 w 455"/>
                  <a:gd name="T21" fmla="*/ 128 h 320"/>
                  <a:gd name="T22" fmla="*/ 446 w 455"/>
                  <a:gd name="T23" fmla="*/ 120 h 320"/>
                  <a:gd name="T24" fmla="*/ 455 w 455"/>
                  <a:gd name="T25" fmla="*/ 104 h 320"/>
                  <a:gd name="T26" fmla="*/ 430 w 455"/>
                  <a:gd name="T27" fmla="*/ 96 h 320"/>
                  <a:gd name="T28" fmla="*/ 430 w 455"/>
                  <a:gd name="T29" fmla="*/ 64 h 320"/>
                  <a:gd name="T30" fmla="*/ 396 w 455"/>
                  <a:gd name="T31" fmla="*/ 56 h 320"/>
                  <a:gd name="T32" fmla="*/ 371 w 455"/>
                  <a:gd name="T33" fmla="*/ 40 h 320"/>
                  <a:gd name="T34" fmla="*/ 337 w 455"/>
                  <a:gd name="T35" fmla="*/ 24 h 320"/>
                  <a:gd name="T36" fmla="*/ 286 w 455"/>
                  <a:gd name="T37" fmla="*/ 16 h 320"/>
                  <a:gd name="T38" fmla="*/ 278 w 455"/>
                  <a:gd name="T39" fmla="*/ 0 h 320"/>
                  <a:gd name="T40" fmla="*/ 227 w 455"/>
                  <a:gd name="T41" fmla="*/ 32 h 320"/>
                  <a:gd name="T42" fmla="*/ 185 w 455"/>
                  <a:gd name="T43" fmla="*/ 24 h 320"/>
                  <a:gd name="T44" fmla="*/ 143 w 455"/>
                  <a:gd name="T45" fmla="*/ 32 h 320"/>
                  <a:gd name="T46" fmla="*/ 84 w 455"/>
                  <a:gd name="T47" fmla="*/ 32 h 320"/>
                  <a:gd name="T48" fmla="*/ 25 w 455"/>
                  <a:gd name="T49" fmla="*/ 64 h 320"/>
                  <a:gd name="T50" fmla="*/ 0 w 455"/>
                  <a:gd name="T51" fmla="*/ 88 h 320"/>
                  <a:gd name="T52" fmla="*/ 8 w 455"/>
                  <a:gd name="T53" fmla="*/ 104 h 320"/>
                  <a:gd name="T54" fmla="*/ 25 w 455"/>
                  <a:gd name="T55" fmla="*/ 168 h 320"/>
                  <a:gd name="T56" fmla="*/ 34 w 455"/>
                  <a:gd name="T57" fmla="*/ 184 h 320"/>
                  <a:gd name="T58" fmla="*/ 67 w 455"/>
                  <a:gd name="T59" fmla="*/ 192 h 320"/>
                  <a:gd name="T60" fmla="*/ 126 w 455"/>
                  <a:gd name="T61" fmla="*/ 192 h 320"/>
                  <a:gd name="T62" fmla="*/ 151 w 455"/>
                  <a:gd name="T63" fmla="*/ 200 h 320"/>
                  <a:gd name="T64" fmla="*/ 168 w 455"/>
                  <a:gd name="T65" fmla="*/ 272 h 320"/>
                  <a:gd name="T66" fmla="*/ 177 w 455"/>
                  <a:gd name="T67" fmla="*/ 272 h 320"/>
                  <a:gd name="T68" fmla="*/ 236 w 455"/>
                  <a:gd name="T69" fmla="*/ 296 h 320"/>
                  <a:gd name="T70" fmla="*/ 244 w 455"/>
                  <a:gd name="T71" fmla="*/ 320 h 320"/>
                  <a:gd name="T72" fmla="*/ 278 w 455"/>
                  <a:gd name="T73" fmla="*/ 296 h 320"/>
                  <a:gd name="T74" fmla="*/ 312 w 455"/>
                  <a:gd name="T75" fmla="*/ 304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89">
                <a:extLst>
                  <a:ext uri="{FF2B5EF4-FFF2-40B4-BE49-F238E27FC236}">
                    <a16:creationId xmlns:a16="http://schemas.microsoft.com/office/drawing/2014/main" id="{48C8CAAC-5E67-A882-6153-FD6ED439F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203" y="2495550"/>
                <a:ext cx="1153716" cy="1104900"/>
              </a:xfrm>
              <a:custGeom>
                <a:avLst/>
                <a:gdLst>
                  <a:gd name="T0" fmla="*/ 910 w 969"/>
                  <a:gd name="T1" fmla="*/ 96 h 928"/>
                  <a:gd name="T2" fmla="*/ 910 w 969"/>
                  <a:gd name="T3" fmla="*/ 40 h 928"/>
                  <a:gd name="T4" fmla="*/ 825 w 969"/>
                  <a:gd name="T5" fmla="*/ 0 h 928"/>
                  <a:gd name="T6" fmla="*/ 733 w 969"/>
                  <a:gd name="T7" fmla="*/ 32 h 928"/>
                  <a:gd name="T8" fmla="*/ 691 w 969"/>
                  <a:gd name="T9" fmla="*/ 72 h 928"/>
                  <a:gd name="T10" fmla="*/ 615 w 969"/>
                  <a:gd name="T11" fmla="*/ 160 h 928"/>
                  <a:gd name="T12" fmla="*/ 573 w 969"/>
                  <a:gd name="T13" fmla="*/ 176 h 928"/>
                  <a:gd name="T14" fmla="*/ 505 w 969"/>
                  <a:gd name="T15" fmla="*/ 184 h 928"/>
                  <a:gd name="T16" fmla="*/ 446 w 969"/>
                  <a:gd name="T17" fmla="*/ 200 h 928"/>
                  <a:gd name="T18" fmla="*/ 387 w 969"/>
                  <a:gd name="T19" fmla="*/ 224 h 928"/>
                  <a:gd name="T20" fmla="*/ 294 w 969"/>
                  <a:gd name="T21" fmla="*/ 208 h 928"/>
                  <a:gd name="T22" fmla="*/ 143 w 969"/>
                  <a:gd name="T23" fmla="*/ 224 h 928"/>
                  <a:gd name="T24" fmla="*/ 84 w 969"/>
                  <a:gd name="T25" fmla="*/ 272 h 928"/>
                  <a:gd name="T26" fmla="*/ 75 w 969"/>
                  <a:gd name="T27" fmla="*/ 304 h 928"/>
                  <a:gd name="T28" fmla="*/ 118 w 969"/>
                  <a:gd name="T29" fmla="*/ 408 h 928"/>
                  <a:gd name="T30" fmla="*/ 33 w 969"/>
                  <a:gd name="T31" fmla="*/ 512 h 928"/>
                  <a:gd name="T32" fmla="*/ 16 w 969"/>
                  <a:gd name="T33" fmla="*/ 592 h 928"/>
                  <a:gd name="T34" fmla="*/ 0 w 969"/>
                  <a:gd name="T35" fmla="*/ 680 h 928"/>
                  <a:gd name="T36" fmla="*/ 50 w 969"/>
                  <a:gd name="T37" fmla="*/ 696 h 928"/>
                  <a:gd name="T38" fmla="*/ 109 w 969"/>
                  <a:gd name="T39" fmla="*/ 696 h 928"/>
                  <a:gd name="T40" fmla="*/ 177 w 969"/>
                  <a:gd name="T41" fmla="*/ 704 h 928"/>
                  <a:gd name="T42" fmla="*/ 261 w 969"/>
                  <a:gd name="T43" fmla="*/ 712 h 928"/>
                  <a:gd name="T44" fmla="*/ 362 w 969"/>
                  <a:gd name="T45" fmla="*/ 664 h 928"/>
                  <a:gd name="T46" fmla="*/ 404 w 969"/>
                  <a:gd name="T47" fmla="*/ 616 h 928"/>
                  <a:gd name="T48" fmla="*/ 463 w 969"/>
                  <a:gd name="T49" fmla="*/ 600 h 928"/>
                  <a:gd name="T50" fmla="*/ 556 w 969"/>
                  <a:gd name="T51" fmla="*/ 600 h 928"/>
                  <a:gd name="T52" fmla="*/ 640 w 969"/>
                  <a:gd name="T53" fmla="*/ 648 h 928"/>
                  <a:gd name="T54" fmla="*/ 707 w 969"/>
                  <a:gd name="T55" fmla="*/ 696 h 928"/>
                  <a:gd name="T56" fmla="*/ 758 w 969"/>
                  <a:gd name="T57" fmla="*/ 760 h 928"/>
                  <a:gd name="T58" fmla="*/ 657 w 969"/>
                  <a:gd name="T59" fmla="*/ 800 h 928"/>
                  <a:gd name="T60" fmla="*/ 657 w 969"/>
                  <a:gd name="T61" fmla="*/ 888 h 928"/>
                  <a:gd name="T62" fmla="*/ 674 w 969"/>
                  <a:gd name="T63" fmla="*/ 928 h 928"/>
                  <a:gd name="T64" fmla="*/ 766 w 969"/>
                  <a:gd name="T65" fmla="*/ 904 h 928"/>
                  <a:gd name="T66" fmla="*/ 808 w 969"/>
                  <a:gd name="T67" fmla="*/ 768 h 928"/>
                  <a:gd name="T68" fmla="*/ 867 w 969"/>
                  <a:gd name="T69" fmla="*/ 704 h 928"/>
                  <a:gd name="T70" fmla="*/ 969 w 969"/>
                  <a:gd name="T71" fmla="*/ 688 h 928"/>
                  <a:gd name="T72" fmla="*/ 935 w 969"/>
                  <a:gd name="T73" fmla="*/ 104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90">
                <a:extLst>
                  <a:ext uri="{FF2B5EF4-FFF2-40B4-BE49-F238E27FC236}">
                    <a16:creationId xmlns:a16="http://schemas.microsoft.com/office/drawing/2014/main" id="{190D15DF-0EF0-31BE-1B68-66F1F48BF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975" y="2124075"/>
                <a:ext cx="541735" cy="381000"/>
              </a:xfrm>
              <a:custGeom>
                <a:avLst/>
                <a:gdLst>
                  <a:gd name="T0" fmla="*/ 312 w 455"/>
                  <a:gd name="T1" fmla="*/ 304 h 320"/>
                  <a:gd name="T2" fmla="*/ 328 w 455"/>
                  <a:gd name="T3" fmla="*/ 296 h 320"/>
                  <a:gd name="T4" fmla="*/ 320 w 455"/>
                  <a:gd name="T5" fmla="*/ 272 h 320"/>
                  <a:gd name="T6" fmla="*/ 354 w 455"/>
                  <a:gd name="T7" fmla="*/ 264 h 320"/>
                  <a:gd name="T8" fmla="*/ 379 w 455"/>
                  <a:gd name="T9" fmla="*/ 248 h 320"/>
                  <a:gd name="T10" fmla="*/ 404 w 455"/>
                  <a:gd name="T11" fmla="*/ 256 h 320"/>
                  <a:gd name="T12" fmla="*/ 387 w 455"/>
                  <a:gd name="T13" fmla="*/ 224 h 320"/>
                  <a:gd name="T14" fmla="*/ 387 w 455"/>
                  <a:gd name="T15" fmla="*/ 192 h 320"/>
                  <a:gd name="T16" fmla="*/ 387 w 455"/>
                  <a:gd name="T17" fmla="*/ 160 h 320"/>
                  <a:gd name="T18" fmla="*/ 413 w 455"/>
                  <a:gd name="T19" fmla="*/ 152 h 320"/>
                  <a:gd name="T20" fmla="*/ 421 w 455"/>
                  <a:gd name="T21" fmla="*/ 128 h 320"/>
                  <a:gd name="T22" fmla="*/ 446 w 455"/>
                  <a:gd name="T23" fmla="*/ 120 h 320"/>
                  <a:gd name="T24" fmla="*/ 455 w 455"/>
                  <a:gd name="T25" fmla="*/ 104 h 320"/>
                  <a:gd name="T26" fmla="*/ 430 w 455"/>
                  <a:gd name="T27" fmla="*/ 96 h 320"/>
                  <a:gd name="T28" fmla="*/ 430 w 455"/>
                  <a:gd name="T29" fmla="*/ 64 h 320"/>
                  <a:gd name="T30" fmla="*/ 396 w 455"/>
                  <a:gd name="T31" fmla="*/ 56 h 320"/>
                  <a:gd name="T32" fmla="*/ 371 w 455"/>
                  <a:gd name="T33" fmla="*/ 40 h 320"/>
                  <a:gd name="T34" fmla="*/ 337 w 455"/>
                  <a:gd name="T35" fmla="*/ 24 h 320"/>
                  <a:gd name="T36" fmla="*/ 286 w 455"/>
                  <a:gd name="T37" fmla="*/ 16 h 320"/>
                  <a:gd name="T38" fmla="*/ 278 w 455"/>
                  <a:gd name="T39" fmla="*/ 0 h 320"/>
                  <a:gd name="T40" fmla="*/ 227 w 455"/>
                  <a:gd name="T41" fmla="*/ 32 h 320"/>
                  <a:gd name="T42" fmla="*/ 185 w 455"/>
                  <a:gd name="T43" fmla="*/ 24 h 320"/>
                  <a:gd name="T44" fmla="*/ 143 w 455"/>
                  <a:gd name="T45" fmla="*/ 32 h 320"/>
                  <a:gd name="T46" fmla="*/ 84 w 455"/>
                  <a:gd name="T47" fmla="*/ 32 h 320"/>
                  <a:gd name="T48" fmla="*/ 25 w 455"/>
                  <a:gd name="T49" fmla="*/ 64 h 320"/>
                  <a:gd name="T50" fmla="*/ 0 w 455"/>
                  <a:gd name="T51" fmla="*/ 88 h 320"/>
                  <a:gd name="T52" fmla="*/ 8 w 455"/>
                  <a:gd name="T53" fmla="*/ 104 h 320"/>
                  <a:gd name="T54" fmla="*/ 25 w 455"/>
                  <a:gd name="T55" fmla="*/ 168 h 320"/>
                  <a:gd name="T56" fmla="*/ 34 w 455"/>
                  <a:gd name="T57" fmla="*/ 184 h 320"/>
                  <a:gd name="T58" fmla="*/ 67 w 455"/>
                  <a:gd name="T59" fmla="*/ 192 h 320"/>
                  <a:gd name="T60" fmla="*/ 126 w 455"/>
                  <a:gd name="T61" fmla="*/ 192 h 320"/>
                  <a:gd name="T62" fmla="*/ 151 w 455"/>
                  <a:gd name="T63" fmla="*/ 200 h 320"/>
                  <a:gd name="T64" fmla="*/ 168 w 455"/>
                  <a:gd name="T65" fmla="*/ 272 h 320"/>
                  <a:gd name="T66" fmla="*/ 177 w 455"/>
                  <a:gd name="T67" fmla="*/ 272 h 320"/>
                  <a:gd name="T68" fmla="*/ 236 w 455"/>
                  <a:gd name="T69" fmla="*/ 296 h 320"/>
                  <a:gd name="T70" fmla="*/ 244 w 455"/>
                  <a:gd name="T71" fmla="*/ 320 h 320"/>
                  <a:gd name="T72" fmla="*/ 278 w 455"/>
                  <a:gd name="T73" fmla="*/ 296 h 320"/>
                  <a:gd name="T74" fmla="*/ 312 w 455"/>
                  <a:gd name="T75" fmla="*/ 304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91">
                <a:extLst>
                  <a:ext uri="{FF2B5EF4-FFF2-40B4-BE49-F238E27FC236}">
                    <a16:creationId xmlns:a16="http://schemas.microsoft.com/office/drawing/2014/main" id="{090C2D69-DA0F-DA0B-1EB3-C1B8C3300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203" y="2486025"/>
                <a:ext cx="1153716" cy="1104900"/>
              </a:xfrm>
              <a:custGeom>
                <a:avLst/>
                <a:gdLst>
                  <a:gd name="T0" fmla="*/ 910 w 969"/>
                  <a:gd name="T1" fmla="*/ 96 h 928"/>
                  <a:gd name="T2" fmla="*/ 910 w 969"/>
                  <a:gd name="T3" fmla="*/ 40 h 928"/>
                  <a:gd name="T4" fmla="*/ 825 w 969"/>
                  <a:gd name="T5" fmla="*/ 0 h 928"/>
                  <a:gd name="T6" fmla="*/ 733 w 969"/>
                  <a:gd name="T7" fmla="*/ 32 h 928"/>
                  <a:gd name="T8" fmla="*/ 691 w 969"/>
                  <a:gd name="T9" fmla="*/ 72 h 928"/>
                  <a:gd name="T10" fmla="*/ 615 w 969"/>
                  <a:gd name="T11" fmla="*/ 160 h 928"/>
                  <a:gd name="T12" fmla="*/ 573 w 969"/>
                  <a:gd name="T13" fmla="*/ 176 h 928"/>
                  <a:gd name="T14" fmla="*/ 505 w 969"/>
                  <a:gd name="T15" fmla="*/ 184 h 928"/>
                  <a:gd name="T16" fmla="*/ 446 w 969"/>
                  <a:gd name="T17" fmla="*/ 200 h 928"/>
                  <a:gd name="T18" fmla="*/ 387 w 969"/>
                  <a:gd name="T19" fmla="*/ 224 h 928"/>
                  <a:gd name="T20" fmla="*/ 294 w 969"/>
                  <a:gd name="T21" fmla="*/ 208 h 928"/>
                  <a:gd name="T22" fmla="*/ 143 w 969"/>
                  <a:gd name="T23" fmla="*/ 224 h 928"/>
                  <a:gd name="T24" fmla="*/ 84 w 969"/>
                  <a:gd name="T25" fmla="*/ 272 h 928"/>
                  <a:gd name="T26" fmla="*/ 75 w 969"/>
                  <a:gd name="T27" fmla="*/ 304 h 928"/>
                  <a:gd name="T28" fmla="*/ 118 w 969"/>
                  <a:gd name="T29" fmla="*/ 408 h 928"/>
                  <a:gd name="T30" fmla="*/ 33 w 969"/>
                  <a:gd name="T31" fmla="*/ 512 h 928"/>
                  <a:gd name="T32" fmla="*/ 16 w 969"/>
                  <a:gd name="T33" fmla="*/ 592 h 928"/>
                  <a:gd name="T34" fmla="*/ 0 w 969"/>
                  <a:gd name="T35" fmla="*/ 680 h 928"/>
                  <a:gd name="T36" fmla="*/ 50 w 969"/>
                  <a:gd name="T37" fmla="*/ 696 h 928"/>
                  <a:gd name="T38" fmla="*/ 109 w 969"/>
                  <a:gd name="T39" fmla="*/ 696 h 928"/>
                  <a:gd name="T40" fmla="*/ 177 w 969"/>
                  <a:gd name="T41" fmla="*/ 704 h 928"/>
                  <a:gd name="T42" fmla="*/ 261 w 969"/>
                  <a:gd name="T43" fmla="*/ 712 h 928"/>
                  <a:gd name="T44" fmla="*/ 362 w 969"/>
                  <a:gd name="T45" fmla="*/ 664 h 928"/>
                  <a:gd name="T46" fmla="*/ 404 w 969"/>
                  <a:gd name="T47" fmla="*/ 616 h 928"/>
                  <a:gd name="T48" fmla="*/ 463 w 969"/>
                  <a:gd name="T49" fmla="*/ 600 h 928"/>
                  <a:gd name="T50" fmla="*/ 556 w 969"/>
                  <a:gd name="T51" fmla="*/ 600 h 928"/>
                  <a:gd name="T52" fmla="*/ 640 w 969"/>
                  <a:gd name="T53" fmla="*/ 648 h 928"/>
                  <a:gd name="T54" fmla="*/ 707 w 969"/>
                  <a:gd name="T55" fmla="*/ 696 h 928"/>
                  <a:gd name="T56" fmla="*/ 758 w 969"/>
                  <a:gd name="T57" fmla="*/ 760 h 928"/>
                  <a:gd name="T58" fmla="*/ 657 w 969"/>
                  <a:gd name="T59" fmla="*/ 800 h 928"/>
                  <a:gd name="T60" fmla="*/ 657 w 969"/>
                  <a:gd name="T61" fmla="*/ 888 h 928"/>
                  <a:gd name="T62" fmla="*/ 674 w 969"/>
                  <a:gd name="T63" fmla="*/ 928 h 928"/>
                  <a:gd name="T64" fmla="*/ 766 w 969"/>
                  <a:gd name="T65" fmla="*/ 904 h 928"/>
                  <a:gd name="T66" fmla="*/ 808 w 969"/>
                  <a:gd name="T67" fmla="*/ 768 h 928"/>
                  <a:gd name="T68" fmla="*/ 867 w 969"/>
                  <a:gd name="T69" fmla="*/ 704 h 928"/>
                  <a:gd name="T70" fmla="*/ 969 w 969"/>
                  <a:gd name="T71" fmla="*/ 688 h 928"/>
                  <a:gd name="T72" fmla="*/ 935 w 969"/>
                  <a:gd name="T73" fmla="*/ 104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92">
                <a:extLst>
                  <a:ext uri="{FF2B5EF4-FFF2-40B4-BE49-F238E27FC236}">
                    <a16:creationId xmlns:a16="http://schemas.microsoft.com/office/drawing/2014/main" id="{B0CAF7F1-C65A-891D-980E-B2E2550BF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487" y="2105025"/>
                <a:ext cx="863204" cy="714375"/>
              </a:xfrm>
              <a:custGeom>
                <a:avLst/>
                <a:gdLst>
                  <a:gd name="T0" fmla="*/ 657 w 725"/>
                  <a:gd name="T1" fmla="*/ 320 h 600"/>
                  <a:gd name="T2" fmla="*/ 641 w 725"/>
                  <a:gd name="T3" fmla="*/ 280 h 600"/>
                  <a:gd name="T4" fmla="*/ 708 w 725"/>
                  <a:gd name="T5" fmla="*/ 256 h 600"/>
                  <a:gd name="T6" fmla="*/ 700 w 725"/>
                  <a:gd name="T7" fmla="*/ 208 h 600"/>
                  <a:gd name="T8" fmla="*/ 624 w 725"/>
                  <a:gd name="T9" fmla="*/ 168 h 600"/>
                  <a:gd name="T10" fmla="*/ 548 w 725"/>
                  <a:gd name="T11" fmla="*/ 136 h 600"/>
                  <a:gd name="T12" fmla="*/ 514 w 725"/>
                  <a:gd name="T13" fmla="*/ 104 h 600"/>
                  <a:gd name="T14" fmla="*/ 506 w 725"/>
                  <a:gd name="T15" fmla="*/ 40 h 600"/>
                  <a:gd name="T16" fmla="*/ 438 w 725"/>
                  <a:gd name="T17" fmla="*/ 8 h 600"/>
                  <a:gd name="T18" fmla="*/ 379 w 725"/>
                  <a:gd name="T19" fmla="*/ 16 h 600"/>
                  <a:gd name="T20" fmla="*/ 329 w 725"/>
                  <a:gd name="T21" fmla="*/ 16 h 600"/>
                  <a:gd name="T22" fmla="*/ 278 w 725"/>
                  <a:gd name="T23" fmla="*/ 0 h 600"/>
                  <a:gd name="T24" fmla="*/ 202 w 725"/>
                  <a:gd name="T25" fmla="*/ 64 h 600"/>
                  <a:gd name="T26" fmla="*/ 186 w 725"/>
                  <a:gd name="T27" fmla="*/ 88 h 600"/>
                  <a:gd name="T28" fmla="*/ 211 w 725"/>
                  <a:gd name="T29" fmla="*/ 128 h 600"/>
                  <a:gd name="T30" fmla="*/ 177 w 725"/>
                  <a:gd name="T31" fmla="*/ 152 h 600"/>
                  <a:gd name="T32" fmla="*/ 143 w 725"/>
                  <a:gd name="T33" fmla="*/ 184 h 600"/>
                  <a:gd name="T34" fmla="*/ 143 w 725"/>
                  <a:gd name="T35" fmla="*/ 248 h 600"/>
                  <a:gd name="T36" fmla="*/ 135 w 725"/>
                  <a:gd name="T37" fmla="*/ 272 h 600"/>
                  <a:gd name="T38" fmla="*/ 76 w 725"/>
                  <a:gd name="T39" fmla="*/ 296 h 600"/>
                  <a:gd name="T40" fmla="*/ 68 w 725"/>
                  <a:gd name="T41" fmla="*/ 328 h 600"/>
                  <a:gd name="T42" fmla="*/ 0 w 725"/>
                  <a:gd name="T43" fmla="*/ 344 h 600"/>
                  <a:gd name="T44" fmla="*/ 59 w 725"/>
                  <a:gd name="T45" fmla="*/ 464 h 600"/>
                  <a:gd name="T46" fmla="*/ 17 w 725"/>
                  <a:gd name="T47" fmla="*/ 536 h 600"/>
                  <a:gd name="T48" fmla="*/ 59 w 725"/>
                  <a:gd name="T49" fmla="*/ 600 h 600"/>
                  <a:gd name="T50" fmla="*/ 110 w 725"/>
                  <a:gd name="T51" fmla="*/ 576 h 600"/>
                  <a:gd name="T52" fmla="*/ 211 w 725"/>
                  <a:gd name="T53" fmla="*/ 544 h 600"/>
                  <a:gd name="T54" fmla="*/ 362 w 725"/>
                  <a:gd name="T55" fmla="*/ 528 h 600"/>
                  <a:gd name="T56" fmla="*/ 421 w 725"/>
                  <a:gd name="T57" fmla="*/ 528 h 600"/>
                  <a:gd name="T58" fmla="*/ 489 w 725"/>
                  <a:gd name="T59" fmla="*/ 544 h 600"/>
                  <a:gd name="T60" fmla="*/ 539 w 725"/>
                  <a:gd name="T61" fmla="*/ 528 h 600"/>
                  <a:gd name="T62" fmla="*/ 632 w 725"/>
                  <a:gd name="T63" fmla="*/ 520 h 600"/>
                  <a:gd name="T64" fmla="*/ 641 w 725"/>
                  <a:gd name="T65" fmla="*/ 424 h 600"/>
                  <a:gd name="T66" fmla="*/ 674 w 725"/>
                  <a:gd name="T67" fmla="*/ 368 h 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93">
                <a:extLst>
                  <a:ext uri="{FF2B5EF4-FFF2-40B4-BE49-F238E27FC236}">
                    <a16:creationId xmlns:a16="http://schemas.microsoft.com/office/drawing/2014/main" id="{9B24B9C9-1D47-F9D2-E138-6BC996454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260" y="1905000"/>
                <a:ext cx="632222" cy="333375"/>
              </a:xfrm>
              <a:custGeom>
                <a:avLst/>
                <a:gdLst>
                  <a:gd name="T0" fmla="*/ 472 w 531"/>
                  <a:gd name="T1" fmla="*/ 80 h 280"/>
                  <a:gd name="T2" fmla="*/ 464 w 531"/>
                  <a:gd name="T3" fmla="*/ 40 h 280"/>
                  <a:gd name="T4" fmla="*/ 413 w 531"/>
                  <a:gd name="T5" fmla="*/ 32 h 280"/>
                  <a:gd name="T6" fmla="*/ 371 w 531"/>
                  <a:gd name="T7" fmla="*/ 40 h 280"/>
                  <a:gd name="T8" fmla="*/ 304 w 531"/>
                  <a:gd name="T9" fmla="*/ 0 h 280"/>
                  <a:gd name="T10" fmla="*/ 262 w 531"/>
                  <a:gd name="T11" fmla="*/ 0 h 280"/>
                  <a:gd name="T12" fmla="*/ 211 w 531"/>
                  <a:gd name="T13" fmla="*/ 32 h 280"/>
                  <a:gd name="T14" fmla="*/ 211 w 531"/>
                  <a:gd name="T15" fmla="*/ 40 h 280"/>
                  <a:gd name="T16" fmla="*/ 219 w 531"/>
                  <a:gd name="T17" fmla="*/ 72 h 280"/>
                  <a:gd name="T18" fmla="*/ 219 w 531"/>
                  <a:gd name="T19" fmla="*/ 104 h 280"/>
                  <a:gd name="T20" fmla="*/ 211 w 531"/>
                  <a:gd name="T21" fmla="*/ 128 h 280"/>
                  <a:gd name="T22" fmla="*/ 194 w 531"/>
                  <a:gd name="T23" fmla="*/ 128 h 280"/>
                  <a:gd name="T24" fmla="*/ 160 w 531"/>
                  <a:gd name="T25" fmla="*/ 128 h 280"/>
                  <a:gd name="T26" fmla="*/ 110 w 531"/>
                  <a:gd name="T27" fmla="*/ 80 h 280"/>
                  <a:gd name="T28" fmla="*/ 76 w 531"/>
                  <a:gd name="T29" fmla="*/ 64 h 280"/>
                  <a:gd name="T30" fmla="*/ 43 w 531"/>
                  <a:gd name="T31" fmla="*/ 88 h 280"/>
                  <a:gd name="T32" fmla="*/ 17 w 531"/>
                  <a:gd name="T33" fmla="*/ 160 h 280"/>
                  <a:gd name="T34" fmla="*/ 0 w 531"/>
                  <a:gd name="T35" fmla="*/ 192 h 280"/>
                  <a:gd name="T36" fmla="*/ 0 w 531"/>
                  <a:gd name="T37" fmla="*/ 224 h 280"/>
                  <a:gd name="T38" fmla="*/ 9 w 531"/>
                  <a:gd name="T39" fmla="*/ 280 h 280"/>
                  <a:gd name="T40" fmla="*/ 34 w 531"/>
                  <a:gd name="T41" fmla="*/ 256 h 280"/>
                  <a:gd name="T42" fmla="*/ 93 w 531"/>
                  <a:gd name="T43" fmla="*/ 224 h 280"/>
                  <a:gd name="T44" fmla="*/ 152 w 531"/>
                  <a:gd name="T45" fmla="*/ 224 h 280"/>
                  <a:gd name="T46" fmla="*/ 194 w 531"/>
                  <a:gd name="T47" fmla="*/ 216 h 280"/>
                  <a:gd name="T48" fmla="*/ 236 w 531"/>
                  <a:gd name="T49" fmla="*/ 224 h 280"/>
                  <a:gd name="T50" fmla="*/ 287 w 531"/>
                  <a:gd name="T51" fmla="*/ 192 h 280"/>
                  <a:gd name="T52" fmla="*/ 295 w 531"/>
                  <a:gd name="T53" fmla="*/ 208 h 280"/>
                  <a:gd name="T54" fmla="*/ 346 w 531"/>
                  <a:gd name="T55" fmla="*/ 216 h 280"/>
                  <a:gd name="T56" fmla="*/ 380 w 531"/>
                  <a:gd name="T57" fmla="*/ 232 h 280"/>
                  <a:gd name="T58" fmla="*/ 405 w 531"/>
                  <a:gd name="T59" fmla="*/ 248 h 280"/>
                  <a:gd name="T60" fmla="*/ 430 w 531"/>
                  <a:gd name="T61" fmla="*/ 248 h 280"/>
                  <a:gd name="T62" fmla="*/ 455 w 531"/>
                  <a:gd name="T63" fmla="*/ 232 h 280"/>
                  <a:gd name="T64" fmla="*/ 498 w 531"/>
                  <a:gd name="T65" fmla="*/ 232 h 280"/>
                  <a:gd name="T66" fmla="*/ 531 w 531"/>
                  <a:gd name="T67" fmla="*/ 176 h 280"/>
                  <a:gd name="T68" fmla="*/ 506 w 531"/>
                  <a:gd name="T69" fmla="*/ 112 h 280"/>
                  <a:gd name="T70" fmla="*/ 472 w 531"/>
                  <a:gd name="T71" fmla="*/ 80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94">
                <a:extLst>
                  <a:ext uri="{FF2B5EF4-FFF2-40B4-BE49-F238E27FC236}">
                    <a16:creationId xmlns:a16="http://schemas.microsoft.com/office/drawing/2014/main" id="{FA1774EE-4DDF-6A09-DC44-399BC9DFB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487" y="2095500"/>
                <a:ext cx="863204" cy="714375"/>
              </a:xfrm>
              <a:custGeom>
                <a:avLst/>
                <a:gdLst>
                  <a:gd name="T0" fmla="*/ 657 w 725"/>
                  <a:gd name="T1" fmla="*/ 320 h 600"/>
                  <a:gd name="T2" fmla="*/ 641 w 725"/>
                  <a:gd name="T3" fmla="*/ 280 h 600"/>
                  <a:gd name="T4" fmla="*/ 708 w 725"/>
                  <a:gd name="T5" fmla="*/ 256 h 600"/>
                  <a:gd name="T6" fmla="*/ 700 w 725"/>
                  <a:gd name="T7" fmla="*/ 208 h 600"/>
                  <a:gd name="T8" fmla="*/ 624 w 725"/>
                  <a:gd name="T9" fmla="*/ 168 h 600"/>
                  <a:gd name="T10" fmla="*/ 548 w 725"/>
                  <a:gd name="T11" fmla="*/ 136 h 600"/>
                  <a:gd name="T12" fmla="*/ 514 w 725"/>
                  <a:gd name="T13" fmla="*/ 104 h 600"/>
                  <a:gd name="T14" fmla="*/ 506 w 725"/>
                  <a:gd name="T15" fmla="*/ 40 h 600"/>
                  <a:gd name="T16" fmla="*/ 438 w 725"/>
                  <a:gd name="T17" fmla="*/ 8 h 600"/>
                  <a:gd name="T18" fmla="*/ 379 w 725"/>
                  <a:gd name="T19" fmla="*/ 16 h 600"/>
                  <a:gd name="T20" fmla="*/ 329 w 725"/>
                  <a:gd name="T21" fmla="*/ 16 h 600"/>
                  <a:gd name="T22" fmla="*/ 278 w 725"/>
                  <a:gd name="T23" fmla="*/ 0 h 600"/>
                  <a:gd name="T24" fmla="*/ 202 w 725"/>
                  <a:gd name="T25" fmla="*/ 64 h 600"/>
                  <a:gd name="T26" fmla="*/ 186 w 725"/>
                  <a:gd name="T27" fmla="*/ 88 h 600"/>
                  <a:gd name="T28" fmla="*/ 211 w 725"/>
                  <a:gd name="T29" fmla="*/ 128 h 600"/>
                  <a:gd name="T30" fmla="*/ 177 w 725"/>
                  <a:gd name="T31" fmla="*/ 152 h 600"/>
                  <a:gd name="T32" fmla="*/ 143 w 725"/>
                  <a:gd name="T33" fmla="*/ 184 h 600"/>
                  <a:gd name="T34" fmla="*/ 143 w 725"/>
                  <a:gd name="T35" fmla="*/ 248 h 600"/>
                  <a:gd name="T36" fmla="*/ 135 w 725"/>
                  <a:gd name="T37" fmla="*/ 272 h 600"/>
                  <a:gd name="T38" fmla="*/ 76 w 725"/>
                  <a:gd name="T39" fmla="*/ 296 h 600"/>
                  <a:gd name="T40" fmla="*/ 68 w 725"/>
                  <a:gd name="T41" fmla="*/ 328 h 600"/>
                  <a:gd name="T42" fmla="*/ 0 w 725"/>
                  <a:gd name="T43" fmla="*/ 344 h 600"/>
                  <a:gd name="T44" fmla="*/ 59 w 725"/>
                  <a:gd name="T45" fmla="*/ 464 h 600"/>
                  <a:gd name="T46" fmla="*/ 17 w 725"/>
                  <a:gd name="T47" fmla="*/ 536 h 600"/>
                  <a:gd name="T48" fmla="*/ 59 w 725"/>
                  <a:gd name="T49" fmla="*/ 600 h 600"/>
                  <a:gd name="T50" fmla="*/ 93 w 725"/>
                  <a:gd name="T51" fmla="*/ 600 h 600"/>
                  <a:gd name="T52" fmla="*/ 152 w 725"/>
                  <a:gd name="T53" fmla="*/ 552 h 600"/>
                  <a:gd name="T54" fmla="*/ 303 w 725"/>
                  <a:gd name="T55" fmla="*/ 536 h 600"/>
                  <a:gd name="T56" fmla="*/ 396 w 725"/>
                  <a:gd name="T57" fmla="*/ 552 h 600"/>
                  <a:gd name="T58" fmla="*/ 455 w 725"/>
                  <a:gd name="T59" fmla="*/ 528 h 600"/>
                  <a:gd name="T60" fmla="*/ 514 w 725"/>
                  <a:gd name="T61" fmla="*/ 512 h 600"/>
                  <a:gd name="T62" fmla="*/ 582 w 725"/>
                  <a:gd name="T63" fmla="*/ 504 h 600"/>
                  <a:gd name="T64" fmla="*/ 624 w 725"/>
                  <a:gd name="T65" fmla="*/ 488 h 600"/>
                  <a:gd name="T66" fmla="*/ 700 w 725"/>
                  <a:gd name="T67" fmla="*/ 400 h 600"/>
                  <a:gd name="T68" fmla="*/ 657 w 725"/>
                  <a:gd name="T69" fmla="*/ 344 h 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95">
                <a:extLst>
                  <a:ext uri="{FF2B5EF4-FFF2-40B4-BE49-F238E27FC236}">
                    <a16:creationId xmlns:a16="http://schemas.microsoft.com/office/drawing/2014/main" id="{55A2FFBD-26F5-2F04-759F-12E9D363C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260" y="1895475"/>
                <a:ext cx="632222" cy="333375"/>
              </a:xfrm>
              <a:custGeom>
                <a:avLst/>
                <a:gdLst>
                  <a:gd name="T0" fmla="*/ 472 w 531"/>
                  <a:gd name="T1" fmla="*/ 80 h 280"/>
                  <a:gd name="T2" fmla="*/ 464 w 531"/>
                  <a:gd name="T3" fmla="*/ 40 h 280"/>
                  <a:gd name="T4" fmla="*/ 413 w 531"/>
                  <a:gd name="T5" fmla="*/ 32 h 280"/>
                  <a:gd name="T6" fmla="*/ 371 w 531"/>
                  <a:gd name="T7" fmla="*/ 40 h 280"/>
                  <a:gd name="T8" fmla="*/ 304 w 531"/>
                  <a:gd name="T9" fmla="*/ 0 h 280"/>
                  <a:gd name="T10" fmla="*/ 262 w 531"/>
                  <a:gd name="T11" fmla="*/ 0 h 280"/>
                  <a:gd name="T12" fmla="*/ 211 w 531"/>
                  <a:gd name="T13" fmla="*/ 32 h 280"/>
                  <a:gd name="T14" fmla="*/ 211 w 531"/>
                  <a:gd name="T15" fmla="*/ 40 h 280"/>
                  <a:gd name="T16" fmla="*/ 219 w 531"/>
                  <a:gd name="T17" fmla="*/ 72 h 280"/>
                  <a:gd name="T18" fmla="*/ 219 w 531"/>
                  <a:gd name="T19" fmla="*/ 104 h 280"/>
                  <a:gd name="T20" fmla="*/ 211 w 531"/>
                  <a:gd name="T21" fmla="*/ 128 h 280"/>
                  <a:gd name="T22" fmla="*/ 194 w 531"/>
                  <a:gd name="T23" fmla="*/ 128 h 280"/>
                  <a:gd name="T24" fmla="*/ 160 w 531"/>
                  <a:gd name="T25" fmla="*/ 128 h 280"/>
                  <a:gd name="T26" fmla="*/ 110 w 531"/>
                  <a:gd name="T27" fmla="*/ 80 h 280"/>
                  <a:gd name="T28" fmla="*/ 76 w 531"/>
                  <a:gd name="T29" fmla="*/ 64 h 280"/>
                  <a:gd name="T30" fmla="*/ 43 w 531"/>
                  <a:gd name="T31" fmla="*/ 88 h 280"/>
                  <a:gd name="T32" fmla="*/ 17 w 531"/>
                  <a:gd name="T33" fmla="*/ 160 h 280"/>
                  <a:gd name="T34" fmla="*/ 0 w 531"/>
                  <a:gd name="T35" fmla="*/ 192 h 280"/>
                  <a:gd name="T36" fmla="*/ 0 w 531"/>
                  <a:gd name="T37" fmla="*/ 224 h 280"/>
                  <a:gd name="T38" fmla="*/ 9 w 531"/>
                  <a:gd name="T39" fmla="*/ 280 h 280"/>
                  <a:gd name="T40" fmla="*/ 34 w 531"/>
                  <a:gd name="T41" fmla="*/ 256 h 280"/>
                  <a:gd name="T42" fmla="*/ 93 w 531"/>
                  <a:gd name="T43" fmla="*/ 224 h 280"/>
                  <a:gd name="T44" fmla="*/ 152 w 531"/>
                  <a:gd name="T45" fmla="*/ 224 h 280"/>
                  <a:gd name="T46" fmla="*/ 194 w 531"/>
                  <a:gd name="T47" fmla="*/ 216 h 280"/>
                  <a:gd name="T48" fmla="*/ 236 w 531"/>
                  <a:gd name="T49" fmla="*/ 224 h 280"/>
                  <a:gd name="T50" fmla="*/ 287 w 531"/>
                  <a:gd name="T51" fmla="*/ 192 h 280"/>
                  <a:gd name="T52" fmla="*/ 295 w 531"/>
                  <a:gd name="T53" fmla="*/ 208 h 280"/>
                  <a:gd name="T54" fmla="*/ 346 w 531"/>
                  <a:gd name="T55" fmla="*/ 216 h 280"/>
                  <a:gd name="T56" fmla="*/ 380 w 531"/>
                  <a:gd name="T57" fmla="*/ 232 h 280"/>
                  <a:gd name="T58" fmla="*/ 405 w 531"/>
                  <a:gd name="T59" fmla="*/ 248 h 280"/>
                  <a:gd name="T60" fmla="*/ 430 w 531"/>
                  <a:gd name="T61" fmla="*/ 248 h 280"/>
                  <a:gd name="T62" fmla="*/ 455 w 531"/>
                  <a:gd name="T63" fmla="*/ 232 h 280"/>
                  <a:gd name="T64" fmla="*/ 498 w 531"/>
                  <a:gd name="T65" fmla="*/ 232 h 280"/>
                  <a:gd name="T66" fmla="*/ 531 w 531"/>
                  <a:gd name="T67" fmla="*/ 176 h 280"/>
                  <a:gd name="T68" fmla="*/ 506 w 531"/>
                  <a:gd name="T69" fmla="*/ 112 h 280"/>
                  <a:gd name="T70" fmla="*/ 472 w 531"/>
                  <a:gd name="T71" fmla="*/ 80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Freeform 96">
                <a:extLst>
                  <a:ext uri="{FF2B5EF4-FFF2-40B4-BE49-F238E27FC236}">
                    <a16:creationId xmlns:a16="http://schemas.microsoft.com/office/drawing/2014/main" id="{D18CE5CD-3199-FF3C-11F2-A0B12BAC7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541" y="1642467"/>
                <a:ext cx="401241" cy="295275"/>
              </a:xfrm>
              <a:custGeom>
                <a:avLst/>
                <a:gdLst>
                  <a:gd name="T0" fmla="*/ 295 w 337"/>
                  <a:gd name="T1" fmla="*/ 128 h 248"/>
                  <a:gd name="T2" fmla="*/ 295 w 337"/>
                  <a:gd name="T3" fmla="*/ 64 h 248"/>
                  <a:gd name="T4" fmla="*/ 295 w 337"/>
                  <a:gd name="T5" fmla="*/ 16 h 248"/>
                  <a:gd name="T6" fmla="*/ 286 w 337"/>
                  <a:gd name="T7" fmla="*/ 0 h 248"/>
                  <a:gd name="T8" fmla="*/ 236 w 337"/>
                  <a:gd name="T9" fmla="*/ 8 h 248"/>
                  <a:gd name="T10" fmla="*/ 126 w 337"/>
                  <a:gd name="T11" fmla="*/ 16 h 248"/>
                  <a:gd name="T12" fmla="*/ 67 w 337"/>
                  <a:gd name="T13" fmla="*/ 40 h 248"/>
                  <a:gd name="T14" fmla="*/ 25 w 337"/>
                  <a:gd name="T15" fmla="*/ 64 h 248"/>
                  <a:gd name="T16" fmla="*/ 8 w 337"/>
                  <a:gd name="T17" fmla="*/ 88 h 248"/>
                  <a:gd name="T18" fmla="*/ 0 w 337"/>
                  <a:gd name="T19" fmla="*/ 112 h 248"/>
                  <a:gd name="T20" fmla="*/ 25 w 337"/>
                  <a:gd name="T21" fmla="*/ 128 h 248"/>
                  <a:gd name="T22" fmla="*/ 17 w 337"/>
                  <a:gd name="T23" fmla="*/ 152 h 248"/>
                  <a:gd name="T24" fmla="*/ 25 w 337"/>
                  <a:gd name="T25" fmla="*/ 176 h 248"/>
                  <a:gd name="T26" fmla="*/ 42 w 337"/>
                  <a:gd name="T27" fmla="*/ 184 h 248"/>
                  <a:gd name="T28" fmla="*/ 67 w 337"/>
                  <a:gd name="T29" fmla="*/ 184 h 248"/>
                  <a:gd name="T30" fmla="*/ 93 w 337"/>
                  <a:gd name="T31" fmla="*/ 176 h 248"/>
                  <a:gd name="T32" fmla="*/ 101 w 337"/>
                  <a:gd name="T33" fmla="*/ 240 h 248"/>
                  <a:gd name="T34" fmla="*/ 152 w 337"/>
                  <a:gd name="T35" fmla="*/ 208 h 248"/>
                  <a:gd name="T36" fmla="*/ 194 w 337"/>
                  <a:gd name="T37" fmla="*/ 208 h 248"/>
                  <a:gd name="T38" fmla="*/ 261 w 337"/>
                  <a:gd name="T39" fmla="*/ 248 h 248"/>
                  <a:gd name="T40" fmla="*/ 303 w 337"/>
                  <a:gd name="T41" fmla="*/ 240 h 248"/>
                  <a:gd name="T42" fmla="*/ 320 w 337"/>
                  <a:gd name="T43" fmla="*/ 240 h 248"/>
                  <a:gd name="T44" fmla="*/ 337 w 337"/>
                  <a:gd name="T45" fmla="*/ 176 h 248"/>
                  <a:gd name="T46" fmla="*/ 295 w 337"/>
                  <a:gd name="T47" fmla="*/ 128 h 2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Freeform 98">
                <a:extLst>
                  <a:ext uri="{FF2B5EF4-FFF2-40B4-BE49-F238E27FC236}">
                    <a16:creationId xmlns:a16="http://schemas.microsoft.com/office/drawing/2014/main" id="{BA335B40-9546-988E-E02D-643CAB875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228" y="1647825"/>
                <a:ext cx="401241" cy="295275"/>
              </a:xfrm>
              <a:custGeom>
                <a:avLst/>
                <a:gdLst>
                  <a:gd name="T0" fmla="*/ 295 w 337"/>
                  <a:gd name="T1" fmla="*/ 128 h 248"/>
                  <a:gd name="T2" fmla="*/ 295 w 337"/>
                  <a:gd name="T3" fmla="*/ 64 h 248"/>
                  <a:gd name="T4" fmla="*/ 295 w 337"/>
                  <a:gd name="T5" fmla="*/ 16 h 248"/>
                  <a:gd name="T6" fmla="*/ 286 w 337"/>
                  <a:gd name="T7" fmla="*/ 0 h 248"/>
                  <a:gd name="T8" fmla="*/ 236 w 337"/>
                  <a:gd name="T9" fmla="*/ 8 h 248"/>
                  <a:gd name="T10" fmla="*/ 126 w 337"/>
                  <a:gd name="T11" fmla="*/ 16 h 248"/>
                  <a:gd name="T12" fmla="*/ 67 w 337"/>
                  <a:gd name="T13" fmla="*/ 40 h 248"/>
                  <a:gd name="T14" fmla="*/ 25 w 337"/>
                  <a:gd name="T15" fmla="*/ 64 h 248"/>
                  <a:gd name="T16" fmla="*/ 8 w 337"/>
                  <a:gd name="T17" fmla="*/ 88 h 248"/>
                  <a:gd name="T18" fmla="*/ 0 w 337"/>
                  <a:gd name="T19" fmla="*/ 112 h 248"/>
                  <a:gd name="T20" fmla="*/ 25 w 337"/>
                  <a:gd name="T21" fmla="*/ 128 h 248"/>
                  <a:gd name="T22" fmla="*/ 17 w 337"/>
                  <a:gd name="T23" fmla="*/ 152 h 248"/>
                  <a:gd name="T24" fmla="*/ 25 w 337"/>
                  <a:gd name="T25" fmla="*/ 176 h 248"/>
                  <a:gd name="T26" fmla="*/ 42 w 337"/>
                  <a:gd name="T27" fmla="*/ 184 h 248"/>
                  <a:gd name="T28" fmla="*/ 67 w 337"/>
                  <a:gd name="T29" fmla="*/ 184 h 248"/>
                  <a:gd name="T30" fmla="*/ 93 w 337"/>
                  <a:gd name="T31" fmla="*/ 176 h 248"/>
                  <a:gd name="T32" fmla="*/ 101 w 337"/>
                  <a:gd name="T33" fmla="*/ 240 h 248"/>
                  <a:gd name="T34" fmla="*/ 152 w 337"/>
                  <a:gd name="T35" fmla="*/ 208 h 248"/>
                  <a:gd name="T36" fmla="*/ 194 w 337"/>
                  <a:gd name="T37" fmla="*/ 208 h 248"/>
                  <a:gd name="T38" fmla="*/ 261 w 337"/>
                  <a:gd name="T39" fmla="*/ 248 h 248"/>
                  <a:gd name="T40" fmla="*/ 303 w 337"/>
                  <a:gd name="T41" fmla="*/ 240 h 248"/>
                  <a:gd name="T42" fmla="*/ 320 w 337"/>
                  <a:gd name="T43" fmla="*/ 240 h 248"/>
                  <a:gd name="T44" fmla="*/ 337 w 337"/>
                  <a:gd name="T45" fmla="*/ 176 h 248"/>
                  <a:gd name="T46" fmla="*/ 295 w 337"/>
                  <a:gd name="T47" fmla="*/ 128 h 2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Freeform 99">
                <a:extLst>
                  <a:ext uri="{FF2B5EF4-FFF2-40B4-BE49-F238E27FC236}">
                    <a16:creationId xmlns:a16="http://schemas.microsoft.com/office/drawing/2014/main" id="{F37E1B8C-E2E8-B687-42E0-7A5C9F443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388" y="8335"/>
                <a:ext cx="1327547" cy="2607469"/>
              </a:xfrm>
              <a:custGeom>
                <a:avLst/>
                <a:gdLst>
                  <a:gd name="T0" fmla="*/ 1011 w 1115"/>
                  <a:gd name="T1" fmla="*/ 102 h 2190"/>
                  <a:gd name="T2" fmla="*/ 961 w 1115"/>
                  <a:gd name="T3" fmla="*/ 174 h 2190"/>
                  <a:gd name="T4" fmla="*/ 902 w 1115"/>
                  <a:gd name="T5" fmla="*/ 150 h 2190"/>
                  <a:gd name="T6" fmla="*/ 877 w 1115"/>
                  <a:gd name="T7" fmla="*/ 134 h 2190"/>
                  <a:gd name="T8" fmla="*/ 902 w 1115"/>
                  <a:gd name="T9" fmla="*/ 54 h 2190"/>
                  <a:gd name="T10" fmla="*/ 801 w 1115"/>
                  <a:gd name="T11" fmla="*/ 14 h 2190"/>
                  <a:gd name="T12" fmla="*/ 742 w 1115"/>
                  <a:gd name="T13" fmla="*/ 54 h 2190"/>
                  <a:gd name="T14" fmla="*/ 818 w 1115"/>
                  <a:gd name="T15" fmla="*/ 190 h 2190"/>
                  <a:gd name="T16" fmla="*/ 902 w 1115"/>
                  <a:gd name="T17" fmla="*/ 254 h 2190"/>
                  <a:gd name="T18" fmla="*/ 801 w 1115"/>
                  <a:gd name="T19" fmla="*/ 302 h 2190"/>
                  <a:gd name="T20" fmla="*/ 776 w 1115"/>
                  <a:gd name="T21" fmla="*/ 350 h 2190"/>
                  <a:gd name="T22" fmla="*/ 717 w 1115"/>
                  <a:gd name="T23" fmla="*/ 470 h 2190"/>
                  <a:gd name="T24" fmla="*/ 750 w 1115"/>
                  <a:gd name="T25" fmla="*/ 574 h 2190"/>
                  <a:gd name="T26" fmla="*/ 582 w 1115"/>
                  <a:gd name="T27" fmla="*/ 574 h 2190"/>
                  <a:gd name="T28" fmla="*/ 658 w 1115"/>
                  <a:gd name="T29" fmla="*/ 638 h 2190"/>
                  <a:gd name="T30" fmla="*/ 700 w 1115"/>
                  <a:gd name="T31" fmla="*/ 670 h 2190"/>
                  <a:gd name="T32" fmla="*/ 649 w 1115"/>
                  <a:gd name="T33" fmla="*/ 702 h 2190"/>
                  <a:gd name="T34" fmla="*/ 523 w 1115"/>
                  <a:gd name="T35" fmla="*/ 670 h 2190"/>
                  <a:gd name="T36" fmla="*/ 438 w 1115"/>
                  <a:gd name="T37" fmla="*/ 542 h 2190"/>
                  <a:gd name="T38" fmla="*/ 380 w 1115"/>
                  <a:gd name="T39" fmla="*/ 486 h 2190"/>
                  <a:gd name="T40" fmla="*/ 287 w 1115"/>
                  <a:gd name="T41" fmla="*/ 414 h 2190"/>
                  <a:gd name="T42" fmla="*/ 565 w 1115"/>
                  <a:gd name="T43" fmla="*/ 438 h 2190"/>
                  <a:gd name="T44" fmla="*/ 683 w 1115"/>
                  <a:gd name="T45" fmla="*/ 374 h 2190"/>
                  <a:gd name="T46" fmla="*/ 708 w 1115"/>
                  <a:gd name="T47" fmla="*/ 246 h 2190"/>
                  <a:gd name="T48" fmla="*/ 447 w 1115"/>
                  <a:gd name="T49" fmla="*/ 142 h 2190"/>
                  <a:gd name="T50" fmla="*/ 152 w 1115"/>
                  <a:gd name="T51" fmla="*/ 118 h 2190"/>
                  <a:gd name="T52" fmla="*/ 169 w 1115"/>
                  <a:gd name="T53" fmla="*/ 78 h 2190"/>
                  <a:gd name="T54" fmla="*/ 76 w 1115"/>
                  <a:gd name="T55" fmla="*/ 110 h 2190"/>
                  <a:gd name="T56" fmla="*/ 9 w 1115"/>
                  <a:gd name="T57" fmla="*/ 214 h 2190"/>
                  <a:gd name="T58" fmla="*/ 68 w 1115"/>
                  <a:gd name="T59" fmla="*/ 342 h 2190"/>
                  <a:gd name="T60" fmla="*/ 144 w 1115"/>
                  <a:gd name="T61" fmla="*/ 534 h 2190"/>
                  <a:gd name="T62" fmla="*/ 177 w 1115"/>
                  <a:gd name="T63" fmla="*/ 702 h 2190"/>
                  <a:gd name="T64" fmla="*/ 270 w 1115"/>
                  <a:gd name="T65" fmla="*/ 846 h 2190"/>
                  <a:gd name="T66" fmla="*/ 380 w 1115"/>
                  <a:gd name="T67" fmla="*/ 998 h 2190"/>
                  <a:gd name="T68" fmla="*/ 262 w 1115"/>
                  <a:gd name="T69" fmla="*/ 1238 h 2190"/>
                  <a:gd name="T70" fmla="*/ 346 w 1115"/>
                  <a:gd name="T71" fmla="*/ 1270 h 2190"/>
                  <a:gd name="T72" fmla="*/ 388 w 1115"/>
                  <a:gd name="T73" fmla="*/ 1294 h 2190"/>
                  <a:gd name="T74" fmla="*/ 337 w 1115"/>
                  <a:gd name="T75" fmla="*/ 1326 h 2190"/>
                  <a:gd name="T76" fmla="*/ 287 w 1115"/>
                  <a:gd name="T77" fmla="*/ 1382 h 2190"/>
                  <a:gd name="T78" fmla="*/ 287 w 1115"/>
                  <a:gd name="T79" fmla="*/ 1446 h 2190"/>
                  <a:gd name="T80" fmla="*/ 312 w 1115"/>
                  <a:gd name="T81" fmla="*/ 1622 h 2190"/>
                  <a:gd name="T82" fmla="*/ 388 w 1115"/>
                  <a:gd name="T83" fmla="*/ 1702 h 2190"/>
                  <a:gd name="T84" fmla="*/ 438 w 1115"/>
                  <a:gd name="T85" fmla="*/ 1758 h 2190"/>
                  <a:gd name="T86" fmla="*/ 514 w 1115"/>
                  <a:gd name="T87" fmla="*/ 1774 h 2190"/>
                  <a:gd name="T88" fmla="*/ 607 w 1115"/>
                  <a:gd name="T89" fmla="*/ 1774 h 2190"/>
                  <a:gd name="T90" fmla="*/ 649 w 1115"/>
                  <a:gd name="T91" fmla="*/ 1862 h 2190"/>
                  <a:gd name="T92" fmla="*/ 717 w 1115"/>
                  <a:gd name="T93" fmla="*/ 1918 h 2190"/>
                  <a:gd name="T94" fmla="*/ 835 w 1115"/>
                  <a:gd name="T95" fmla="*/ 1966 h 2190"/>
                  <a:gd name="T96" fmla="*/ 826 w 1115"/>
                  <a:gd name="T97" fmla="*/ 2030 h 2190"/>
                  <a:gd name="T98" fmla="*/ 792 w 1115"/>
                  <a:gd name="T99" fmla="*/ 2078 h 2190"/>
                  <a:gd name="T100" fmla="*/ 835 w 1115"/>
                  <a:gd name="T101" fmla="*/ 2158 h 2190"/>
                  <a:gd name="T102" fmla="*/ 877 w 1115"/>
                  <a:gd name="T103" fmla="*/ 2118 h 2190"/>
                  <a:gd name="T104" fmla="*/ 1011 w 1115"/>
                  <a:gd name="T105" fmla="*/ 2102 h 2190"/>
                  <a:gd name="T106" fmla="*/ 1054 w 1115"/>
                  <a:gd name="T107" fmla="*/ 2182 h 2190"/>
                  <a:gd name="T108" fmla="*/ 1115 w 1115"/>
                  <a:gd name="T109" fmla="*/ 0 h 21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15" h="2190">
                    <a:moveTo>
                      <a:pt x="1011" y="0"/>
                    </a:moveTo>
                    <a:lnTo>
                      <a:pt x="995" y="54"/>
                    </a:lnTo>
                    <a:lnTo>
                      <a:pt x="1011" y="102"/>
                    </a:lnTo>
                    <a:lnTo>
                      <a:pt x="1011" y="126"/>
                    </a:lnTo>
                    <a:lnTo>
                      <a:pt x="1003" y="150"/>
                    </a:lnTo>
                    <a:lnTo>
                      <a:pt x="961" y="174"/>
                    </a:lnTo>
                    <a:lnTo>
                      <a:pt x="936" y="174"/>
                    </a:lnTo>
                    <a:lnTo>
                      <a:pt x="919" y="158"/>
                    </a:lnTo>
                    <a:lnTo>
                      <a:pt x="902" y="150"/>
                    </a:lnTo>
                    <a:lnTo>
                      <a:pt x="893" y="158"/>
                    </a:lnTo>
                    <a:lnTo>
                      <a:pt x="877" y="158"/>
                    </a:lnTo>
                    <a:lnTo>
                      <a:pt x="877" y="134"/>
                    </a:lnTo>
                    <a:lnTo>
                      <a:pt x="877" y="102"/>
                    </a:lnTo>
                    <a:lnTo>
                      <a:pt x="893" y="78"/>
                    </a:lnTo>
                    <a:lnTo>
                      <a:pt x="902" y="54"/>
                    </a:lnTo>
                    <a:lnTo>
                      <a:pt x="893" y="38"/>
                    </a:lnTo>
                    <a:lnTo>
                      <a:pt x="851" y="6"/>
                    </a:lnTo>
                    <a:lnTo>
                      <a:pt x="801" y="14"/>
                    </a:lnTo>
                    <a:lnTo>
                      <a:pt x="750" y="30"/>
                    </a:lnTo>
                    <a:lnTo>
                      <a:pt x="700" y="38"/>
                    </a:lnTo>
                    <a:lnTo>
                      <a:pt x="742" y="54"/>
                    </a:lnTo>
                    <a:lnTo>
                      <a:pt x="784" y="78"/>
                    </a:lnTo>
                    <a:lnTo>
                      <a:pt x="809" y="166"/>
                    </a:lnTo>
                    <a:lnTo>
                      <a:pt x="818" y="190"/>
                    </a:lnTo>
                    <a:lnTo>
                      <a:pt x="843" y="190"/>
                    </a:lnTo>
                    <a:lnTo>
                      <a:pt x="877" y="214"/>
                    </a:lnTo>
                    <a:lnTo>
                      <a:pt x="902" y="254"/>
                    </a:lnTo>
                    <a:lnTo>
                      <a:pt x="910" y="302"/>
                    </a:lnTo>
                    <a:lnTo>
                      <a:pt x="851" y="294"/>
                    </a:lnTo>
                    <a:lnTo>
                      <a:pt x="801" y="302"/>
                    </a:lnTo>
                    <a:lnTo>
                      <a:pt x="784" y="310"/>
                    </a:lnTo>
                    <a:lnTo>
                      <a:pt x="784" y="318"/>
                    </a:lnTo>
                    <a:lnTo>
                      <a:pt x="776" y="350"/>
                    </a:lnTo>
                    <a:lnTo>
                      <a:pt x="750" y="390"/>
                    </a:lnTo>
                    <a:lnTo>
                      <a:pt x="725" y="438"/>
                    </a:lnTo>
                    <a:lnTo>
                      <a:pt x="717" y="470"/>
                    </a:lnTo>
                    <a:lnTo>
                      <a:pt x="733" y="486"/>
                    </a:lnTo>
                    <a:lnTo>
                      <a:pt x="818" y="550"/>
                    </a:lnTo>
                    <a:lnTo>
                      <a:pt x="750" y="574"/>
                    </a:lnTo>
                    <a:lnTo>
                      <a:pt x="666" y="574"/>
                    </a:lnTo>
                    <a:lnTo>
                      <a:pt x="599" y="558"/>
                    </a:lnTo>
                    <a:lnTo>
                      <a:pt x="582" y="574"/>
                    </a:lnTo>
                    <a:lnTo>
                      <a:pt x="573" y="598"/>
                    </a:lnTo>
                    <a:lnTo>
                      <a:pt x="607" y="630"/>
                    </a:lnTo>
                    <a:lnTo>
                      <a:pt x="658" y="638"/>
                    </a:lnTo>
                    <a:lnTo>
                      <a:pt x="683" y="638"/>
                    </a:lnTo>
                    <a:lnTo>
                      <a:pt x="700" y="654"/>
                    </a:lnTo>
                    <a:lnTo>
                      <a:pt x="700" y="670"/>
                    </a:lnTo>
                    <a:lnTo>
                      <a:pt x="683" y="694"/>
                    </a:lnTo>
                    <a:lnTo>
                      <a:pt x="674" y="702"/>
                    </a:lnTo>
                    <a:lnTo>
                      <a:pt x="649" y="702"/>
                    </a:lnTo>
                    <a:lnTo>
                      <a:pt x="599" y="686"/>
                    </a:lnTo>
                    <a:lnTo>
                      <a:pt x="548" y="678"/>
                    </a:lnTo>
                    <a:lnTo>
                      <a:pt x="523" y="670"/>
                    </a:lnTo>
                    <a:lnTo>
                      <a:pt x="506" y="654"/>
                    </a:lnTo>
                    <a:lnTo>
                      <a:pt x="447" y="582"/>
                    </a:lnTo>
                    <a:lnTo>
                      <a:pt x="438" y="542"/>
                    </a:lnTo>
                    <a:lnTo>
                      <a:pt x="438" y="526"/>
                    </a:lnTo>
                    <a:lnTo>
                      <a:pt x="430" y="502"/>
                    </a:lnTo>
                    <a:lnTo>
                      <a:pt x="380" y="486"/>
                    </a:lnTo>
                    <a:lnTo>
                      <a:pt x="337" y="470"/>
                    </a:lnTo>
                    <a:lnTo>
                      <a:pt x="253" y="414"/>
                    </a:lnTo>
                    <a:lnTo>
                      <a:pt x="287" y="414"/>
                    </a:lnTo>
                    <a:lnTo>
                      <a:pt x="321" y="430"/>
                    </a:lnTo>
                    <a:lnTo>
                      <a:pt x="396" y="430"/>
                    </a:lnTo>
                    <a:lnTo>
                      <a:pt x="565" y="438"/>
                    </a:lnTo>
                    <a:lnTo>
                      <a:pt x="624" y="422"/>
                    </a:lnTo>
                    <a:lnTo>
                      <a:pt x="658" y="406"/>
                    </a:lnTo>
                    <a:lnTo>
                      <a:pt x="683" y="374"/>
                    </a:lnTo>
                    <a:lnTo>
                      <a:pt x="708" y="310"/>
                    </a:lnTo>
                    <a:lnTo>
                      <a:pt x="717" y="278"/>
                    </a:lnTo>
                    <a:lnTo>
                      <a:pt x="708" y="246"/>
                    </a:lnTo>
                    <a:lnTo>
                      <a:pt x="666" y="198"/>
                    </a:lnTo>
                    <a:lnTo>
                      <a:pt x="599" y="182"/>
                    </a:lnTo>
                    <a:lnTo>
                      <a:pt x="447" y="142"/>
                    </a:lnTo>
                    <a:lnTo>
                      <a:pt x="371" y="118"/>
                    </a:lnTo>
                    <a:lnTo>
                      <a:pt x="304" y="118"/>
                    </a:lnTo>
                    <a:lnTo>
                      <a:pt x="152" y="118"/>
                    </a:lnTo>
                    <a:lnTo>
                      <a:pt x="177" y="94"/>
                    </a:lnTo>
                    <a:lnTo>
                      <a:pt x="186" y="86"/>
                    </a:lnTo>
                    <a:lnTo>
                      <a:pt x="169" y="78"/>
                    </a:lnTo>
                    <a:lnTo>
                      <a:pt x="127" y="70"/>
                    </a:lnTo>
                    <a:lnTo>
                      <a:pt x="110" y="102"/>
                    </a:lnTo>
                    <a:lnTo>
                      <a:pt x="76" y="110"/>
                    </a:lnTo>
                    <a:lnTo>
                      <a:pt x="76" y="134"/>
                    </a:lnTo>
                    <a:lnTo>
                      <a:pt x="42" y="166"/>
                    </a:lnTo>
                    <a:lnTo>
                      <a:pt x="9" y="214"/>
                    </a:lnTo>
                    <a:lnTo>
                      <a:pt x="0" y="262"/>
                    </a:lnTo>
                    <a:lnTo>
                      <a:pt x="26" y="326"/>
                    </a:lnTo>
                    <a:lnTo>
                      <a:pt x="68" y="342"/>
                    </a:lnTo>
                    <a:lnTo>
                      <a:pt x="110" y="382"/>
                    </a:lnTo>
                    <a:lnTo>
                      <a:pt x="93" y="438"/>
                    </a:lnTo>
                    <a:lnTo>
                      <a:pt x="144" y="534"/>
                    </a:lnTo>
                    <a:lnTo>
                      <a:pt x="211" y="598"/>
                    </a:lnTo>
                    <a:lnTo>
                      <a:pt x="169" y="646"/>
                    </a:lnTo>
                    <a:lnTo>
                      <a:pt x="177" y="702"/>
                    </a:lnTo>
                    <a:lnTo>
                      <a:pt x="245" y="742"/>
                    </a:lnTo>
                    <a:lnTo>
                      <a:pt x="287" y="798"/>
                    </a:lnTo>
                    <a:lnTo>
                      <a:pt x="270" y="846"/>
                    </a:lnTo>
                    <a:lnTo>
                      <a:pt x="337" y="886"/>
                    </a:lnTo>
                    <a:lnTo>
                      <a:pt x="388" y="934"/>
                    </a:lnTo>
                    <a:lnTo>
                      <a:pt x="380" y="998"/>
                    </a:lnTo>
                    <a:lnTo>
                      <a:pt x="337" y="1070"/>
                    </a:lnTo>
                    <a:lnTo>
                      <a:pt x="287" y="1142"/>
                    </a:lnTo>
                    <a:lnTo>
                      <a:pt x="262" y="1238"/>
                    </a:lnTo>
                    <a:lnTo>
                      <a:pt x="278" y="1222"/>
                    </a:lnTo>
                    <a:lnTo>
                      <a:pt x="304" y="1254"/>
                    </a:lnTo>
                    <a:lnTo>
                      <a:pt x="346" y="1270"/>
                    </a:lnTo>
                    <a:lnTo>
                      <a:pt x="396" y="1278"/>
                    </a:lnTo>
                    <a:lnTo>
                      <a:pt x="396" y="1286"/>
                    </a:lnTo>
                    <a:lnTo>
                      <a:pt x="388" y="1294"/>
                    </a:lnTo>
                    <a:lnTo>
                      <a:pt x="363" y="1302"/>
                    </a:lnTo>
                    <a:lnTo>
                      <a:pt x="346" y="1302"/>
                    </a:lnTo>
                    <a:lnTo>
                      <a:pt x="337" y="1326"/>
                    </a:lnTo>
                    <a:lnTo>
                      <a:pt x="287" y="1334"/>
                    </a:lnTo>
                    <a:lnTo>
                      <a:pt x="287" y="1358"/>
                    </a:lnTo>
                    <a:lnTo>
                      <a:pt x="287" y="1382"/>
                    </a:lnTo>
                    <a:lnTo>
                      <a:pt x="278" y="1382"/>
                    </a:lnTo>
                    <a:lnTo>
                      <a:pt x="287" y="1398"/>
                    </a:lnTo>
                    <a:lnTo>
                      <a:pt x="287" y="1446"/>
                    </a:lnTo>
                    <a:lnTo>
                      <a:pt x="287" y="1510"/>
                    </a:lnTo>
                    <a:lnTo>
                      <a:pt x="329" y="1558"/>
                    </a:lnTo>
                    <a:lnTo>
                      <a:pt x="312" y="1622"/>
                    </a:lnTo>
                    <a:lnTo>
                      <a:pt x="346" y="1630"/>
                    </a:lnTo>
                    <a:lnTo>
                      <a:pt x="354" y="1670"/>
                    </a:lnTo>
                    <a:lnTo>
                      <a:pt x="388" y="1702"/>
                    </a:lnTo>
                    <a:lnTo>
                      <a:pt x="413" y="1766"/>
                    </a:lnTo>
                    <a:lnTo>
                      <a:pt x="413" y="1758"/>
                    </a:lnTo>
                    <a:lnTo>
                      <a:pt x="438" y="1758"/>
                    </a:lnTo>
                    <a:lnTo>
                      <a:pt x="464" y="1774"/>
                    </a:lnTo>
                    <a:lnTo>
                      <a:pt x="481" y="1766"/>
                    </a:lnTo>
                    <a:lnTo>
                      <a:pt x="514" y="1774"/>
                    </a:lnTo>
                    <a:lnTo>
                      <a:pt x="531" y="1790"/>
                    </a:lnTo>
                    <a:lnTo>
                      <a:pt x="573" y="1766"/>
                    </a:lnTo>
                    <a:lnTo>
                      <a:pt x="607" y="1774"/>
                    </a:lnTo>
                    <a:lnTo>
                      <a:pt x="641" y="1798"/>
                    </a:lnTo>
                    <a:lnTo>
                      <a:pt x="649" y="1830"/>
                    </a:lnTo>
                    <a:lnTo>
                      <a:pt x="649" y="1862"/>
                    </a:lnTo>
                    <a:lnTo>
                      <a:pt x="683" y="1878"/>
                    </a:lnTo>
                    <a:lnTo>
                      <a:pt x="683" y="1894"/>
                    </a:lnTo>
                    <a:lnTo>
                      <a:pt x="717" y="1918"/>
                    </a:lnTo>
                    <a:lnTo>
                      <a:pt x="759" y="1926"/>
                    </a:lnTo>
                    <a:lnTo>
                      <a:pt x="767" y="1950"/>
                    </a:lnTo>
                    <a:lnTo>
                      <a:pt x="835" y="1966"/>
                    </a:lnTo>
                    <a:lnTo>
                      <a:pt x="860" y="1990"/>
                    </a:lnTo>
                    <a:lnTo>
                      <a:pt x="843" y="2014"/>
                    </a:lnTo>
                    <a:lnTo>
                      <a:pt x="826" y="2030"/>
                    </a:lnTo>
                    <a:lnTo>
                      <a:pt x="776" y="2038"/>
                    </a:lnTo>
                    <a:lnTo>
                      <a:pt x="767" y="2062"/>
                    </a:lnTo>
                    <a:lnTo>
                      <a:pt x="792" y="2078"/>
                    </a:lnTo>
                    <a:lnTo>
                      <a:pt x="792" y="2102"/>
                    </a:lnTo>
                    <a:lnTo>
                      <a:pt x="809" y="2126"/>
                    </a:lnTo>
                    <a:lnTo>
                      <a:pt x="835" y="2158"/>
                    </a:lnTo>
                    <a:lnTo>
                      <a:pt x="868" y="2158"/>
                    </a:lnTo>
                    <a:lnTo>
                      <a:pt x="877" y="2118"/>
                    </a:lnTo>
                    <a:lnTo>
                      <a:pt x="910" y="2118"/>
                    </a:lnTo>
                    <a:lnTo>
                      <a:pt x="969" y="2086"/>
                    </a:lnTo>
                    <a:lnTo>
                      <a:pt x="1011" y="2102"/>
                    </a:lnTo>
                    <a:lnTo>
                      <a:pt x="1054" y="2126"/>
                    </a:lnTo>
                    <a:lnTo>
                      <a:pt x="1037" y="2142"/>
                    </a:lnTo>
                    <a:lnTo>
                      <a:pt x="1054" y="2182"/>
                    </a:lnTo>
                    <a:lnTo>
                      <a:pt x="1079" y="2190"/>
                    </a:lnTo>
                    <a:lnTo>
                      <a:pt x="1113" y="2190"/>
                    </a:lnTo>
                    <a:lnTo>
                      <a:pt x="1115" y="0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00">
                <a:extLst>
                  <a:ext uri="{FF2B5EF4-FFF2-40B4-BE49-F238E27FC236}">
                    <a16:creationId xmlns:a16="http://schemas.microsoft.com/office/drawing/2014/main" id="{53C1905C-242F-8669-C5FA-8C07323CF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024" y="161925"/>
                <a:ext cx="953691" cy="1514475"/>
              </a:xfrm>
              <a:custGeom>
                <a:avLst/>
                <a:gdLst>
                  <a:gd name="T0" fmla="*/ 683 w 801"/>
                  <a:gd name="T1" fmla="*/ 720 h 1272"/>
                  <a:gd name="T2" fmla="*/ 658 w 801"/>
                  <a:gd name="T3" fmla="*/ 616 h 1272"/>
                  <a:gd name="T4" fmla="*/ 582 w 801"/>
                  <a:gd name="T5" fmla="*/ 520 h 1272"/>
                  <a:gd name="T6" fmla="*/ 557 w 801"/>
                  <a:gd name="T7" fmla="*/ 408 h 1272"/>
                  <a:gd name="T8" fmla="*/ 523 w 801"/>
                  <a:gd name="T9" fmla="*/ 256 h 1272"/>
                  <a:gd name="T10" fmla="*/ 439 w 801"/>
                  <a:gd name="T11" fmla="*/ 200 h 1272"/>
                  <a:gd name="T12" fmla="*/ 422 w 801"/>
                  <a:gd name="T13" fmla="*/ 88 h 1272"/>
                  <a:gd name="T14" fmla="*/ 413 w 801"/>
                  <a:gd name="T15" fmla="*/ 32 h 1272"/>
                  <a:gd name="T16" fmla="*/ 295 w 801"/>
                  <a:gd name="T17" fmla="*/ 0 h 1272"/>
                  <a:gd name="T18" fmla="*/ 262 w 801"/>
                  <a:gd name="T19" fmla="*/ 112 h 1272"/>
                  <a:gd name="T20" fmla="*/ 186 w 801"/>
                  <a:gd name="T21" fmla="*/ 168 h 1272"/>
                  <a:gd name="T22" fmla="*/ 43 w 801"/>
                  <a:gd name="T23" fmla="*/ 136 h 1272"/>
                  <a:gd name="T24" fmla="*/ 51 w 801"/>
                  <a:gd name="T25" fmla="*/ 216 h 1272"/>
                  <a:gd name="T26" fmla="*/ 177 w 801"/>
                  <a:gd name="T27" fmla="*/ 296 h 1272"/>
                  <a:gd name="T28" fmla="*/ 220 w 801"/>
                  <a:gd name="T29" fmla="*/ 368 h 1272"/>
                  <a:gd name="T30" fmla="*/ 228 w 801"/>
                  <a:gd name="T31" fmla="*/ 464 h 1272"/>
                  <a:gd name="T32" fmla="*/ 262 w 801"/>
                  <a:gd name="T33" fmla="*/ 552 h 1272"/>
                  <a:gd name="T34" fmla="*/ 329 w 801"/>
                  <a:gd name="T35" fmla="*/ 576 h 1272"/>
                  <a:gd name="T36" fmla="*/ 354 w 801"/>
                  <a:gd name="T37" fmla="*/ 600 h 1272"/>
                  <a:gd name="T38" fmla="*/ 354 w 801"/>
                  <a:gd name="T39" fmla="*/ 632 h 1272"/>
                  <a:gd name="T40" fmla="*/ 236 w 801"/>
                  <a:gd name="T41" fmla="*/ 832 h 1272"/>
                  <a:gd name="T42" fmla="*/ 177 w 801"/>
                  <a:gd name="T43" fmla="*/ 896 h 1272"/>
                  <a:gd name="T44" fmla="*/ 186 w 801"/>
                  <a:gd name="T45" fmla="*/ 976 h 1272"/>
                  <a:gd name="T46" fmla="*/ 228 w 801"/>
                  <a:gd name="T47" fmla="*/ 1080 h 1272"/>
                  <a:gd name="T48" fmla="*/ 236 w 801"/>
                  <a:gd name="T49" fmla="*/ 1160 h 1272"/>
                  <a:gd name="T50" fmla="*/ 287 w 801"/>
                  <a:gd name="T51" fmla="*/ 1208 h 1272"/>
                  <a:gd name="T52" fmla="*/ 312 w 801"/>
                  <a:gd name="T53" fmla="*/ 1272 h 1272"/>
                  <a:gd name="T54" fmla="*/ 380 w 801"/>
                  <a:gd name="T55" fmla="*/ 1264 h 1272"/>
                  <a:gd name="T56" fmla="*/ 506 w 801"/>
                  <a:gd name="T57" fmla="*/ 1192 h 1272"/>
                  <a:gd name="T58" fmla="*/ 675 w 801"/>
                  <a:gd name="T59" fmla="*/ 1112 h 1272"/>
                  <a:gd name="T60" fmla="*/ 750 w 801"/>
                  <a:gd name="T61" fmla="*/ 944 h 1272"/>
                  <a:gd name="T62" fmla="*/ 801 w 801"/>
                  <a:gd name="T63" fmla="*/ 808 h 12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01">
                <a:extLst>
                  <a:ext uri="{FF2B5EF4-FFF2-40B4-BE49-F238E27FC236}">
                    <a16:creationId xmlns:a16="http://schemas.microsoft.com/office/drawing/2014/main" id="{4FAB7DAE-F12F-773A-CBF4-F90059A00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248" y="371475"/>
                <a:ext cx="822722" cy="2019300"/>
              </a:xfrm>
              <a:custGeom>
                <a:avLst/>
                <a:gdLst>
                  <a:gd name="T0" fmla="*/ 354 w 691"/>
                  <a:gd name="T1" fmla="*/ 72 h 1696"/>
                  <a:gd name="T2" fmla="*/ 295 w 691"/>
                  <a:gd name="T3" fmla="*/ 128 h 1696"/>
                  <a:gd name="T4" fmla="*/ 261 w 691"/>
                  <a:gd name="T5" fmla="*/ 216 h 1696"/>
                  <a:gd name="T6" fmla="*/ 210 w 691"/>
                  <a:gd name="T7" fmla="*/ 312 h 1696"/>
                  <a:gd name="T8" fmla="*/ 168 w 691"/>
                  <a:gd name="T9" fmla="*/ 400 h 1696"/>
                  <a:gd name="T10" fmla="*/ 118 w 691"/>
                  <a:gd name="T11" fmla="*/ 576 h 1696"/>
                  <a:gd name="T12" fmla="*/ 143 w 691"/>
                  <a:gd name="T13" fmla="*/ 656 h 1696"/>
                  <a:gd name="T14" fmla="*/ 33 w 691"/>
                  <a:gd name="T15" fmla="*/ 736 h 1696"/>
                  <a:gd name="T16" fmla="*/ 50 w 691"/>
                  <a:gd name="T17" fmla="*/ 936 h 1696"/>
                  <a:gd name="T18" fmla="*/ 92 w 691"/>
                  <a:gd name="T19" fmla="*/ 1016 h 1696"/>
                  <a:gd name="T20" fmla="*/ 67 w 691"/>
                  <a:gd name="T21" fmla="*/ 1144 h 1696"/>
                  <a:gd name="T22" fmla="*/ 17 w 691"/>
                  <a:gd name="T23" fmla="*/ 1272 h 1696"/>
                  <a:gd name="T24" fmla="*/ 8 w 691"/>
                  <a:gd name="T25" fmla="*/ 1328 h 1696"/>
                  <a:gd name="T26" fmla="*/ 42 w 691"/>
                  <a:gd name="T27" fmla="*/ 1376 h 1696"/>
                  <a:gd name="T28" fmla="*/ 84 w 691"/>
                  <a:gd name="T29" fmla="*/ 1504 h 1696"/>
                  <a:gd name="T30" fmla="*/ 118 w 691"/>
                  <a:gd name="T31" fmla="*/ 1568 h 1696"/>
                  <a:gd name="T32" fmla="*/ 109 w 691"/>
                  <a:gd name="T33" fmla="*/ 1616 h 1696"/>
                  <a:gd name="T34" fmla="*/ 135 w 691"/>
                  <a:gd name="T35" fmla="*/ 1664 h 1696"/>
                  <a:gd name="T36" fmla="*/ 202 w 691"/>
                  <a:gd name="T37" fmla="*/ 1696 h 1696"/>
                  <a:gd name="T38" fmla="*/ 244 w 691"/>
                  <a:gd name="T39" fmla="*/ 1648 h 1696"/>
                  <a:gd name="T40" fmla="*/ 286 w 691"/>
                  <a:gd name="T41" fmla="*/ 1600 h 1696"/>
                  <a:gd name="T42" fmla="*/ 387 w 691"/>
                  <a:gd name="T43" fmla="*/ 1472 h 1696"/>
                  <a:gd name="T44" fmla="*/ 387 w 691"/>
                  <a:gd name="T45" fmla="*/ 1408 h 1696"/>
                  <a:gd name="T46" fmla="*/ 396 w 691"/>
                  <a:gd name="T47" fmla="*/ 1336 h 1696"/>
                  <a:gd name="T48" fmla="*/ 421 w 691"/>
                  <a:gd name="T49" fmla="*/ 1272 h 1696"/>
                  <a:gd name="T50" fmla="*/ 497 w 691"/>
                  <a:gd name="T51" fmla="*/ 1224 h 1696"/>
                  <a:gd name="T52" fmla="*/ 505 w 691"/>
                  <a:gd name="T53" fmla="*/ 1168 h 1696"/>
                  <a:gd name="T54" fmla="*/ 480 w 691"/>
                  <a:gd name="T55" fmla="*/ 1088 h 1696"/>
                  <a:gd name="T56" fmla="*/ 396 w 691"/>
                  <a:gd name="T57" fmla="*/ 1040 h 1696"/>
                  <a:gd name="T58" fmla="*/ 387 w 691"/>
                  <a:gd name="T59" fmla="*/ 984 h 1696"/>
                  <a:gd name="T60" fmla="*/ 387 w 691"/>
                  <a:gd name="T61" fmla="*/ 832 h 1696"/>
                  <a:gd name="T62" fmla="*/ 480 w 691"/>
                  <a:gd name="T63" fmla="*/ 704 h 1696"/>
                  <a:gd name="T64" fmla="*/ 556 w 691"/>
                  <a:gd name="T65" fmla="*/ 624 h 1696"/>
                  <a:gd name="T66" fmla="*/ 581 w 691"/>
                  <a:gd name="T67" fmla="*/ 560 h 1696"/>
                  <a:gd name="T68" fmla="*/ 573 w 691"/>
                  <a:gd name="T69" fmla="*/ 496 h 1696"/>
                  <a:gd name="T70" fmla="*/ 606 w 691"/>
                  <a:gd name="T71" fmla="*/ 424 h 1696"/>
                  <a:gd name="T72" fmla="*/ 682 w 691"/>
                  <a:gd name="T73" fmla="*/ 376 h 1696"/>
                  <a:gd name="T74" fmla="*/ 674 w 691"/>
                  <a:gd name="T75" fmla="*/ 328 h 1696"/>
                  <a:gd name="T76" fmla="*/ 649 w 691"/>
                  <a:gd name="T77" fmla="*/ 240 h 1696"/>
                  <a:gd name="T78" fmla="*/ 606 w 691"/>
                  <a:gd name="T79" fmla="*/ 160 h 1696"/>
                  <a:gd name="T80" fmla="*/ 573 w 691"/>
                  <a:gd name="T81" fmla="*/ 80 h 1696"/>
                  <a:gd name="T82" fmla="*/ 446 w 691"/>
                  <a:gd name="T83" fmla="*/ 0 h 1696"/>
                  <a:gd name="T84" fmla="*/ 429 w 691"/>
                  <a:gd name="T85" fmla="*/ 88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02">
                <a:extLst>
                  <a:ext uri="{FF2B5EF4-FFF2-40B4-BE49-F238E27FC236}">
                    <a16:creationId xmlns:a16="http://schemas.microsoft.com/office/drawing/2014/main" id="{F9A2FAB4-36F0-A452-ED6A-4F8227075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024" y="152400"/>
                <a:ext cx="953691" cy="1514475"/>
              </a:xfrm>
              <a:custGeom>
                <a:avLst/>
                <a:gdLst>
                  <a:gd name="T0" fmla="*/ 683 w 801"/>
                  <a:gd name="T1" fmla="*/ 720 h 1272"/>
                  <a:gd name="T2" fmla="*/ 658 w 801"/>
                  <a:gd name="T3" fmla="*/ 616 h 1272"/>
                  <a:gd name="T4" fmla="*/ 582 w 801"/>
                  <a:gd name="T5" fmla="*/ 520 h 1272"/>
                  <a:gd name="T6" fmla="*/ 557 w 801"/>
                  <a:gd name="T7" fmla="*/ 408 h 1272"/>
                  <a:gd name="T8" fmla="*/ 523 w 801"/>
                  <a:gd name="T9" fmla="*/ 256 h 1272"/>
                  <a:gd name="T10" fmla="*/ 439 w 801"/>
                  <a:gd name="T11" fmla="*/ 200 h 1272"/>
                  <a:gd name="T12" fmla="*/ 422 w 801"/>
                  <a:gd name="T13" fmla="*/ 88 h 1272"/>
                  <a:gd name="T14" fmla="*/ 413 w 801"/>
                  <a:gd name="T15" fmla="*/ 32 h 1272"/>
                  <a:gd name="T16" fmla="*/ 295 w 801"/>
                  <a:gd name="T17" fmla="*/ 0 h 1272"/>
                  <a:gd name="T18" fmla="*/ 262 w 801"/>
                  <a:gd name="T19" fmla="*/ 112 h 1272"/>
                  <a:gd name="T20" fmla="*/ 186 w 801"/>
                  <a:gd name="T21" fmla="*/ 168 h 1272"/>
                  <a:gd name="T22" fmla="*/ 43 w 801"/>
                  <a:gd name="T23" fmla="*/ 136 h 1272"/>
                  <a:gd name="T24" fmla="*/ 51 w 801"/>
                  <a:gd name="T25" fmla="*/ 216 h 1272"/>
                  <a:gd name="T26" fmla="*/ 177 w 801"/>
                  <a:gd name="T27" fmla="*/ 296 h 1272"/>
                  <a:gd name="T28" fmla="*/ 220 w 801"/>
                  <a:gd name="T29" fmla="*/ 368 h 1272"/>
                  <a:gd name="T30" fmla="*/ 228 w 801"/>
                  <a:gd name="T31" fmla="*/ 464 h 1272"/>
                  <a:gd name="T32" fmla="*/ 262 w 801"/>
                  <a:gd name="T33" fmla="*/ 552 h 1272"/>
                  <a:gd name="T34" fmla="*/ 329 w 801"/>
                  <a:gd name="T35" fmla="*/ 576 h 1272"/>
                  <a:gd name="T36" fmla="*/ 354 w 801"/>
                  <a:gd name="T37" fmla="*/ 600 h 1272"/>
                  <a:gd name="T38" fmla="*/ 354 w 801"/>
                  <a:gd name="T39" fmla="*/ 632 h 1272"/>
                  <a:gd name="T40" fmla="*/ 236 w 801"/>
                  <a:gd name="T41" fmla="*/ 832 h 1272"/>
                  <a:gd name="T42" fmla="*/ 177 w 801"/>
                  <a:gd name="T43" fmla="*/ 896 h 1272"/>
                  <a:gd name="T44" fmla="*/ 186 w 801"/>
                  <a:gd name="T45" fmla="*/ 976 h 1272"/>
                  <a:gd name="T46" fmla="*/ 228 w 801"/>
                  <a:gd name="T47" fmla="*/ 1080 h 1272"/>
                  <a:gd name="T48" fmla="*/ 236 w 801"/>
                  <a:gd name="T49" fmla="*/ 1160 h 1272"/>
                  <a:gd name="T50" fmla="*/ 287 w 801"/>
                  <a:gd name="T51" fmla="*/ 1208 h 1272"/>
                  <a:gd name="T52" fmla="*/ 312 w 801"/>
                  <a:gd name="T53" fmla="*/ 1272 h 1272"/>
                  <a:gd name="T54" fmla="*/ 380 w 801"/>
                  <a:gd name="T55" fmla="*/ 1264 h 1272"/>
                  <a:gd name="T56" fmla="*/ 506 w 801"/>
                  <a:gd name="T57" fmla="*/ 1192 h 1272"/>
                  <a:gd name="T58" fmla="*/ 675 w 801"/>
                  <a:gd name="T59" fmla="*/ 1112 h 1272"/>
                  <a:gd name="T60" fmla="*/ 750 w 801"/>
                  <a:gd name="T61" fmla="*/ 944 h 1272"/>
                  <a:gd name="T62" fmla="*/ 801 w 801"/>
                  <a:gd name="T63" fmla="*/ 808 h 12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103">
                <a:extLst>
                  <a:ext uri="{FF2B5EF4-FFF2-40B4-BE49-F238E27FC236}">
                    <a16:creationId xmlns:a16="http://schemas.microsoft.com/office/drawing/2014/main" id="{433ABB6C-3589-820F-CD4E-5706F8897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248" y="361950"/>
                <a:ext cx="822722" cy="2019300"/>
              </a:xfrm>
              <a:custGeom>
                <a:avLst/>
                <a:gdLst>
                  <a:gd name="T0" fmla="*/ 354 w 691"/>
                  <a:gd name="T1" fmla="*/ 72 h 1696"/>
                  <a:gd name="T2" fmla="*/ 295 w 691"/>
                  <a:gd name="T3" fmla="*/ 128 h 1696"/>
                  <a:gd name="T4" fmla="*/ 261 w 691"/>
                  <a:gd name="T5" fmla="*/ 216 h 1696"/>
                  <a:gd name="T6" fmla="*/ 210 w 691"/>
                  <a:gd name="T7" fmla="*/ 312 h 1696"/>
                  <a:gd name="T8" fmla="*/ 168 w 691"/>
                  <a:gd name="T9" fmla="*/ 400 h 1696"/>
                  <a:gd name="T10" fmla="*/ 118 w 691"/>
                  <a:gd name="T11" fmla="*/ 576 h 1696"/>
                  <a:gd name="T12" fmla="*/ 143 w 691"/>
                  <a:gd name="T13" fmla="*/ 656 h 1696"/>
                  <a:gd name="T14" fmla="*/ 33 w 691"/>
                  <a:gd name="T15" fmla="*/ 736 h 1696"/>
                  <a:gd name="T16" fmla="*/ 50 w 691"/>
                  <a:gd name="T17" fmla="*/ 936 h 1696"/>
                  <a:gd name="T18" fmla="*/ 92 w 691"/>
                  <a:gd name="T19" fmla="*/ 1016 h 1696"/>
                  <a:gd name="T20" fmla="*/ 67 w 691"/>
                  <a:gd name="T21" fmla="*/ 1144 h 1696"/>
                  <a:gd name="T22" fmla="*/ 17 w 691"/>
                  <a:gd name="T23" fmla="*/ 1272 h 1696"/>
                  <a:gd name="T24" fmla="*/ 8 w 691"/>
                  <a:gd name="T25" fmla="*/ 1328 h 1696"/>
                  <a:gd name="T26" fmla="*/ 42 w 691"/>
                  <a:gd name="T27" fmla="*/ 1376 h 1696"/>
                  <a:gd name="T28" fmla="*/ 84 w 691"/>
                  <a:gd name="T29" fmla="*/ 1504 h 1696"/>
                  <a:gd name="T30" fmla="*/ 118 w 691"/>
                  <a:gd name="T31" fmla="*/ 1568 h 1696"/>
                  <a:gd name="T32" fmla="*/ 109 w 691"/>
                  <a:gd name="T33" fmla="*/ 1616 h 1696"/>
                  <a:gd name="T34" fmla="*/ 135 w 691"/>
                  <a:gd name="T35" fmla="*/ 1664 h 1696"/>
                  <a:gd name="T36" fmla="*/ 202 w 691"/>
                  <a:gd name="T37" fmla="*/ 1696 h 1696"/>
                  <a:gd name="T38" fmla="*/ 244 w 691"/>
                  <a:gd name="T39" fmla="*/ 1648 h 1696"/>
                  <a:gd name="T40" fmla="*/ 286 w 691"/>
                  <a:gd name="T41" fmla="*/ 1600 h 1696"/>
                  <a:gd name="T42" fmla="*/ 387 w 691"/>
                  <a:gd name="T43" fmla="*/ 1472 h 1696"/>
                  <a:gd name="T44" fmla="*/ 387 w 691"/>
                  <a:gd name="T45" fmla="*/ 1408 h 1696"/>
                  <a:gd name="T46" fmla="*/ 396 w 691"/>
                  <a:gd name="T47" fmla="*/ 1336 h 1696"/>
                  <a:gd name="T48" fmla="*/ 421 w 691"/>
                  <a:gd name="T49" fmla="*/ 1272 h 1696"/>
                  <a:gd name="T50" fmla="*/ 497 w 691"/>
                  <a:gd name="T51" fmla="*/ 1224 h 1696"/>
                  <a:gd name="T52" fmla="*/ 505 w 691"/>
                  <a:gd name="T53" fmla="*/ 1168 h 1696"/>
                  <a:gd name="T54" fmla="*/ 480 w 691"/>
                  <a:gd name="T55" fmla="*/ 1088 h 1696"/>
                  <a:gd name="T56" fmla="*/ 396 w 691"/>
                  <a:gd name="T57" fmla="*/ 1040 h 1696"/>
                  <a:gd name="T58" fmla="*/ 387 w 691"/>
                  <a:gd name="T59" fmla="*/ 984 h 1696"/>
                  <a:gd name="T60" fmla="*/ 387 w 691"/>
                  <a:gd name="T61" fmla="*/ 832 h 1696"/>
                  <a:gd name="T62" fmla="*/ 480 w 691"/>
                  <a:gd name="T63" fmla="*/ 704 h 1696"/>
                  <a:gd name="T64" fmla="*/ 556 w 691"/>
                  <a:gd name="T65" fmla="*/ 624 h 1696"/>
                  <a:gd name="T66" fmla="*/ 581 w 691"/>
                  <a:gd name="T67" fmla="*/ 560 h 1696"/>
                  <a:gd name="T68" fmla="*/ 573 w 691"/>
                  <a:gd name="T69" fmla="*/ 496 h 1696"/>
                  <a:gd name="T70" fmla="*/ 606 w 691"/>
                  <a:gd name="T71" fmla="*/ 424 h 1696"/>
                  <a:gd name="T72" fmla="*/ 682 w 691"/>
                  <a:gd name="T73" fmla="*/ 376 h 1696"/>
                  <a:gd name="T74" fmla="*/ 674 w 691"/>
                  <a:gd name="T75" fmla="*/ 328 h 1696"/>
                  <a:gd name="T76" fmla="*/ 649 w 691"/>
                  <a:gd name="T77" fmla="*/ 240 h 1696"/>
                  <a:gd name="T78" fmla="*/ 606 w 691"/>
                  <a:gd name="T79" fmla="*/ 160 h 1696"/>
                  <a:gd name="T80" fmla="*/ 573 w 691"/>
                  <a:gd name="T81" fmla="*/ 80 h 1696"/>
                  <a:gd name="T82" fmla="*/ 446 w 691"/>
                  <a:gd name="T83" fmla="*/ 0 h 1696"/>
                  <a:gd name="T84" fmla="*/ 429 w 691"/>
                  <a:gd name="T85" fmla="*/ 88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104">
                <a:extLst>
                  <a:ext uri="{FF2B5EF4-FFF2-40B4-BE49-F238E27FC236}">
                    <a16:creationId xmlns:a16="http://schemas.microsoft.com/office/drawing/2014/main" id="{26DA352F-0620-58B7-E5D9-430300ABB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803" y="0"/>
                <a:ext cx="1595438" cy="2009775"/>
              </a:xfrm>
              <a:custGeom>
                <a:avLst/>
                <a:gdLst>
                  <a:gd name="T0" fmla="*/ 1323 w 1340"/>
                  <a:gd name="T1" fmla="*/ 40 h 1688"/>
                  <a:gd name="T2" fmla="*/ 1205 w 1340"/>
                  <a:gd name="T3" fmla="*/ 24 h 1688"/>
                  <a:gd name="T4" fmla="*/ 1172 w 1340"/>
                  <a:gd name="T5" fmla="*/ 0 h 1688"/>
                  <a:gd name="T6" fmla="*/ 1130 w 1340"/>
                  <a:gd name="T7" fmla="*/ 24 h 1688"/>
                  <a:gd name="T8" fmla="*/ 1071 w 1340"/>
                  <a:gd name="T9" fmla="*/ 120 h 1688"/>
                  <a:gd name="T10" fmla="*/ 1012 w 1340"/>
                  <a:gd name="T11" fmla="*/ 40 h 1688"/>
                  <a:gd name="T12" fmla="*/ 961 w 1340"/>
                  <a:gd name="T13" fmla="*/ 136 h 1688"/>
                  <a:gd name="T14" fmla="*/ 877 w 1340"/>
                  <a:gd name="T15" fmla="*/ 184 h 1688"/>
                  <a:gd name="T16" fmla="*/ 809 w 1340"/>
                  <a:gd name="T17" fmla="*/ 176 h 1688"/>
                  <a:gd name="T18" fmla="*/ 717 w 1340"/>
                  <a:gd name="T19" fmla="*/ 248 h 1688"/>
                  <a:gd name="T20" fmla="*/ 700 w 1340"/>
                  <a:gd name="T21" fmla="*/ 328 h 1688"/>
                  <a:gd name="T22" fmla="*/ 645 w 1340"/>
                  <a:gd name="T23" fmla="*/ 418 h 1688"/>
                  <a:gd name="T24" fmla="*/ 590 w 1340"/>
                  <a:gd name="T25" fmla="*/ 504 h 1688"/>
                  <a:gd name="T26" fmla="*/ 565 w 1340"/>
                  <a:gd name="T27" fmla="*/ 560 h 1688"/>
                  <a:gd name="T28" fmla="*/ 472 w 1340"/>
                  <a:gd name="T29" fmla="*/ 744 h 1688"/>
                  <a:gd name="T30" fmla="*/ 396 w 1340"/>
                  <a:gd name="T31" fmla="*/ 848 h 1688"/>
                  <a:gd name="T32" fmla="*/ 396 w 1340"/>
                  <a:gd name="T33" fmla="*/ 896 h 1688"/>
                  <a:gd name="T34" fmla="*/ 304 w 1340"/>
                  <a:gd name="T35" fmla="*/ 1024 h 1688"/>
                  <a:gd name="T36" fmla="*/ 236 w 1340"/>
                  <a:gd name="T37" fmla="*/ 1032 h 1688"/>
                  <a:gd name="T38" fmla="*/ 186 w 1340"/>
                  <a:gd name="T39" fmla="*/ 1088 h 1688"/>
                  <a:gd name="T40" fmla="*/ 93 w 1340"/>
                  <a:gd name="T41" fmla="*/ 1144 h 1688"/>
                  <a:gd name="T42" fmla="*/ 26 w 1340"/>
                  <a:gd name="T43" fmla="*/ 1200 h 1688"/>
                  <a:gd name="T44" fmla="*/ 9 w 1340"/>
                  <a:gd name="T45" fmla="*/ 1264 h 1688"/>
                  <a:gd name="T46" fmla="*/ 9 w 1340"/>
                  <a:gd name="T47" fmla="*/ 1304 h 1688"/>
                  <a:gd name="T48" fmla="*/ 0 w 1340"/>
                  <a:gd name="T49" fmla="*/ 1352 h 1688"/>
                  <a:gd name="T50" fmla="*/ 9 w 1340"/>
                  <a:gd name="T51" fmla="*/ 1424 h 1688"/>
                  <a:gd name="T52" fmla="*/ 51 w 1340"/>
                  <a:gd name="T53" fmla="*/ 1464 h 1688"/>
                  <a:gd name="T54" fmla="*/ 17 w 1340"/>
                  <a:gd name="T55" fmla="*/ 1512 h 1688"/>
                  <a:gd name="T56" fmla="*/ 59 w 1340"/>
                  <a:gd name="T57" fmla="*/ 1552 h 1688"/>
                  <a:gd name="T58" fmla="*/ 17 w 1340"/>
                  <a:gd name="T59" fmla="*/ 1584 h 1688"/>
                  <a:gd name="T60" fmla="*/ 51 w 1340"/>
                  <a:gd name="T61" fmla="*/ 1632 h 1688"/>
                  <a:gd name="T62" fmla="*/ 102 w 1340"/>
                  <a:gd name="T63" fmla="*/ 1688 h 1688"/>
                  <a:gd name="T64" fmla="*/ 278 w 1340"/>
                  <a:gd name="T65" fmla="*/ 1624 h 1688"/>
                  <a:gd name="T66" fmla="*/ 346 w 1340"/>
                  <a:gd name="T67" fmla="*/ 1576 h 1688"/>
                  <a:gd name="T68" fmla="*/ 388 w 1340"/>
                  <a:gd name="T69" fmla="*/ 1512 h 1688"/>
                  <a:gd name="T70" fmla="*/ 422 w 1340"/>
                  <a:gd name="T71" fmla="*/ 1592 h 1688"/>
                  <a:gd name="T72" fmla="*/ 489 w 1340"/>
                  <a:gd name="T73" fmla="*/ 1456 h 1688"/>
                  <a:gd name="T74" fmla="*/ 514 w 1340"/>
                  <a:gd name="T75" fmla="*/ 1288 h 1688"/>
                  <a:gd name="T76" fmla="*/ 455 w 1340"/>
                  <a:gd name="T77" fmla="*/ 1048 h 1688"/>
                  <a:gd name="T78" fmla="*/ 582 w 1340"/>
                  <a:gd name="T79" fmla="*/ 912 h 1688"/>
                  <a:gd name="T80" fmla="*/ 590 w 1340"/>
                  <a:gd name="T81" fmla="*/ 712 h 1688"/>
                  <a:gd name="T82" fmla="*/ 691 w 1340"/>
                  <a:gd name="T83" fmla="*/ 568 h 1688"/>
                  <a:gd name="T84" fmla="*/ 717 w 1340"/>
                  <a:gd name="T85" fmla="*/ 440 h 1688"/>
                  <a:gd name="T86" fmla="*/ 851 w 1340"/>
                  <a:gd name="T87" fmla="*/ 400 h 1688"/>
                  <a:gd name="T88" fmla="*/ 851 w 1340"/>
                  <a:gd name="T89" fmla="*/ 296 h 1688"/>
                  <a:gd name="T90" fmla="*/ 1037 w 1340"/>
                  <a:gd name="T91" fmla="*/ 304 h 1688"/>
                  <a:gd name="T92" fmla="*/ 1113 w 1340"/>
                  <a:gd name="T93" fmla="*/ 176 h 1688"/>
                  <a:gd name="T94" fmla="*/ 1264 w 1340"/>
                  <a:gd name="T95" fmla="*/ 168 h 1688"/>
                  <a:gd name="T96" fmla="*/ 1340 w 1340"/>
                  <a:gd name="T97" fmla="*/ 144 h 16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105">
                <a:extLst>
                  <a:ext uri="{FF2B5EF4-FFF2-40B4-BE49-F238E27FC236}">
                    <a16:creationId xmlns:a16="http://schemas.microsoft.com/office/drawing/2014/main" id="{4B2F94DC-45C9-8AE1-0DC7-DF0837C7A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803" y="-9525"/>
                <a:ext cx="1595438" cy="2009775"/>
              </a:xfrm>
              <a:custGeom>
                <a:avLst/>
                <a:gdLst>
                  <a:gd name="T0" fmla="*/ 1323 w 1340"/>
                  <a:gd name="T1" fmla="*/ 40 h 1688"/>
                  <a:gd name="T2" fmla="*/ 1205 w 1340"/>
                  <a:gd name="T3" fmla="*/ 24 h 1688"/>
                  <a:gd name="T4" fmla="*/ 1172 w 1340"/>
                  <a:gd name="T5" fmla="*/ 0 h 1688"/>
                  <a:gd name="T6" fmla="*/ 1130 w 1340"/>
                  <a:gd name="T7" fmla="*/ 24 h 1688"/>
                  <a:gd name="T8" fmla="*/ 1071 w 1340"/>
                  <a:gd name="T9" fmla="*/ 120 h 1688"/>
                  <a:gd name="T10" fmla="*/ 1012 w 1340"/>
                  <a:gd name="T11" fmla="*/ 40 h 1688"/>
                  <a:gd name="T12" fmla="*/ 961 w 1340"/>
                  <a:gd name="T13" fmla="*/ 136 h 1688"/>
                  <a:gd name="T14" fmla="*/ 877 w 1340"/>
                  <a:gd name="T15" fmla="*/ 184 h 1688"/>
                  <a:gd name="T16" fmla="*/ 809 w 1340"/>
                  <a:gd name="T17" fmla="*/ 176 h 1688"/>
                  <a:gd name="T18" fmla="*/ 717 w 1340"/>
                  <a:gd name="T19" fmla="*/ 248 h 1688"/>
                  <a:gd name="T20" fmla="*/ 700 w 1340"/>
                  <a:gd name="T21" fmla="*/ 328 h 1688"/>
                  <a:gd name="T22" fmla="*/ 645 w 1340"/>
                  <a:gd name="T23" fmla="*/ 422 h 1688"/>
                  <a:gd name="T24" fmla="*/ 590 w 1340"/>
                  <a:gd name="T25" fmla="*/ 504 h 1688"/>
                  <a:gd name="T26" fmla="*/ 565 w 1340"/>
                  <a:gd name="T27" fmla="*/ 560 h 1688"/>
                  <a:gd name="T28" fmla="*/ 472 w 1340"/>
                  <a:gd name="T29" fmla="*/ 744 h 1688"/>
                  <a:gd name="T30" fmla="*/ 396 w 1340"/>
                  <a:gd name="T31" fmla="*/ 848 h 1688"/>
                  <a:gd name="T32" fmla="*/ 396 w 1340"/>
                  <a:gd name="T33" fmla="*/ 896 h 1688"/>
                  <a:gd name="T34" fmla="*/ 304 w 1340"/>
                  <a:gd name="T35" fmla="*/ 1024 h 1688"/>
                  <a:gd name="T36" fmla="*/ 236 w 1340"/>
                  <a:gd name="T37" fmla="*/ 1032 h 1688"/>
                  <a:gd name="T38" fmla="*/ 186 w 1340"/>
                  <a:gd name="T39" fmla="*/ 1088 h 1688"/>
                  <a:gd name="T40" fmla="*/ 93 w 1340"/>
                  <a:gd name="T41" fmla="*/ 1144 h 1688"/>
                  <a:gd name="T42" fmla="*/ 26 w 1340"/>
                  <a:gd name="T43" fmla="*/ 1200 h 1688"/>
                  <a:gd name="T44" fmla="*/ 9 w 1340"/>
                  <a:gd name="T45" fmla="*/ 1264 h 1688"/>
                  <a:gd name="T46" fmla="*/ 9 w 1340"/>
                  <a:gd name="T47" fmla="*/ 1304 h 1688"/>
                  <a:gd name="T48" fmla="*/ 0 w 1340"/>
                  <a:gd name="T49" fmla="*/ 1352 h 1688"/>
                  <a:gd name="T50" fmla="*/ 9 w 1340"/>
                  <a:gd name="T51" fmla="*/ 1424 h 1688"/>
                  <a:gd name="T52" fmla="*/ 51 w 1340"/>
                  <a:gd name="T53" fmla="*/ 1464 h 1688"/>
                  <a:gd name="T54" fmla="*/ 17 w 1340"/>
                  <a:gd name="T55" fmla="*/ 1512 h 1688"/>
                  <a:gd name="T56" fmla="*/ 59 w 1340"/>
                  <a:gd name="T57" fmla="*/ 1552 h 1688"/>
                  <a:gd name="T58" fmla="*/ 17 w 1340"/>
                  <a:gd name="T59" fmla="*/ 1584 h 1688"/>
                  <a:gd name="T60" fmla="*/ 51 w 1340"/>
                  <a:gd name="T61" fmla="*/ 1632 h 1688"/>
                  <a:gd name="T62" fmla="*/ 102 w 1340"/>
                  <a:gd name="T63" fmla="*/ 1688 h 1688"/>
                  <a:gd name="T64" fmla="*/ 278 w 1340"/>
                  <a:gd name="T65" fmla="*/ 1624 h 1688"/>
                  <a:gd name="T66" fmla="*/ 346 w 1340"/>
                  <a:gd name="T67" fmla="*/ 1576 h 1688"/>
                  <a:gd name="T68" fmla="*/ 388 w 1340"/>
                  <a:gd name="T69" fmla="*/ 1512 h 1688"/>
                  <a:gd name="T70" fmla="*/ 422 w 1340"/>
                  <a:gd name="T71" fmla="*/ 1592 h 1688"/>
                  <a:gd name="T72" fmla="*/ 489 w 1340"/>
                  <a:gd name="T73" fmla="*/ 1456 h 1688"/>
                  <a:gd name="T74" fmla="*/ 514 w 1340"/>
                  <a:gd name="T75" fmla="*/ 1288 h 1688"/>
                  <a:gd name="T76" fmla="*/ 455 w 1340"/>
                  <a:gd name="T77" fmla="*/ 1048 h 1688"/>
                  <a:gd name="T78" fmla="*/ 582 w 1340"/>
                  <a:gd name="T79" fmla="*/ 912 h 1688"/>
                  <a:gd name="T80" fmla="*/ 590 w 1340"/>
                  <a:gd name="T81" fmla="*/ 712 h 1688"/>
                  <a:gd name="T82" fmla="*/ 691 w 1340"/>
                  <a:gd name="T83" fmla="*/ 568 h 1688"/>
                  <a:gd name="T84" fmla="*/ 717 w 1340"/>
                  <a:gd name="T85" fmla="*/ 440 h 1688"/>
                  <a:gd name="T86" fmla="*/ 851 w 1340"/>
                  <a:gd name="T87" fmla="*/ 400 h 1688"/>
                  <a:gd name="T88" fmla="*/ 851 w 1340"/>
                  <a:gd name="T89" fmla="*/ 296 h 1688"/>
                  <a:gd name="T90" fmla="*/ 1037 w 1340"/>
                  <a:gd name="T91" fmla="*/ 304 h 1688"/>
                  <a:gd name="T92" fmla="*/ 1113 w 1340"/>
                  <a:gd name="T93" fmla="*/ 176 h 1688"/>
                  <a:gd name="T94" fmla="*/ 1264 w 1340"/>
                  <a:gd name="T95" fmla="*/ 168 h 1688"/>
                  <a:gd name="T96" fmla="*/ 1340 w 1340"/>
                  <a:gd name="T97" fmla="*/ 144 h 1688"/>
                  <a:gd name="T98" fmla="*/ 1239 w 1340"/>
                  <a:gd name="T99" fmla="*/ 104 h 16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8" y="376"/>
                    </a:lnTo>
                    <a:lnTo>
                      <a:pt x="639" y="374"/>
                    </a:lnTo>
                    <a:lnTo>
                      <a:pt x="645" y="422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8" name="Groupe 187">
                <a:extLst>
                  <a:ext uri="{FF2B5EF4-FFF2-40B4-BE49-F238E27FC236}">
                    <a16:creationId xmlns:a16="http://schemas.microsoft.com/office/drawing/2014/main" id="{E36AD152-778A-2F63-13EB-97D054FF2A93}"/>
                  </a:ext>
                </a:extLst>
              </p:cNvPr>
              <p:cNvGrpSpPr/>
              <p:nvPr/>
            </p:nvGrpSpPr>
            <p:grpSpPr>
              <a:xfrm>
                <a:off x="95980" y="152400"/>
                <a:ext cx="2685040" cy="1129497"/>
                <a:chOff x="5811467" y="560303"/>
                <a:chExt cx="3093303" cy="1137086"/>
              </a:xfrm>
            </p:grpSpPr>
            <p:sp>
              <p:nvSpPr>
                <p:cNvPr id="189" name="ZoneTexte 188">
                  <a:extLst>
                    <a:ext uri="{FF2B5EF4-FFF2-40B4-BE49-F238E27FC236}">
                      <a16:creationId xmlns:a16="http://schemas.microsoft.com/office/drawing/2014/main" id="{4650B037-7FA5-94F9-AC16-17EC255A66CF}"/>
                    </a:ext>
                  </a:extLst>
                </p:cNvPr>
                <p:cNvSpPr txBox="1"/>
                <p:nvPr/>
              </p:nvSpPr>
              <p:spPr>
                <a:xfrm>
                  <a:off x="7654818" y="1441767"/>
                  <a:ext cx="1249952" cy="255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buClrTx/>
                  </a:pPr>
                  <a:r>
                    <a:rPr lang="fr-FR" sz="1050" kern="1200" dirty="0">
                      <a:solidFill>
                        <a:prstClr val="black"/>
                      </a:solidFill>
                      <a:latin typeface="Calibri" panose="020F0502020204030204"/>
                      <a:ea typeface="+mn-ea"/>
                      <a:cs typeface="+mn-cs"/>
                    </a:rPr>
                    <a:t>Negotiated TPA</a:t>
                  </a:r>
                </a:p>
              </p:txBody>
            </p:sp>
            <p:grpSp>
              <p:nvGrpSpPr>
                <p:cNvPr id="190" name="Groupe 189">
                  <a:extLst>
                    <a:ext uri="{FF2B5EF4-FFF2-40B4-BE49-F238E27FC236}">
                      <a16:creationId xmlns:a16="http://schemas.microsoft.com/office/drawing/2014/main" id="{4CB67D22-B65D-4321-3FC7-80A02F0A0E0E}"/>
                    </a:ext>
                  </a:extLst>
                </p:cNvPr>
                <p:cNvGrpSpPr/>
                <p:nvPr/>
              </p:nvGrpSpPr>
              <p:grpSpPr>
                <a:xfrm>
                  <a:off x="5811467" y="560303"/>
                  <a:ext cx="2472233" cy="1137086"/>
                  <a:chOff x="5811467" y="579927"/>
                  <a:chExt cx="2438166" cy="1137086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0E73D28D-0A12-169A-A5A5-2C5981F7101B}"/>
                      </a:ext>
                    </a:extLst>
                  </p:cNvPr>
                  <p:cNvSpPr/>
                  <p:nvPr/>
                </p:nvSpPr>
                <p:spPr>
                  <a:xfrm>
                    <a:off x="5897113" y="910869"/>
                    <a:ext cx="343197" cy="21717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buClrTx/>
                    </a:pPr>
                    <a:endParaRPr lang="fr-FR" sz="1100" kern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311DEFD9-AAA3-7CF5-AEBC-93CFB3D40C20}"/>
                      </a:ext>
                    </a:extLst>
                  </p:cNvPr>
                  <p:cNvSpPr/>
                  <p:nvPr/>
                </p:nvSpPr>
                <p:spPr>
                  <a:xfrm>
                    <a:off x="5906143" y="1491306"/>
                    <a:ext cx="343197" cy="21717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buClrTx/>
                    </a:pPr>
                    <a:endParaRPr lang="fr-FR" sz="1100" kern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E65E165-A38D-EA2A-1656-99105914C632}"/>
                      </a:ext>
                    </a:extLst>
                  </p:cNvPr>
                  <p:cNvSpPr/>
                  <p:nvPr/>
                </p:nvSpPr>
                <p:spPr>
                  <a:xfrm>
                    <a:off x="7303028" y="1485237"/>
                    <a:ext cx="343197" cy="217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buClrTx/>
                    </a:pPr>
                    <a:endParaRPr lang="fr-FR" sz="1100" kern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94" name="ZoneTexte 193">
                    <a:extLst>
                      <a:ext uri="{FF2B5EF4-FFF2-40B4-BE49-F238E27FC236}">
                        <a16:creationId xmlns:a16="http://schemas.microsoft.com/office/drawing/2014/main" id="{F8181E4A-03D1-F0F0-FB1E-F6CA82DC49AA}"/>
                      </a:ext>
                    </a:extLst>
                  </p:cNvPr>
                  <p:cNvSpPr txBox="1"/>
                  <p:nvPr/>
                </p:nvSpPr>
                <p:spPr>
                  <a:xfrm>
                    <a:off x="6212283" y="1461391"/>
                    <a:ext cx="1214418" cy="2556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>
                      <a:buClrTx/>
                    </a:pPr>
                    <a:r>
                      <a:rPr lang="fr-FR" sz="1050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rPr>
                      <a:t>Regulated TPA</a:t>
                    </a:r>
                  </a:p>
                </p:txBody>
              </p:sp>
              <p:sp>
                <p:nvSpPr>
                  <p:cNvPr id="195" name="ZoneTexte 194">
                    <a:extLst>
                      <a:ext uri="{FF2B5EF4-FFF2-40B4-BE49-F238E27FC236}">
                        <a16:creationId xmlns:a16="http://schemas.microsoft.com/office/drawing/2014/main" id="{380FA577-8EE0-6285-81FF-BEDB4D639EDA}"/>
                      </a:ext>
                    </a:extLst>
                  </p:cNvPr>
                  <p:cNvSpPr txBox="1"/>
                  <p:nvPr/>
                </p:nvSpPr>
                <p:spPr>
                  <a:xfrm>
                    <a:off x="6196595" y="886011"/>
                    <a:ext cx="2019441" cy="2556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>
                      <a:buClrTx/>
                    </a:pPr>
                    <a:r>
                      <a:rPr lang="fr-FR" sz="1050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rPr>
                      <a:t>MS with no storage capacity</a:t>
                    </a:r>
                  </a:p>
                </p:txBody>
              </p:sp>
              <p:sp>
                <p:nvSpPr>
                  <p:cNvPr id="196" name="ZoneTexte 195">
                    <a:extLst>
                      <a:ext uri="{FF2B5EF4-FFF2-40B4-BE49-F238E27FC236}">
                        <a16:creationId xmlns:a16="http://schemas.microsoft.com/office/drawing/2014/main" id="{E4BA6842-FF3C-E29E-6AFB-68F7585721B5}"/>
                      </a:ext>
                    </a:extLst>
                  </p:cNvPr>
                  <p:cNvSpPr txBox="1"/>
                  <p:nvPr/>
                </p:nvSpPr>
                <p:spPr>
                  <a:xfrm>
                    <a:off x="5811467" y="1243764"/>
                    <a:ext cx="2438166" cy="26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>
                      <a:buClrTx/>
                    </a:pPr>
                    <a:r>
                      <a:rPr lang="fr-FR" sz="1050" u="sng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rPr>
                      <a:t>TPA regime</a:t>
                    </a:r>
                  </a:p>
                </p:txBody>
              </p:sp>
              <p:sp>
                <p:nvSpPr>
                  <p:cNvPr id="197" name="ZoneTexte 196">
                    <a:extLst>
                      <a:ext uri="{FF2B5EF4-FFF2-40B4-BE49-F238E27FC236}">
                        <a16:creationId xmlns:a16="http://schemas.microsoft.com/office/drawing/2014/main" id="{F4BB3605-AF5D-A8DF-68C4-9963E420A99A}"/>
                      </a:ext>
                    </a:extLst>
                  </p:cNvPr>
                  <p:cNvSpPr txBox="1"/>
                  <p:nvPr/>
                </p:nvSpPr>
                <p:spPr>
                  <a:xfrm>
                    <a:off x="5811467" y="579927"/>
                    <a:ext cx="2438166" cy="26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>
                      <a:buClrTx/>
                    </a:pPr>
                    <a:r>
                      <a:rPr lang="fr-FR" sz="1050" u="sng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rPr>
                      <a:t>Storage capacity</a:t>
                    </a:r>
                  </a:p>
                </p:txBody>
              </p:sp>
            </p:grpSp>
          </p:grp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0AB42EF0-BCAB-2C71-8467-11D7AE1B06BB}"/>
                </a:ext>
              </a:extLst>
            </p:cNvPr>
            <p:cNvGrpSpPr/>
            <p:nvPr/>
          </p:nvGrpSpPr>
          <p:grpSpPr>
            <a:xfrm>
              <a:off x="80333" y="1629504"/>
              <a:ext cx="1668458" cy="230833"/>
              <a:chOff x="5834385" y="442682"/>
              <a:chExt cx="2486394" cy="31036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218740-FE6B-5CB8-AD1D-2FD91C6AA573}"/>
                  </a:ext>
                </a:extLst>
              </p:cNvPr>
              <p:cNvSpPr/>
              <p:nvPr/>
            </p:nvSpPr>
            <p:spPr>
              <a:xfrm>
                <a:off x="5834385" y="472983"/>
                <a:ext cx="458705" cy="278945"/>
              </a:xfrm>
              <a:prstGeom prst="rect">
                <a:avLst/>
              </a:pr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rgbClr val="FFFFFF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 dirty="0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7C6688F-C34D-64E7-E8F3-89A07B8679C5}"/>
                  </a:ext>
                </a:extLst>
              </p:cNvPr>
              <p:cNvSpPr txBox="1"/>
              <p:nvPr/>
            </p:nvSpPr>
            <p:spPr>
              <a:xfrm>
                <a:off x="6263379" y="442682"/>
                <a:ext cx="2057400" cy="3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dirty="0"/>
                  <a:t>Measures implemented</a:t>
                </a:r>
              </a:p>
            </p:txBody>
          </p:sp>
        </p:grpSp>
      </p:grpSp>
      <p:pic>
        <p:nvPicPr>
          <p:cNvPr id="198" name="Image 197">
            <a:extLst>
              <a:ext uri="{FF2B5EF4-FFF2-40B4-BE49-F238E27FC236}">
                <a16:creationId xmlns:a16="http://schemas.microsoft.com/office/drawing/2014/main" id="{8A9F7AD0-576D-D224-13FE-188D5AD9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970" y="1064749"/>
            <a:ext cx="6034375" cy="1804469"/>
          </a:xfrm>
          <a:prstGeom prst="rect">
            <a:avLst/>
          </a:prstGeom>
        </p:spPr>
      </p:pic>
      <p:sp>
        <p:nvSpPr>
          <p:cNvPr id="199" name="ZoneTexte 198">
            <a:extLst>
              <a:ext uri="{FF2B5EF4-FFF2-40B4-BE49-F238E27FC236}">
                <a16:creationId xmlns:a16="http://schemas.microsoft.com/office/drawing/2014/main" id="{228BA896-C1F4-AD33-9681-D9F87933EF46}"/>
              </a:ext>
            </a:extLst>
          </p:cNvPr>
          <p:cNvSpPr txBox="1"/>
          <p:nvPr/>
        </p:nvSpPr>
        <p:spPr>
          <a:xfrm>
            <a:off x="352424" y="2472533"/>
            <a:ext cx="2145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fr-FR" sz="1050" u="sng" dirty="0">
                <a:solidFill>
                  <a:prstClr val="black"/>
                </a:solidFill>
                <a:latin typeface="Calibri" panose="020F0502020204030204"/>
              </a:rPr>
              <a:t>Existing National Measures</a:t>
            </a:r>
            <a:endParaRPr lang="fr-FR" sz="1050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ZoneTexte 199">
            <a:extLst>
              <a:ext uri="{FF2B5EF4-FFF2-40B4-BE49-F238E27FC236}">
                <a16:creationId xmlns:a16="http://schemas.microsoft.com/office/drawing/2014/main" id="{44397DFE-C0AC-C74B-7A93-73DA2CCD1182}"/>
              </a:ext>
            </a:extLst>
          </p:cNvPr>
          <p:cNvSpPr txBox="1"/>
          <p:nvPr/>
        </p:nvSpPr>
        <p:spPr>
          <a:xfrm>
            <a:off x="1272312" y="5968329"/>
            <a:ext cx="240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Source: ACER (2024)</a:t>
            </a:r>
          </a:p>
        </p:txBody>
      </p:sp>
    </p:spTree>
    <p:extLst>
      <p:ext uri="{BB962C8B-B14F-4D97-AF65-F5344CB8AC3E}">
        <p14:creationId xmlns:p14="http://schemas.microsoft.com/office/powerpoint/2010/main" val="340310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99C85-308D-0319-1025-3D4C7577D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A83A4-436F-D7FC-2363-4D2AAA0C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72BC9DD-634F-708C-91B3-AC797FE9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86080"/>
            <a:ext cx="11484610" cy="705485"/>
          </a:xfrm>
        </p:spPr>
        <p:txBody>
          <a:bodyPr/>
          <a:lstStyle/>
          <a:p>
            <a:r>
              <a:rPr lang="fr-FR" dirty="0"/>
              <a:t>Underground gas storage – National regulatory measures post 2022</a:t>
            </a:r>
          </a:p>
        </p:txBody>
      </p:sp>
      <p:sp>
        <p:nvSpPr>
          <p:cNvPr id="131" name="Croix 130">
            <a:extLst>
              <a:ext uri="{FF2B5EF4-FFF2-40B4-BE49-F238E27FC236}">
                <a16:creationId xmlns:a16="http://schemas.microsoft.com/office/drawing/2014/main" id="{4A7BAF8F-1F9E-CFED-54D2-A4085080ABA3}"/>
              </a:ext>
            </a:extLst>
          </p:cNvPr>
          <p:cNvSpPr>
            <a:spLocks noChangeAspect="1"/>
          </p:cNvSpPr>
          <p:nvPr/>
        </p:nvSpPr>
        <p:spPr>
          <a:xfrm>
            <a:off x="8388682" y="2859814"/>
            <a:ext cx="947481" cy="883844"/>
          </a:xfrm>
          <a:prstGeom prst="plus">
            <a:avLst>
              <a:gd name="adj" fmla="val 37000"/>
            </a:avLst>
          </a:prstGeom>
          <a:pattFill prst="solidDmnd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C9FA7AB-596C-CBAF-8D2F-D43C17E68023}"/>
              </a:ext>
            </a:extLst>
          </p:cNvPr>
          <p:cNvGrpSpPr/>
          <p:nvPr/>
        </p:nvGrpSpPr>
        <p:grpSpPr>
          <a:xfrm>
            <a:off x="360000" y="1080000"/>
            <a:ext cx="5314955" cy="5095875"/>
            <a:chOff x="0" y="0"/>
            <a:chExt cx="5314955" cy="509587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C4B63F21-476D-6CE0-0BB4-E73FD9042F0F}"/>
                </a:ext>
              </a:extLst>
            </p:cNvPr>
            <p:cNvGrpSpPr/>
            <p:nvPr/>
          </p:nvGrpSpPr>
          <p:grpSpPr>
            <a:xfrm>
              <a:off x="0" y="0"/>
              <a:ext cx="5314955" cy="5095875"/>
              <a:chOff x="95980" y="-9525"/>
              <a:chExt cx="5314955" cy="5095875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39913A36-38EB-CB63-EDA7-66DFE2015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74" y="3848100"/>
                <a:ext cx="1434704" cy="1133475"/>
              </a:xfrm>
              <a:custGeom>
                <a:avLst/>
                <a:gdLst>
                  <a:gd name="T0" fmla="*/ 1154 w 1205"/>
                  <a:gd name="T1" fmla="*/ 336 h 952"/>
                  <a:gd name="T2" fmla="*/ 1036 w 1205"/>
                  <a:gd name="T3" fmla="*/ 296 h 952"/>
                  <a:gd name="T4" fmla="*/ 910 w 1205"/>
                  <a:gd name="T5" fmla="*/ 280 h 952"/>
                  <a:gd name="T6" fmla="*/ 859 w 1205"/>
                  <a:gd name="T7" fmla="*/ 232 h 952"/>
                  <a:gd name="T8" fmla="*/ 784 w 1205"/>
                  <a:gd name="T9" fmla="*/ 192 h 952"/>
                  <a:gd name="T10" fmla="*/ 716 w 1205"/>
                  <a:gd name="T11" fmla="*/ 144 h 952"/>
                  <a:gd name="T12" fmla="*/ 666 w 1205"/>
                  <a:gd name="T13" fmla="*/ 136 h 952"/>
                  <a:gd name="T14" fmla="*/ 598 w 1205"/>
                  <a:gd name="T15" fmla="*/ 128 h 952"/>
                  <a:gd name="T16" fmla="*/ 522 w 1205"/>
                  <a:gd name="T17" fmla="*/ 104 h 952"/>
                  <a:gd name="T18" fmla="*/ 387 w 1205"/>
                  <a:gd name="T19" fmla="*/ 64 h 952"/>
                  <a:gd name="T20" fmla="*/ 320 w 1205"/>
                  <a:gd name="T21" fmla="*/ 48 h 952"/>
                  <a:gd name="T22" fmla="*/ 202 w 1205"/>
                  <a:gd name="T23" fmla="*/ 16 h 952"/>
                  <a:gd name="T24" fmla="*/ 168 w 1205"/>
                  <a:gd name="T25" fmla="*/ 0 h 952"/>
                  <a:gd name="T26" fmla="*/ 135 w 1205"/>
                  <a:gd name="T27" fmla="*/ 8 h 952"/>
                  <a:gd name="T28" fmla="*/ 109 w 1205"/>
                  <a:gd name="T29" fmla="*/ 24 h 952"/>
                  <a:gd name="T30" fmla="*/ 17 w 1205"/>
                  <a:gd name="T31" fmla="*/ 48 h 952"/>
                  <a:gd name="T32" fmla="*/ 25 w 1205"/>
                  <a:gd name="T33" fmla="*/ 88 h 952"/>
                  <a:gd name="T34" fmla="*/ 34 w 1205"/>
                  <a:gd name="T35" fmla="*/ 128 h 952"/>
                  <a:gd name="T36" fmla="*/ 67 w 1205"/>
                  <a:gd name="T37" fmla="*/ 176 h 952"/>
                  <a:gd name="T38" fmla="*/ 84 w 1205"/>
                  <a:gd name="T39" fmla="*/ 200 h 952"/>
                  <a:gd name="T40" fmla="*/ 93 w 1205"/>
                  <a:gd name="T41" fmla="*/ 216 h 952"/>
                  <a:gd name="T42" fmla="*/ 143 w 1205"/>
                  <a:gd name="T43" fmla="*/ 232 h 952"/>
                  <a:gd name="T44" fmla="*/ 194 w 1205"/>
                  <a:gd name="T45" fmla="*/ 224 h 952"/>
                  <a:gd name="T46" fmla="*/ 236 w 1205"/>
                  <a:gd name="T47" fmla="*/ 256 h 952"/>
                  <a:gd name="T48" fmla="*/ 253 w 1205"/>
                  <a:gd name="T49" fmla="*/ 272 h 952"/>
                  <a:gd name="T50" fmla="*/ 261 w 1205"/>
                  <a:gd name="T51" fmla="*/ 296 h 952"/>
                  <a:gd name="T52" fmla="*/ 202 w 1205"/>
                  <a:gd name="T53" fmla="*/ 328 h 952"/>
                  <a:gd name="T54" fmla="*/ 177 w 1205"/>
                  <a:gd name="T55" fmla="*/ 368 h 952"/>
                  <a:gd name="T56" fmla="*/ 160 w 1205"/>
                  <a:gd name="T57" fmla="*/ 424 h 952"/>
                  <a:gd name="T58" fmla="*/ 143 w 1205"/>
                  <a:gd name="T59" fmla="*/ 432 h 952"/>
                  <a:gd name="T60" fmla="*/ 126 w 1205"/>
                  <a:gd name="T61" fmla="*/ 480 h 952"/>
                  <a:gd name="T62" fmla="*/ 76 w 1205"/>
                  <a:gd name="T63" fmla="*/ 488 h 952"/>
                  <a:gd name="T64" fmla="*/ 109 w 1205"/>
                  <a:gd name="T65" fmla="*/ 568 h 952"/>
                  <a:gd name="T66" fmla="*/ 101 w 1205"/>
                  <a:gd name="T67" fmla="*/ 584 h 952"/>
                  <a:gd name="T68" fmla="*/ 67 w 1205"/>
                  <a:gd name="T69" fmla="*/ 608 h 952"/>
                  <a:gd name="T70" fmla="*/ 67 w 1205"/>
                  <a:gd name="T71" fmla="*/ 656 h 952"/>
                  <a:gd name="T72" fmla="*/ 84 w 1205"/>
                  <a:gd name="T73" fmla="*/ 672 h 952"/>
                  <a:gd name="T74" fmla="*/ 17 w 1205"/>
                  <a:gd name="T75" fmla="*/ 720 h 952"/>
                  <a:gd name="T76" fmla="*/ 0 w 1205"/>
                  <a:gd name="T77" fmla="*/ 784 h 952"/>
                  <a:gd name="T78" fmla="*/ 59 w 1205"/>
                  <a:gd name="T79" fmla="*/ 792 h 952"/>
                  <a:gd name="T80" fmla="*/ 109 w 1205"/>
                  <a:gd name="T81" fmla="*/ 840 h 952"/>
                  <a:gd name="T82" fmla="*/ 118 w 1205"/>
                  <a:gd name="T83" fmla="*/ 920 h 952"/>
                  <a:gd name="T84" fmla="*/ 219 w 1205"/>
                  <a:gd name="T85" fmla="*/ 928 h 952"/>
                  <a:gd name="T86" fmla="*/ 295 w 1205"/>
                  <a:gd name="T87" fmla="*/ 912 h 952"/>
                  <a:gd name="T88" fmla="*/ 379 w 1205"/>
                  <a:gd name="T89" fmla="*/ 904 h 952"/>
                  <a:gd name="T90" fmla="*/ 539 w 1205"/>
                  <a:gd name="T91" fmla="*/ 928 h 952"/>
                  <a:gd name="T92" fmla="*/ 598 w 1205"/>
                  <a:gd name="T93" fmla="*/ 904 h 952"/>
                  <a:gd name="T94" fmla="*/ 649 w 1205"/>
                  <a:gd name="T95" fmla="*/ 856 h 952"/>
                  <a:gd name="T96" fmla="*/ 725 w 1205"/>
                  <a:gd name="T97" fmla="*/ 824 h 952"/>
                  <a:gd name="T98" fmla="*/ 784 w 1205"/>
                  <a:gd name="T99" fmla="*/ 752 h 952"/>
                  <a:gd name="T100" fmla="*/ 809 w 1205"/>
                  <a:gd name="T101" fmla="*/ 664 h 952"/>
                  <a:gd name="T102" fmla="*/ 842 w 1205"/>
                  <a:gd name="T103" fmla="*/ 592 h 952"/>
                  <a:gd name="T104" fmla="*/ 927 w 1205"/>
                  <a:gd name="T105" fmla="*/ 504 h 952"/>
                  <a:gd name="T106" fmla="*/ 944 w 1205"/>
                  <a:gd name="T107" fmla="*/ 472 h 952"/>
                  <a:gd name="T108" fmla="*/ 1019 w 1205"/>
                  <a:gd name="T109" fmla="*/ 440 h 952"/>
                  <a:gd name="T110" fmla="*/ 1196 w 1205"/>
                  <a:gd name="T111" fmla="*/ 376 h 952"/>
                  <a:gd name="T112" fmla="*/ 1205 w 1205"/>
                  <a:gd name="T113" fmla="*/ 368 h 952"/>
                  <a:gd name="T114" fmla="*/ 1180 w 1205"/>
                  <a:gd name="T115" fmla="*/ 352 h 9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A7B5392D-2616-3CAE-421C-60531E904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74" y="4057650"/>
                <a:ext cx="501254" cy="733425"/>
              </a:xfrm>
              <a:custGeom>
                <a:avLst/>
                <a:gdLst>
                  <a:gd name="T0" fmla="*/ 396 w 421"/>
                  <a:gd name="T1" fmla="*/ 88 h 616"/>
                  <a:gd name="T2" fmla="*/ 387 w 421"/>
                  <a:gd name="T3" fmla="*/ 64 h 616"/>
                  <a:gd name="T4" fmla="*/ 328 w 421"/>
                  <a:gd name="T5" fmla="*/ 56 h 616"/>
                  <a:gd name="T6" fmla="*/ 286 w 421"/>
                  <a:gd name="T7" fmla="*/ 40 h 616"/>
                  <a:gd name="T8" fmla="*/ 236 w 421"/>
                  <a:gd name="T9" fmla="*/ 32 h 616"/>
                  <a:gd name="T10" fmla="*/ 244 w 421"/>
                  <a:gd name="T11" fmla="*/ 8 h 616"/>
                  <a:gd name="T12" fmla="*/ 177 w 421"/>
                  <a:gd name="T13" fmla="*/ 8 h 616"/>
                  <a:gd name="T14" fmla="*/ 160 w 421"/>
                  <a:gd name="T15" fmla="*/ 112 h 616"/>
                  <a:gd name="T16" fmla="*/ 126 w 421"/>
                  <a:gd name="T17" fmla="*/ 208 h 616"/>
                  <a:gd name="T18" fmla="*/ 42 w 421"/>
                  <a:gd name="T19" fmla="*/ 304 h 616"/>
                  <a:gd name="T20" fmla="*/ 8 w 421"/>
                  <a:gd name="T21" fmla="*/ 368 h 616"/>
                  <a:gd name="T22" fmla="*/ 34 w 421"/>
                  <a:gd name="T23" fmla="*/ 384 h 616"/>
                  <a:gd name="T24" fmla="*/ 25 w 421"/>
                  <a:gd name="T25" fmla="*/ 408 h 616"/>
                  <a:gd name="T26" fmla="*/ 67 w 421"/>
                  <a:gd name="T27" fmla="*/ 416 h 616"/>
                  <a:gd name="T28" fmla="*/ 42 w 421"/>
                  <a:gd name="T29" fmla="*/ 512 h 616"/>
                  <a:gd name="T30" fmla="*/ 8 w 421"/>
                  <a:gd name="T31" fmla="*/ 576 h 616"/>
                  <a:gd name="T32" fmla="*/ 8 w 421"/>
                  <a:gd name="T33" fmla="*/ 592 h 616"/>
                  <a:gd name="T34" fmla="*/ 84 w 421"/>
                  <a:gd name="T35" fmla="*/ 600 h 616"/>
                  <a:gd name="T36" fmla="*/ 160 w 421"/>
                  <a:gd name="T37" fmla="*/ 608 h 616"/>
                  <a:gd name="T38" fmla="*/ 177 w 421"/>
                  <a:gd name="T39" fmla="*/ 544 h 616"/>
                  <a:gd name="T40" fmla="*/ 244 w 421"/>
                  <a:gd name="T41" fmla="*/ 496 h 616"/>
                  <a:gd name="T42" fmla="*/ 227 w 421"/>
                  <a:gd name="T43" fmla="*/ 480 h 616"/>
                  <a:gd name="T44" fmla="*/ 227 w 421"/>
                  <a:gd name="T45" fmla="*/ 432 h 616"/>
                  <a:gd name="T46" fmla="*/ 261 w 421"/>
                  <a:gd name="T47" fmla="*/ 408 h 616"/>
                  <a:gd name="T48" fmla="*/ 269 w 421"/>
                  <a:gd name="T49" fmla="*/ 392 h 616"/>
                  <a:gd name="T50" fmla="*/ 236 w 421"/>
                  <a:gd name="T51" fmla="*/ 312 h 616"/>
                  <a:gd name="T52" fmla="*/ 286 w 421"/>
                  <a:gd name="T53" fmla="*/ 304 h 616"/>
                  <a:gd name="T54" fmla="*/ 303 w 421"/>
                  <a:gd name="T55" fmla="*/ 256 h 616"/>
                  <a:gd name="T56" fmla="*/ 320 w 421"/>
                  <a:gd name="T57" fmla="*/ 248 h 616"/>
                  <a:gd name="T58" fmla="*/ 337 w 421"/>
                  <a:gd name="T59" fmla="*/ 192 h 616"/>
                  <a:gd name="T60" fmla="*/ 362 w 421"/>
                  <a:gd name="T61" fmla="*/ 152 h 616"/>
                  <a:gd name="T62" fmla="*/ 421 w 421"/>
                  <a:gd name="T63" fmla="*/ 120 h 616"/>
                  <a:gd name="T64" fmla="*/ 413 w 421"/>
                  <a:gd name="T65" fmla="*/ 96 h 6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77EC3045-5FBA-50F3-339C-569E97482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74" y="3848100"/>
                <a:ext cx="1434704" cy="1133475"/>
              </a:xfrm>
              <a:custGeom>
                <a:avLst/>
                <a:gdLst>
                  <a:gd name="T0" fmla="*/ 1154 w 1205"/>
                  <a:gd name="T1" fmla="*/ 336 h 952"/>
                  <a:gd name="T2" fmla="*/ 1036 w 1205"/>
                  <a:gd name="T3" fmla="*/ 296 h 952"/>
                  <a:gd name="T4" fmla="*/ 910 w 1205"/>
                  <a:gd name="T5" fmla="*/ 280 h 952"/>
                  <a:gd name="T6" fmla="*/ 859 w 1205"/>
                  <a:gd name="T7" fmla="*/ 232 h 952"/>
                  <a:gd name="T8" fmla="*/ 784 w 1205"/>
                  <a:gd name="T9" fmla="*/ 192 h 952"/>
                  <a:gd name="T10" fmla="*/ 716 w 1205"/>
                  <a:gd name="T11" fmla="*/ 144 h 952"/>
                  <a:gd name="T12" fmla="*/ 666 w 1205"/>
                  <a:gd name="T13" fmla="*/ 136 h 952"/>
                  <a:gd name="T14" fmla="*/ 598 w 1205"/>
                  <a:gd name="T15" fmla="*/ 128 h 952"/>
                  <a:gd name="T16" fmla="*/ 522 w 1205"/>
                  <a:gd name="T17" fmla="*/ 104 h 952"/>
                  <a:gd name="T18" fmla="*/ 387 w 1205"/>
                  <a:gd name="T19" fmla="*/ 64 h 952"/>
                  <a:gd name="T20" fmla="*/ 320 w 1205"/>
                  <a:gd name="T21" fmla="*/ 48 h 952"/>
                  <a:gd name="T22" fmla="*/ 202 w 1205"/>
                  <a:gd name="T23" fmla="*/ 16 h 952"/>
                  <a:gd name="T24" fmla="*/ 168 w 1205"/>
                  <a:gd name="T25" fmla="*/ 0 h 952"/>
                  <a:gd name="T26" fmla="*/ 135 w 1205"/>
                  <a:gd name="T27" fmla="*/ 8 h 952"/>
                  <a:gd name="T28" fmla="*/ 109 w 1205"/>
                  <a:gd name="T29" fmla="*/ 24 h 952"/>
                  <a:gd name="T30" fmla="*/ 17 w 1205"/>
                  <a:gd name="T31" fmla="*/ 48 h 952"/>
                  <a:gd name="T32" fmla="*/ 25 w 1205"/>
                  <a:gd name="T33" fmla="*/ 88 h 952"/>
                  <a:gd name="T34" fmla="*/ 34 w 1205"/>
                  <a:gd name="T35" fmla="*/ 128 h 952"/>
                  <a:gd name="T36" fmla="*/ 67 w 1205"/>
                  <a:gd name="T37" fmla="*/ 176 h 952"/>
                  <a:gd name="T38" fmla="*/ 84 w 1205"/>
                  <a:gd name="T39" fmla="*/ 200 h 952"/>
                  <a:gd name="T40" fmla="*/ 93 w 1205"/>
                  <a:gd name="T41" fmla="*/ 216 h 952"/>
                  <a:gd name="T42" fmla="*/ 143 w 1205"/>
                  <a:gd name="T43" fmla="*/ 232 h 952"/>
                  <a:gd name="T44" fmla="*/ 194 w 1205"/>
                  <a:gd name="T45" fmla="*/ 224 h 952"/>
                  <a:gd name="T46" fmla="*/ 236 w 1205"/>
                  <a:gd name="T47" fmla="*/ 256 h 952"/>
                  <a:gd name="T48" fmla="*/ 253 w 1205"/>
                  <a:gd name="T49" fmla="*/ 272 h 952"/>
                  <a:gd name="T50" fmla="*/ 261 w 1205"/>
                  <a:gd name="T51" fmla="*/ 296 h 952"/>
                  <a:gd name="T52" fmla="*/ 202 w 1205"/>
                  <a:gd name="T53" fmla="*/ 328 h 952"/>
                  <a:gd name="T54" fmla="*/ 177 w 1205"/>
                  <a:gd name="T55" fmla="*/ 368 h 952"/>
                  <a:gd name="T56" fmla="*/ 160 w 1205"/>
                  <a:gd name="T57" fmla="*/ 424 h 952"/>
                  <a:gd name="T58" fmla="*/ 143 w 1205"/>
                  <a:gd name="T59" fmla="*/ 432 h 952"/>
                  <a:gd name="T60" fmla="*/ 126 w 1205"/>
                  <a:gd name="T61" fmla="*/ 480 h 952"/>
                  <a:gd name="T62" fmla="*/ 76 w 1205"/>
                  <a:gd name="T63" fmla="*/ 488 h 952"/>
                  <a:gd name="T64" fmla="*/ 109 w 1205"/>
                  <a:gd name="T65" fmla="*/ 568 h 952"/>
                  <a:gd name="T66" fmla="*/ 101 w 1205"/>
                  <a:gd name="T67" fmla="*/ 584 h 952"/>
                  <a:gd name="T68" fmla="*/ 67 w 1205"/>
                  <a:gd name="T69" fmla="*/ 608 h 952"/>
                  <a:gd name="T70" fmla="*/ 67 w 1205"/>
                  <a:gd name="T71" fmla="*/ 656 h 952"/>
                  <a:gd name="T72" fmla="*/ 84 w 1205"/>
                  <a:gd name="T73" fmla="*/ 672 h 952"/>
                  <a:gd name="T74" fmla="*/ 17 w 1205"/>
                  <a:gd name="T75" fmla="*/ 720 h 952"/>
                  <a:gd name="T76" fmla="*/ 0 w 1205"/>
                  <a:gd name="T77" fmla="*/ 784 h 952"/>
                  <a:gd name="T78" fmla="*/ 59 w 1205"/>
                  <a:gd name="T79" fmla="*/ 792 h 952"/>
                  <a:gd name="T80" fmla="*/ 109 w 1205"/>
                  <a:gd name="T81" fmla="*/ 840 h 952"/>
                  <a:gd name="T82" fmla="*/ 118 w 1205"/>
                  <a:gd name="T83" fmla="*/ 920 h 952"/>
                  <a:gd name="T84" fmla="*/ 219 w 1205"/>
                  <a:gd name="T85" fmla="*/ 928 h 952"/>
                  <a:gd name="T86" fmla="*/ 295 w 1205"/>
                  <a:gd name="T87" fmla="*/ 912 h 952"/>
                  <a:gd name="T88" fmla="*/ 379 w 1205"/>
                  <a:gd name="T89" fmla="*/ 904 h 952"/>
                  <a:gd name="T90" fmla="*/ 539 w 1205"/>
                  <a:gd name="T91" fmla="*/ 928 h 952"/>
                  <a:gd name="T92" fmla="*/ 598 w 1205"/>
                  <a:gd name="T93" fmla="*/ 904 h 952"/>
                  <a:gd name="T94" fmla="*/ 649 w 1205"/>
                  <a:gd name="T95" fmla="*/ 856 h 952"/>
                  <a:gd name="T96" fmla="*/ 725 w 1205"/>
                  <a:gd name="T97" fmla="*/ 824 h 952"/>
                  <a:gd name="T98" fmla="*/ 784 w 1205"/>
                  <a:gd name="T99" fmla="*/ 752 h 952"/>
                  <a:gd name="T100" fmla="*/ 809 w 1205"/>
                  <a:gd name="T101" fmla="*/ 664 h 952"/>
                  <a:gd name="T102" fmla="*/ 842 w 1205"/>
                  <a:gd name="T103" fmla="*/ 592 h 952"/>
                  <a:gd name="T104" fmla="*/ 927 w 1205"/>
                  <a:gd name="T105" fmla="*/ 504 h 952"/>
                  <a:gd name="T106" fmla="*/ 944 w 1205"/>
                  <a:gd name="T107" fmla="*/ 472 h 952"/>
                  <a:gd name="T108" fmla="*/ 944 w 1205"/>
                  <a:gd name="T109" fmla="*/ 472 h 952"/>
                  <a:gd name="T110" fmla="*/ 1019 w 1205"/>
                  <a:gd name="T111" fmla="*/ 440 h 952"/>
                  <a:gd name="T112" fmla="*/ 1196 w 1205"/>
                  <a:gd name="T113" fmla="*/ 376 h 952"/>
                  <a:gd name="T114" fmla="*/ 1205 w 1205"/>
                  <a:gd name="T115" fmla="*/ 368 h 952"/>
                  <a:gd name="T116" fmla="*/ 1205 w 1205"/>
                  <a:gd name="T117" fmla="*/ 344 h 9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75BB9267-A007-003C-C783-82BC52BE0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74" y="4057650"/>
                <a:ext cx="501254" cy="733425"/>
              </a:xfrm>
              <a:custGeom>
                <a:avLst/>
                <a:gdLst>
                  <a:gd name="T0" fmla="*/ 396 w 421"/>
                  <a:gd name="T1" fmla="*/ 88 h 616"/>
                  <a:gd name="T2" fmla="*/ 387 w 421"/>
                  <a:gd name="T3" fmla="*/ 64 h 616"/>
                  <a:gd name="T4" fmla="*/ 328 w 421"/>
                  <a:gd name="T5" fmla="*/ 56 h 616"/>
                  <a:gd name="T6" fmla="*/ 286 w 421"/>
                  <a:gd name="T7" fmla="*/ 40 h 616"/>
                  <a:gd name="T8" fmla="*/ 236 w 421"/>
                  <a:gd name="T9" fmla="*/ 32 h 616"/>
                  <a:gd name="T10" fmla="*/ 244 w 421"/>
                  <a:gd name="T11" fmla="*/ 8 h 616"/>
                  <a:gd name="T12" fmla="*/ 177 w 421"/>
                  <a:gd name="T13" fmla="*/ 8 h 616"/>
                  <a:gd name="T14" fmla="*/ 160 w 421"/>
                  <a:gd name="T15" fmla="*/ 112 h 616"/>
                  <a:gd name="T16" fmla="*/ 126 w 421"/>
                  <a:gd name="T17" fmla="*/ 208 h 616"/>
                  <a:gd name="T18" fmla="*/ 42 w 421"/>
                  <a:gd name="T19" fmla="*/ 304 h 616"/>
                  <a:gd name="T20" fmla="*/ 8 w 421"/>
                  <a:gd name="T21" fmla="*/ 368 h 616"/>
                  <a:gd name="T22" fmla="*/ 34 w 421"/>
                  <a:gd name="T23" fmla="*/ 384 h 616"/>
                  <a:gd name="T24" fmla="*/ 25 w 421"/>
                  <a:gd name="T25" fmla="*/ 408 h 616"/>
                  <a:gd name="T26" fmla="*/ 67 w 421"/>
                  <a:gd name="T27" fmla="*/ 416 h 616"/>
                  <a:gd name="T28" fmla="*/ 42 w 421"/>
                  <a:gd name="T29" fmla="*/ 512 h 616"/>
                  <a:gd name="T30" fmla="*/ 8 w 421"/>
                  <a:gd name="T31" fmla="*/ 576 h 616"/>
                  <a:gd name="T32" fmla="*/ 8 w 421"/>
                  <a:gd name="T33" fmla="*/ 592 h 616"/>
                  <a:gd name="T34" fmla="*/ 84 w 421"/>
                  <a:gd name="T35" fmla="*/ 600 h 616"/>
                  <a:gd name="T36" fmla="*/ 160 w 421"/>
                  <a:gd name="T37" fmla="*/ 608 h 616"/>
                  <a:gd name="T38" fmla="*/ 168 w 421"/>
                  <a:gd name="T39" fmla="*/ 576 h 616"/>
                  <a:gd name="T40" fmla="*/ 219 w 421"/>
                  <a:gd name="T41" fmla="*/ 520 h 616"/>
                  <a:gd name="T42" fmla="*/ 236 w 421"/>
                  <a:gd name="T43" fmla="*/ 496 h 616"/>
                  <a:gd name="T44" fmla="*/ 219 w 421"/>
                  <a:gd name="T45" fmla="*/ 456 h 616"/>
                  <a:gd name="T46" fmla="*/ 236 w 421"/>
                  <a:gd name="T47" fmla="*/ 416 h 616"/>
                  <a:gd name="T48" fmla="*/ 269 w 421"/>
                  <a:gd name="T49" fmla="*/ 400 h 616"/>
                  <a:gd name="T50" fmla="*/ 253 w 421"/>
                  <a:gd name="T51" fmla="*/ 376 h 616"/>
                  <a:gd name="T52" fmla="*/ 261 w 421"/>
                  <a:gd name="T53" fmla="*/ 312 h 616"/>
                  <a:gd name="T54" fmla="*/ 303 w 421"/>
                  <a:gd name="T55" fmla="*/ 288 h 616"/>
                  <a:gd name="T56" fmla="*/ 312 w 421"/>
                  <a:gd name="T57" fmla="*/ 256 h 616"/>
                  <a:gd name="T58" fmla="*/ 320 w 421"/>
                  <a:gd name="T59" fmla="*/ 224 h 616"/>
                  <a:gd name="T60" fmla="*/ 328 w 421"/>
                  <a:gd name="T61" fmla="*/ 168 h 616"/>
                  <a:gd name="T62" fmla="*/ 387 w 421"/>
                  <a:gd name="T63" fmla="*/ 136 h 616"/>
                  <a:gd name="T64" fmla="*/ 421 w 421"/>
                  <a:gd name="T65" fmla="*/ 112 h 616"/>
                  <a:gd name="T66" fmla="*/ 413 w 421"/>
                  <a:gd name="T67" fmla="*/ 96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905AF09E-AFD8-B6F2-CFFF-C6ADE7E6E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846" y="2247900"/>
                <a:ext cx="471488" cy="485775"/>
              </a:xfrm>
              <a:custGeom>
                <a:avLst/>
                <a:gdLst>
                  <a:gd name="T0" fmla="*/ 363 w 396"/>
                  <a:gd name="T1" fmla="*/ 160 h 408"/>
                  <a:gd name="T2" fmla="*/ 354 w 396"/>
                  <a:gd name="T3" fmla="*/ 136 h 408"/>
                  <a:gd name="T4" fmla="*/ 329 w 396"/>
                  <a:gd name="T5" fmla="*/ 120 h 408"/>
                  <a:gd name="T6" fmla="*/ 295 w 396"/>
                  <a:gd name="T7" fmla="*/ 144 h 408"/>
                  <a:gd name="T8" fmla="*/ 262 w 396"/>
                  <a:gd name="T9" fmla="*/ 96 h 408"/>
                  <a:gd name="T10" fmla="*/ 278 w 396"/>
                  <a:gd name="T11" fmla="*/ 80 h 408"/>
                  <a:gd name="T12" fmla="*/ 278 w 396"/>
                  <a:gd name="T13" fmla="*/ 64 h 408"/>
                  <a:gd name="T14" fmla="*/ 312 w 396"/>
                  <a:gd name="T15" fmla="*/ 64 h 408"/>
                  <a:gd name="T16" fmla="*/ 321 w 396"/>
                  <a:gd name="T17" fmla="*/ 48 h 408"/>
                  <a:gd name="T18" fmla="*/ 329 w 396"/>
                  <a:gd name="T19" fmla="*/ 32 h 408"/>
                  <a:gd name="T20" fmla="*/ 346 w 396"/>
                  <a:gd name="T21" fmla="*/ 24 h 408"/>
                  <a:gd name="T22" fmla="*/ 354 w 396"/>
                  <a:gd name="T23" fmla="*/ 0 h 408"/>
                  <a:gd name="T24" fmla="*/ 329 w 396"/>
                  <a:gd name="T25" fmla="*/ 0 h 408"/>
                  <a:gd name="T26" fmla="*/ 304 w 396"/>
                  <a:gd name="T27" fmla="*/ 8 h 408"/>
                  <a:gd name="T28" fmla="*/ 262 w 396"/>
                  <a:gd name="T29" fmla="*/ 8 h 408"/>
                  <a:gd name="T30" fmla="*/ 253 w 396"/>
                  <a:gd name="T31" fmla="*/ 32 h 408"/>
                  <a:gd name="T32" fmla="*/ 219 w 396"/>
                  <a:gd name="T33" fmla="*/ 56 h 408"/>
                  <a:gd name="T34" fmla="*/ 219 w 396"/>
                  <a:gd name="T35" fmla="*/ 80 h 408"/>
                  <a:gd name="T36" fmla="*/ 186 w 396"/>
                  <a:gd name="T37" fmla="*/ 96 h 408"/>
                  <a:gd name="T38" fmla="*/ 127 w 396"/>
                  <a:gd name="T39" fmla="*/ 72 h 408"/>
                  <a:gd name="T40" fmla="*/ 93 w 396"/>
                  <a:gd name="T41" fmla="*/ 104 h 408"/>
                  <a:gd name="T42" fmla="*/ 110 w 396"/>
                  <a:gd name="T43" fmla="*/ 136 h 408"/>
                  <a:gd name="T44" fmla="*/ 76 w 396"/>
                  <a:gd name="T45" fmla="*/ 160 h 408"/>
                  <a:gd name="T46" fmla="*/ 110 w 396"/>
                  <a:gd name="T47" fmla="*/ 192 h 408"/>
                  <a:gd name="T48" fmla="*/ 152 w 396"/>
                  <a:gd name="T49" fmla="*/ 208 h 408"/>
                  <a:gd name="T50" fmla="*/ 144 w 396"/>
                  <a:gd name="T51" fmla="*/ 224 h 408"/>
                  <a:gd name="T52" fmla="*/ 118 w 396"/>
                  <a:gd name="T53" fmla="*/ 224 h 408"/>
                  <a:gd name="T54" fmla="*/ 102 w 396"/>
                  <a:gd name="T55" fmla="*/ 256 h 408"/>
                  <a:gd name="T56" fmla="*/ 51 w 396"/>
                  <a:gd name="T57" fmla="*/ 272 h 408"/>
                  <a:gd name="T58" fmla="*/ 51 w 396"/>
                  <a:gd name="T59" fmla="*/ 304 h 408"/>
                  <a:gd name="T60" fmla="*/ 9 w 396"/>
                  <a:gd name="T61" fmla="*/ 312 h 408"/>
                  <a:gd name="T62" fmla="*/ 26 w 396"/>
                  <a:gd name="T63" fmla="*/ 328 h 408"/>
                  <a:gd name="T64" fmla="*/ 0 w 396"/>
                  <a:gd name="T65" fmla="*/ 368 h 408"/>
                  <a:gd name="T66" fmla="*/ 26 w 396"/>
                  <a:gd name="T67" fmla="*/ 376 h 408"/>
                  <a:gd name="T68" fmla="*/ 26 w 396"/>
                  <a:gd name="T69" fmla="*/ 400 h 408"/>
                  <a:gd name="T70" fmla="*/ 59 w 396"/>
                  <a:gd name="T71" fmla="*/ 408 h 408"/>
                  <a:gd name="T72" fmla="*/ 160 w 396"/>
                  <a:gd name="T73" fmla="*/ 408 h 408"/>
                  <a:gd name="T74" fmla="*/ 228 w 396"/>
                  <a:gd name="T75" fmla="*/ 376 h 408"/>
                  <a:gd name="T76" fmla="*/ 287 w 396"/>
                  <a:gd name="T77" fmla="*/ 376 h 408"/>
                  <a:gd name="T78" fmla="*/ 329 w 396"/>
                  <a:gd name="T79" fmla="*/ 392 h 408"/>
                  <a:gd name="T80" fmla="*/ 329 w 396"/>
                  <a:gd name="T81" fmla="*/ 360 h 408"/>
                  <a:gd name="T82" fmla="*/ 354 w 396"/>
                  <a:gd name="T83" fmla="*/ 328 h 408"/>
                  <a:gd name="T84" fmla="*/ 371 w 396"/>
                  <a:gd name="T85" fmla="*/ 304 h 408"/>
                  <a:gd name="T86" fmla="*/ 388 w 396"/>
                  <a:gd name="T87" fmla="*/ 232 h 408"/>
                  <a:gd name="T88" fmla="*/ 380 w 396"/>
                  <a:gd name="T89" fmla="*/ 208 h 408"/>
                  <a:gd name="T90" fmla="*/ 371 w 396"/>
                  <a:gd name="T91" fmla="*/ 176 h 408"/>
                  <a:gd name="T92" fmla="*/ 396 w 396"/>
                  <a:gd name="T93" fmla="*/ 168 h 408"/>
                  <a:gd name="T94" fmla="*/ 380 w 396"/>
                  <a:gd name="T95" fmla="*/ 160 h 408"/>
                  <a:gd name="T96" fmla="*/ 363 w 396"/>
                  <a:gd name="T97" fmla="*/ 160 h 4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4D4EBDA6-C37F-774F-76FF-E4909A511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792" y="2276475"/>
                <a:ext cx="240506" cy="171450"/>
              </a:xfrm>
              <a:custGeom>
                <a:avLst/>
                <a:gdLst>
                  <a:gd name="T0" fmla="*/ 185 w 202"/>
                  <a:gd name="T1" fmla="*/ 72 h 144"/>
                  <a:gd name="T2" fmla="*/ 177 w 202"/>
                  <a:gd name="T3" fmla="*/ 48 h 144"/>
                  <a:gd name="T4" fmla="*/ 177 w 202"/>
                  <a:gd name="T5" fmla="*/ 16 h 144"/>
                  <a:gd name="T6" fmla="*/ 151 w 202"/>
                  <a:gd name="T7" fmla="*/ 0 h 144"/>
                  <a:gd name="T8" fmla="*/ 126 w 202"/>
                  <a:gd name="T9" fmla="*/ 0 h 144"/>
                  <a:gd name="T10" fmla="*/ 109 w 202"/>
                  <a:gd name="T11" fmla="*/ 0 h 144"/>
                  <a:gd name="T12" fmla="*/ 84 w 202"/>
                  <a:gd name="T13" fmla="*/ 0 h 144"/>
                  <a:gd name="T14" fmla="*/ 84 w 202"/>
                  <a:gd name="T15" fmla="*/ 8 h 144"/>
                  <a:gd name="T16" fmla="*/ 84 w 202"/>
                  <a:gd name="T17" fmla="*/ 0 h 144"/>
                  <a:gd name="T18" fmla="*/ 67 w 202"/>
                  <a:gd name="T19" fmla="*/ 8 h 144"/>
                  <a:gd name="T20" fmla="*/ 59 w 202"/>
                  <a:gd name="T21" fmla="*/ 24 h 144"/>
                  <a:gd name="T22" fmla="*/ 50 w 202"/>
                  <a:gd name="T23" fmla="*/ 40 h 144"/>
                  <a:gd name="T24" fmla="*/ 16 w 202"/>
                  <a:gd name="T25" fmla="*/ 40 h 144"/>
                  <a:gd name="T26" fmla="*/ 16 w 202"/>
                  <a:gd name="T27" fmla="*/ 56 h 144"/>
                  <a:gd name="T28" fmla="*/ 0 w 202"/>
                  <a:gd name="T29" fmla="*/ 72 h 144"/>
                  <a:gd name="T30" fmla="*/ 33 w 202"/>
                  <a:gd name="T31" fmla="*/ 120 h 144"/>
                  <a:gd name="T32" fmla="*/ 67 w 202"/>
                  <a:gd name="T33" fmla="*/ 96 h 144"/>
                  <a:gd name="T34" fmla="*/ 92 w 202"/>
                  <a:gd name="T35" fmla="*/ 112 h 144"/>
                  <a:gd name="T36" fmla="*/ 101 w 202"/>
                  <a:gd name="T37" fmla="*/ 136 h 144"/>
                  <a:gd name="T38" fmla="*/ 118 w 202"/>
                  <a:gd name="T39" fmla="*/ 136 h 144"/>
                  <a:gd name="T40" fmla="*/ 134 w 202"/>
                  <a:gd name="T41" fmla="*/ 144 h 144"/>
                  <a:gd name="T42" fmla="*/ 143 w 202"/>
                  <a:gd name="T43" fmla="*/ 144 h 144"/>
                  <a:gd name="T44" fmla="*/ 168 w 202"/>
                  <a:gd name="T45" fmla="*/ 128 h 144"/>
                  <a:gd name="T46" fmla="*/ 193 w 202"/>
                  <a:gd name="T47" fmla="*/ 120 h 144"/>
                  <a:gd name="T48" fmla="*/ 202 w 202"/>
                  <a:gd name="T49" fmla="*/ 88 h 144"/>
                  <a:gd name="T50" fmla="*/ 185 w 202"/>
                  <a:gd name="T51" fmla="*/ 72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6363ED3B-390C-338D-7EDA-3F0BBA497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323" y="1828800"/>
                <a:ext cx="792956" cy="1209675"/>
              </a:xfrm>
              <a:custGeom>
                <a:avLst/>
                <a:gdLst>
                  <a:gd name="T0" fmla="*/ 337 w 666"/>
                  <a:gd name="T1" fmla="*/ 96 h 1016"/>
                  <a:gd name="T2" fmla="*/ 421 w 666"/>
                  <a:gd name="T3" fmla="*/ 24 h 1016"/>
                  <a:gd name="T4" fmla="*/ 270 w 666"/>
                  <a:gd name="T5" fmla="*/ 24 h 1016"/>
                  <a:gd name="T6" fmla="*/ 253 w 666"/>
                  <a:gd name="T7" fmla="*/ 80 h 1016"/>
                  <a:gd name="T8" fmla="*/ 202 w 666"/>
                  <a:gd name="T9" fmla="*/ 136 h 1016"/>
                  <a:gd name="T10" fmla="*/ 169 w 666"/>
                  <a:gd name="T11" fmla="*/ 200 h 1016"/>
                  <a:gd name="T12" fmla="*/ 202 w 666"/>
                  <a:gd name="T13" fmla="*/ 232 h 1016"/>
                  <a:gd name="T14" fmla="*/ 169 w 666"/>
                  <a:gd name="T15" fmla="*/ 320 h 1016"/>
                  <a:gd name="T16" fmla="*/ 186 w 666"/>
                  <a:gd name="T17" fmla="*/ 344 h 1016"/>
                  <a:gd name="T18" fmla="*/ 228 w 666"/>
                  <a:gd name="T19" fmla="*/ 320 h 1016"/>
                  <a:gd name="T20" fmla="*/ 186 w 666"/>
                  <a:gd name="T21" fmla="*/ 424 h 1016"/>
                  <a:gd name="T22" fmla="*/ 236 w 666"/>
                  <a:gd name="T23" fmla="*/ 464 h 1016"/>
                  <a:gd name="T24" fmla="*/ 303 w 666"/>
                  <a:gd name="T25" fmla="*/ 448 h 1016"/>
                  <a:gd name="T26" fmla="*/ 287 w 666"/>
                  <a:gd name="T27" fmla="*/ 496 h 1016"/>
                  <a:gd name="T28" fmla="*/ 329 w 666"/>
                  <a:gd name="T29" fmla="*/ 576 h 1016"/>
                  <a:gd name="T30" fmla="*/ 295 w 666"/>
                  <a:gd name="T31" fmla="*/ 648 h 1016"/>
                  <a:gd name="T32" fmla="*/ 202 w 666"/>
                  <a:gd name="T33" fmla="*/ 624 h 1016"/>
                  <a:gd name="T34" fmla="*/ 160 w 666"/>
                  <a:gd name="T35" fmla="*/ 680 h 1016"/>
                  <a:gd name="T36" fmla="*/ 211 w 666"/>
                  <a:gd name="T37" fmla="*/ 744 h 1016"/>
                  <a:gd name="T38" fmla="*/ 101 w 666"/>
                  <a:gd name="T39" fmla="*/ 776 h 1016"/>
                  <a:gd name="T40" fmla="*/ 101 w 666"/>
                  <a:gd name="T41" fmla="*/ 808 h 1016"/>
                  <a:gd name="T42" fmla="*/ 169 w 666"/>
                  <a:gd name="T43" fmla="*/ 824 h 1016"/>
                  <a:gd name="T44" fmla="*/ 219 w 666"/>
                  <a:gd name="T45" fmla="*/ 864 h 1016"/>
                  <a:gd name="T46" fmla="*/ 295 w 666"/>
                  <a:gd name="T47" fmla="*/ 848 h 1016"/>
                  <a:gd name="T48" fmla="*/ 228 w 666"/>
                  <a:gd name="T49" fmla="*/ 896 h 1016"/>
                  <a:gd name="T50" fmla="*/ 127 w 666"/>
                  <a:gd name="T51" fmla="*/ 904 h 1016"/>
                  <a:gd name="T52" fmla="*/ 0 w 666"/>
                  <a:gd name="T53" fmla="*/ 984 h 1016"/>
                  <a:gd name="T54" fmla="*/ 51 w 666"/>
                  <a:gd name="T55" fmla="*/ 1016 h 1016"/>
                  <a:gd name="T56" fmla="*/ 93 w 666"/>
                  <a:gd name="T57" fmla="*/ 976 h 1016"/>
                  <a:gd name="T58" fmla="*/ 219 w 666"/>
                  <a:gd name="T59" fmla="*/ 960 h 1016"/>
                  <a:gd name="T60" fmla="*/ 337 w 666"/>
                  <a:gd name="T61" fmla="*/ 984 h 1016"/>
                  <a:gd name="T62" fmla="*/ 421 w 666"/>
                  <a:gd name="T63" fmla="*/ 968 h 1016"/>
                  <a:gd name="T64" fmla="*/ 573 w 666"/>
                  <a:gd name="T65" fmla="*/ 968 h 1016"/>
                  <a:gd name="T66" fmla="*/ 624 w 666"/>
                  <a:gd name="T67" fmla="*/ 928 h 1016"/>
                  <a:gd name="T68" fmla="*/ 590 w 666"/>
                  <a:gd name="T69" fmla="*/ 872 h 1016"/>
                  <a:gd name="T70" fmla="*/ 649 w 666"/>
                  <a:gd name="T71" fmla="*/ 840 h 1016"/>
                  <a:gd name="T72" fmla="*/ 666 w 666"/>
                  <a:gd name="T73" fmla="*/ 760 h 1016"/>
                  <a:gd name="T74" fmla="*/ 539 w 666"/>
                  <a:gd name="T75" fmla="*/ 728 h 1016"/>
                  <a:gd name="T76" fmla="*/ 523 w 666"/>
                  <a:gd name="T77" fmla="*/ 632 h 1016"/>
                  <a:gd name="T78" fmla="*/ 539 w 666"/>
                  <a:gd name="T79" fmla="*/ 576 h 1016"/>
                  <a:gd name="T80" fmla="*/ 480 w 666"/>
                  <a:gd name="T81" fmla="*/ 512 h 1016"/>
                  <a:gd name="T82" fmla="*/ 455 w 666"/>
                  <a:gd name="T83" fmla="*/ 392 h 1016"/>
                  <a:gd name="T84" fmla="*/ 413 w 666"/>
                  <a:gd name="T85" fmla="*/ 344 h 1016"/>
                  <a:gd name="T86" fmla="*/ 337 w 666"/>
                  <a:gd name="T87" fmla="*/ 320 h 1016"/>
                  <a:gd name="T88" fmla="*/ 388 w 666"/>
                  <a:gd name="T89" fmla="*/ 280 h 1016"/>
                  <a:gd name="T90" fmla="*/ 447 w 666"/>
                  <a:gd name="T91" fmla="*/ 224 h 1016"/>
                  <a:gd name="T92" fmla="*/ 489 w 666"/>
                  <a:gd name="T93" fmla="*/ 144 h 1016"/>
                  <a:gd name="T94" fmla="*/ 379 w 666"/>
                  <a:gd name="T95" fmla="*/ 120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863E2476-58EC-3250-1E55-32A2BD826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792" y="2276475"/>
                <a:ext cx="240506" cy="171450"/>
              </a:xfrm>
              <a:custGeom>
                <a:avLst/>
                <a:gdLst>
                  <a:gd name="T0" fmla="*/ 185 w 202"/>
                  <a:gd name="T1" fmla="*/ 72 h 144"/>
                  <a:gd name="T2" fmla="*/ 177 w 202"/>
                  <a:gd name="T3" fmla="*/ 48 h 144"/>
                  <a:gd name="T4" fmla="*/ 177 w 202"/>
                  <a:gd name="T5" fmla="*/ 16 h 144"/>
                  <a:gd name="T6" fmla="*/ 151 w 202"/>
                  <a:gd name="T7" fmla="*/ 0 h 144"/>
                  <a:gd name="T8" fmla="*/ 126 w 202"/>
                  <a:gd name="T9" fmla="*/ 0 h 144"/>
                  <a:gd name="T10" fmla="*/ 109 w 202"/>
                  <a:gd name="T11" fmla="*/ 0 h 144"/>
                  <a:gd name="T12" fmla="*/ 84 w 202"/>
                  <a:gd name="T13" fmla="*/ 0 h 144"/>
                  <a:gd name="T14" fmla="*/ 84 w 202"/>
                  <a:gd name="T15" fmla="*/ 8 h 144"/>
                  <a:gd name="T16" fmla="*/ 84 w 202"/>
                  <a:gd name="T17" fmla="*/ 0 h 144"/>
                  <a:gd name="T18" fmla="*/ 67 w 202"/>
                  <a:gd name="T19" fmla="*/ 8 h 144"/>
                  <a:gd name="T20" fmla="*/ 59 w 202"/>
                  <a:gd name="T21" fmla="*/ 24 h 144"/>
                  <a:gd name="T22" fmla="*/ 50 w 202"/>
                  <a:gd name="T23" fmla="*/ 40 h 144"/>
                  <a:gd name="T24" fmla="*/ 16 w 202"/>
                  <a:gd name="T25" fmla="*/ 40 h 144"/>
                  <a:gd name="T26" fmla="*/ 16 w 202"/>
                  <a:gd name="T27" fmla="*/ 56 h 144"/>
                  <a:gd name="T28" fmla="*/ 0 w 202"/>
                  <a:gd name="T29" fmla="*/ 72 h 144"/>
                  <a:gd name="T30" fmla="*/ 33 w 202"/>
                  <a:gd name="T31" fmla="*/ 120 h 144"/>
                  <a:gd name="T32" fmla="*/ 67 w 202"/>
                  <a:gd name="T33" fmla="*/ 96 h 144"/>
                  <a:gd name="T34" fmla="*/ 92 w 202"/>
                  <a:gd name="T35" fmla="*/ 112 h 144"/>
                  <a:gd name="T36" fmla="*/ 101 w 202"/>
                  <a:gd name="T37" fmla="*/ 136 h 144"/>
                  <a:gd name="T38" fmla="*/ 118 w 202"/>
                  <a:gd name="T39" fmla="*/ 136 h 144"/>
                  <a:gd name="T40" fmla="*/ 134 w 202"/>
                  <a:gd name="T41" fmla="*/ 144 h 144"/>
                  <a:gd name="T42" fmla="*/ 143 w 202"/>
                  <a:gd name="T43" fmla="*/ 144 h 144"/>
                  <a:gd name="T44" fmla="*/ 143 w 202"/>
                  <a:gd name="T45" fmla="*/ 144 h 144"/>
                  <a:gd name="T46" fmla="*/ 168 w 202"/>
                  <a:gd name="T47" fmla="*/ 128 h 144"/>
                  <a:gd name="T48" fmla="*/ 193 w 202"/>
                  <a:gd name="T49" fmla="*/ 120 h 144"/>
                  <a:gd name="T50" fmla="*/ 202 w 202"/>
                  <a:gd name="T51" fmla="*/ 88 h 144"/>
                  <a:gd name="T52" fmla="*/ 185 w 202"/>
                  <a:gd name="T53" fmla="*/ 72 h 1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6E55926D-4CCB-E1D9-9402-83ECB87B8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323" y="1828800"/>
                <a:ext cx="792956" cy="1209675"/>
              </a:xfrm>
              <a:custGeom>
                <a:avLst/>
                <a:gdLst>
                  <a:gd name="T0" fmla="*/ 337 w 666"/>
                  <a:gd name="T1" fmla="*/ 96 h 1016"/>
                  <a:gd name="T2" fmla="*/ 421 w 666"/>
                  <a:gd name="T3" fmla="*/ 24 h 1016"/>
                  <a:gd name="T4" fmla="*/ 270 w 666"/>
                  <a:gd name="T5" fmla="*/ 24 h 1016"/>
                  <a:gd name="T6" fmla="*/ 253 w 666"/>
                  <a:gd name="T7" fmla="*/ 80 h 1016"/>
                  <a:gd name="T8" fmla="*/ 202 w 666"/>
                  <a:gd name="T9" fmla="*/ 136 h 1016"/>
                  <a:gd name="T10" fmla="*/ 169 w 666"/>
                  <a:gd name="T11" fmla="*/ 200 h 1016"/>
                  <a:gd name="T12" fmla="*/ 202 w 666"/>
                  <a:gd name="T13" fmla="*/ 232 h 1016"/>
                  <a:gd name="T14" fmla="*/ 169 w 666"/>
                  <a:gd name="T15" fmla="*/ 320 h 1016"/>
                  <a:gd name="T16" fmla="*/ 186 w 666"/>
                  <a:gd name="T17" fmla="*/ 344 h 1016"/>
                  <a:gd name="T18" fmla="*/ 228 w 666"/>
                  <a:gd name="T19" fmla="*/ 320 h 1016"/>
                  <a:gd name="T20" fmla="*/ 186 w 666"/>
                  <a:gd name="T21" fmla="*/ 424 h 1016"/>
                  <a:gd name="T22" fmla="*/ 236 w 666"/>
                  <a:gd name="T23" fmla="*/ 464 h 1016"/>
                  <a:gd name="T24" fmla="*/ 303 w 666"/>
                  <a:gd name="T25" fmla="*/ 448 h 1016"/>
                  <a:gd name="T26" fmla="*/ 287 w 666"/>
                  <a:gd name="T27" fmla="*/ 496 h 1016"/>
                  <a:gd name="T28" fmla="*/ 329 w 666"/>
                  <a:gd name="T29" fmla="*/ 576 h 1016"/>
                  <a:gd name="T30" fmla="*/ 295 w 666"/>
                  <a:gd name="T31" fmla="*/ 648 h 1016"/>
                  <a:gd name="T32" fmla="*/ 202 w 666"/>
                  <a:gd name="T33" fmla="*/ 624 h 1016"/>
                  <a:gd name="T34" fmla="*/ 160 w 666"/>
                  <a:gd name="T35" fmla="*/ 680 h 1016"/>
                  <a:gd name="T36" fmla="*/ 211 w 666"/>
                  <a:gd name="T37" fmla="*/ 744 h 1016"/>
                  <a:gd name="T38" fmla="*/ 101 w 666"/>
                  <a:gd name="T39" fmla="*/ 776 h 1016"/>
                  <a:gd name="T40" fmla="*/ 101 w 666"/>
                  <a:gd name="T41" fmla="*/ 808 h 1016"/>
                  <a:gd name="T42" fmla="*/ 169 w 666"/>
                  <a:gd name="T43" fmla="*/ 824 h 1016"/>
                  <a:gd name="T44" fmla="*/ 219 w 666"/>
                  <a:gd name="T45" fmla="*/ 864 h 1016"/>
                  <a:gd name="T46" fmla="*/ 295 w 666"/>
                  <a:gd name="T47" fmla="*/ 848 h 1016"/>
                  <a:gd name="T48" fmla="*/ 228 w 666"/>
                  <a:gd name="T49" fmla="*/ 896 h 1016"/>
                  <a:gd name="T50" fmla="*/ 127 w 666"/>
                  <a:gd name="T51" fmla="*/ 904 h 1016"/>
                  <a:gd name="T52" fmla="*/ 0 w 666"/>
                  <a:gd name="T53" fmla="*/ 984 h 1016"/>
                  <a:gd name="T54" fmla="*/ 51 w 666"/>
                  <a:gd name="T55" fmla="*/ 1016 h 1016"/>
                  <a:gd name="T56" fmla="*/ 93 w 666"/>
                  <a:gd name="T57" fmla="*/ 976 h 1016"/>
                  <a:gd name="T58" fmla="*/ 219 w 666"/>
                  <a:gd name="T59" fmla="*/ 960 h 1016"/>
                  <a:gd name="T60" fmla="*/ 337 w 666"/>
                  <a:gd name="T61" fmla="*/ 984 h 1016"/>
                  <a:gd name="T62" fmla="*/ 421 w 666"/>
                  <a:gd name="T63" fmla="*/ 968 h 1016"/>
                  <a:gd name="T64" fmla="*/ 573 w 666"/>
                  <a:gd name="T65" fmla="*/ 968 h 1016"/>
                  <a:gd name="T66" fmla="*/ 624 w 666"/>
                  <a:gd name="T67" fmla="*/ 928 h 1016"/>
                  <a:gd name="T68" fmla="*/ 590 w 666"/>
                  <a:gd name="T69" fmla="*/ 872 h 1016"/>
                  <a:gd name="T70" fmla="*/ 649 w 666"/>
                  <a:gd name="T71" fmla="*/ 840 h 1016"/>
                  <a:gd name="T72" fmla="*/ 666 w 666"/>
                  <a:gd name="T73" fmla="*/ 760 h 1016"/>
                  <a:gd name="T74" fmla="*/ 539 w 666"/>
                  <a:gd name="T75" fmla="*/ 728 h 1016"/>
                  <a:gd name="T76" fmla="*/ 523 w 666"/>
                  <a:gd name="T77" fmla="*/ 632 h 1016"/>
                  <a:gd name="T78" fmla="*/ 539 w 666"/>
                  <a:gd name="T79" fmla="*/ 576 h 1016"/>
                  <a:gd name="T80" fmla="*/ 480 w 666"/>
                  <a:gd name="T81" fmla="*/ 512 h 1016"/>
                  <a:gd name="T82" fmla="*/ 455 w 666"/>
                  <a:gd name="T83" fmla="*/ 392 h 1016"/>
                  <a:gd name="T84" fmla="*/ 413 w 666"/>
                  <a:gd name="T85" fmla="*/ 344 h 1016"/>
                  <a:gd name="T86" fmla="*/ 337 w 666"/>
                  <a:gd name="T87" fmla="*/ 320 h 1016"/>
                  <a:gd name="T88" fmla="*/ 388 w 666"/>
                  <a:gd name="T89" fmla="*/ 280 h 1016"/>
                  <a:gd name="T90" fmla="*/ 447 w 666"/>
                  <a:gd name="T91" fmla="*/ 224 h 1016"/>
                  <a:gd name="T92" fmla="*/ 489 w 666"/>
                  <a:gd name="T93" fmla="*/ 144 h 1016"/>
                  <a:gd name="T94" fmla="*/ 379 w 666"/>
                  <a:gd name="T95" fmla="*/ 120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B05BE66D-A534-F3F3-3EFB-637E34885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519" y="2362200"/>
                <a:ext cx="79772" cy="76200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w 67"/>
                  <a:gd name="T13" fmla="*/ 24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17040033-B2F3-95C0-53B2-E66767B46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519" y="2362200"/>
                <a:ext cx="79772" cy="76200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8CDC8F7B-F1E8-7F1E-D275-F61A22370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519" y="2362200"/>
                <a:ext cx="79772" cy="76200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F8B02D15-679B-09C7-9137-5E685C72A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246" y="2286000"/>
                <a:ext cx="129779" cy="209550"/>
              </a:xfrm>
              <a:custGeom>
                <a:avLst/>
                <a:gdLst>
                  <a:gd name="T0" fmla="*/ 0 w 109"/>
                  <a:gd name="T1" fmla="*/ 168 h 176"/>
                  <a:gd name="T2" fmla="*/ 50 w 109"/>
                  <a:gd name="T3" fmla="*/ 176 h 176"/>
                  <a:gd name="T4" fmla="*/ 76 w 109"/>
                  <a:gd name="T5" fmla="*/ 144 h 176"/>
                  <a:gd name="T6" fmla="*/ 76 w 109"/>
                  <a:gd name="T7" fmla="*/ 112 h 176"/>
                  <a:gd name="T8" fmla="*/ 109 w 109"/>
                  <a:gd name="T9" fmla="*/ 96 h 176"/>
                  <a:gd name="T10" fmla="*/ 92 w 109"/>
                  <a:gd name="T11" fmla="*/ 72 h 176"/>
                  <a:gd name="T12" fmla="*/ 109 w 109"/>
                  <a:gd name="T13" fmla="*/ 64 h 176"/>
                  <a:gd name="T14" fmla="*/ 101 w 109"/>
                  <a:gd name="T15" fmla="*/ 8 h 176"/>
                  <a:gd name="T16" fmla="*/ 84 w 109"/>
                  <a:gd name="T17" fmla="*/ 0 h 176"/>
                  <a:gd name="T18" fmla="*/ 67 w 109"/>
                  <a:gd name="T19" fmla="*/ 16 h 176"/>
                  <a:gd name="T20" fmla="*/ 59 w 109"/>
                  <a:gd name="T21" fmla="*/ 48 h 176"/>
                  <a:gd name="T22" fmla="*/ 42 w 109"/>
                  <a:gd name="T23" fmla="*/ 16 h 176"/>
                  <a:gd name="T24" fmla="*/ 8 w 109"/>
                  <a:gd name="T25" fmla="*/ 40 h 176"/>
                  <a:gd name="T26" fmla="*/ 0 w 109"/>
                  <a:gd name="T27" fmla="*/ 48 h 176"/>
                  <a:gd name="T28" fmla="*/ 8 w 109"/>
                  <a:gd name="T29" fmla="*/ 72 h 176"/>
                  <a:gd name="T30" fmla="*/ 42 w 109"/>
                  <a:gd name="T31" fmla="*/ 88 h 176"/>
                  <a:gd name="T32" fmla="*/ 50 w 109"/>
                  <a:gd name="T33" fmla="*/ 112 h 176"/>
                  <a:gd name="T34" fmla="*/ 33 w 109"/>
                  <a:gd name="T35" fmla="*/ 144 h 176"/>
                  <a:gd name="T36" fmla="*/ 8 w 109"/>
                  <a:gd name="T37" fmla="*/ 136 h 176"/>
                  <a:gd name="T38" fmla="*/ 0 w 109"/>
                  <a:gd name="T39" fmla="*/ 168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B24E5FF-A265-233D-01C7-B678DAB81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228" y="4819650"/>
                <a:ext cx="390525" cy="247650"/>
              </a:xfrm>
              <a:custGeom>
                <a:avLst/>
                <a:gdLst>
                  <a:gd name="T0" fmla="*/ 0 w 328"/>
                  <a:gd name="T1" fmla="*/ 80 h 208"/>
                  <a:gd name="T2" fmla="*/ 0 w 328"/>
                  <a:gd name="T3" fmla="*/ 56 h 208"/>
                  <a:gd name="T4" fmla="*/ 25 w 328"/>
                  <a:gd name="T5" fmla="*/ 32 h 208"/>
                  <a:gd name="T6" fmla="*/ 50 w 328"/>
                  <a:gd name="T7" fmla="*/ 48 h 208"/>
                  <a:gd name="T8" fmla="*/ 67 w 328"/>
                  <a:gd name="T9" fmla="*/ 32 h 208"/>
                  <a:gd name="T10" fmla="*/ 92 w 328"/>
                  <a:gd name="T11" fmla="*/ 24 h 208"/>
                  <a:gd name="T12" fmla="*/ 101 w 328"/>
                  <a:gd name="T13" fmla="*/ 32 h 208"/>
                  <a:gd name="T14" fmla="*/ 117 w 328"/>
                  <a:gd name="T15" fmla="*/ 40 h 208"/>
                  <a:gd name="T16" fmla="*/ 134 w 328"/>
                  <a:gd name="T17" fmla="*/ 48 h 208"/>
                  <a:gd name="T18" fmla="*/ 160 w 328"/>
                  <a:gd name="T19" fmla="*/ 40 h 208"/>
                  <a:gd name="T20" fmla="*/ 210 w 328"/>
                  <a:gd name="T21" fmla="*/ 40 h 208"/>
                  <a:gd name="T22" fmla="*/ 235 w 328"/>
                  <a:gd name="T23" fmla="*/ 32 h 208"/>
                  <a:gd name="T24" fmla="*/ 252 w 328"/>
                  <a:gd name="T25" fmla="*/ 16 h 208"/>
                  <a:gd name="T26" fmla="*/ 261 w 328"/>
                  <a:gd name="T27" fmla="*/ 16 h 208"/>
                  <a:gd name="T28" fmla="*/ 286 w 328"/>
                  <a:gd name="T29" fmla="*/ 24 h 208"/>
                  <a:gd name="T30" fmla="*/ 294 w 328"/>
                  <a:gd name="T31" fmla="*/ 8 h 208"/>
                  <a:gd name="T32" fmla="*/ 320 w 328"/>
                  <a:gd name="T33" fmla="*/ 0 h 208"/>
                  <a:gd name="T34" fmla="*/ 328 w 328"/>
                  <a:gd name="T35" fmla="*/ 16 h 208"/>
                  <a:gd name="T36" fmla="*/ 311 w 328"/>
                  <a:gd name="T37" fmla="*/ 56 h 208"/>
                  <a:gd name="T38" fmla="*/ 303 w 328"/>
                  <a:gd name="T39" fmla="*/ 80 h 208"/>
                  <a:gd name="T40" fmla="*/ 286 w 328"/>
                  <a:gd name="T41" fmla="*/ 104 h 208"/>
                  <a:gd name="T42" fmla="*/ 286 w 328"/>
                  <a:gd name="T43" fmla="*/ 112 h 208"/>
                  <a:gd name="T44" fmla="*/ 303 w 328"/>
                  <a:gd name="T45" fmla="*/ 128 h 208"/>
                  <a:gd name="T46" fmla="*/ 320 w 328"/>
                  <a:gd name="T47" fmla="*/ 160 h 208"/>
                  <a:gd name="T48" fmla="*/ 303 w 328"/>
                  <a:gd name="T49" fmla="*/ 176 h 208"/>
                  <a:gd name="T50" fmla="*/ 303 w 328"/>
                  <a:gd name="T51" fmla="*/ 208 h 208"/>
                  <a:gd name="T52" fmla="*/ 269 w 328"/>
                  <a:gd name="T53" fmla="*/ 200 h 208"/>
                  <a:gd name="T54" fmla="*/ 227 w 328"/>
                  <a:gd name="T55" fmla="*/ 192 h 208"/>
                  <a:gd name="T56" fmla="*/ 202 w 328"/>
                  <a:gd name="T57" fmla="*/ 152 h 208"/>
                  <a:gd name="T58" fmla="*/ 168 w 328"/>
                  <a:gd name="T59" fmla="*/ 160 h 208"/>
                  <a:gd name="T60" fmla="*/ 143 w 328"/>
                  <a:gd name="T61" fmla="*/ 144 h 208"/>
                  <a:gd name="T62" fmla="*/ 126 w 328"/>
                  <a:gd name="T63" fmla="*/ 128 h 208"/>
                  <a:gd name="T64" fmla="*/ 109 w 328"/>
                  <a:gd name="T65" fmla="*/ 128 h 208"/>
                  <a:gd name="T66" fmla="*/ 84 w 328"/>
                  <a:gd name="T67" fmla="*/ 112 h 208"/>
                  <a:gd name="T68" fmla="*/ 67 w 328"/>
                  <a:gd name="T69" fmla="*/ 112 h 208"/>
                  <a:gd name="T70" fmla="*/ 50 w 328"/>
                  <a:gd name="T71" fmla="*/ 96 h 208"/>
                  <a:gd name="T72" fmla="*/ 25 w 328"/>
                  <a:gd name="T73" fmla="*/ 104 h 208"/>
                  <a:gd name="T74" fmla="*/ 0 w 328"/>
                  <a:gd name="T75" fmla="*/ 80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28B6BF66-818C-1403-9EF9-5BE383204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246" y="2300287"/>
                <a:ext cx="129779" cy="209550"/>
              </a:xfrm>
              <a:custGeom>
                <a:avLst/>
                <a:gdLst>
                  <a:gd name="T0" fmla="*/ 0 w 109"/>
                  <a:gd name="T1" fmla="*/ 168 h 176"/>
                  <a:gd name="T2" fmla="*/ 50 w 109"/>
                  <a:gd name="T3" fmla="*/ 176 h 176"/>
                  <a:gd name="T4" fmla="*/ 76 w 109"/>
                  <a:gd name="T5" fmla="*/ 144 h 176"/>
                  <a:gd name="T6" fmla="*/ 76 w 109"/>
                  <a:gd name="T7" fmla="*/ 112 h 176"/>
                  <a:gd name="T8" fmla="*/ 109 w 109"/>
                  <a:gd name="T9" fmla="*/ 96 h 176"/>
                  <a:gd name="T10" fmla="*/ 92 w 109"/>
                  <a:gd name="T11" fmla="*/ 72 h 176"/>
                  <a:gd name="T12" fmla="*/ 109 w 109"/>
                  <a:gd name="T13" fmla="*/ 64 h 176"/>
                  <a:gd name="T14" fmla="*/ 101 w 109"/>
                  <a:gd name="T15" fmla="*/ 8 h 176"/>
                  <a:gd name="T16" fmla="*/ 84 w 109"/>
                  <a:gd name="T17" fmla="*/ 0 h 176"/>
                  <a:gd name="T18" fmla="*/ 67 w 109"/>
                  <a:gd name="T19" fmla="*/ 16 h 176"/>
                  <a:gd name="T20" fmla="*/ 59 w 109"/>
                  <a:gd name="T21" fmla="*/ 48 h 176"/>
                  <a:gd name="T22" fmla="*/ 42 w 109"/>
                  <a:gd name="T23" fmla="*/ 16 h 176"/>
                  <a:gd name="T24" fmla="*/ 8 w 109"/>
                  <a:gd name="T25" fmla="*/ 40 h 176"/>
                  <a:gd name="T26" fmla="*/ 0 w 109"/>
                  <a:gd name="T27" fmla="*/ 48 h 176"/>
                  <a:gd name="T28" fmla="*/ 8 w 109"/>
                  <a:gd name="T29" fmla="*/ 72 h 176"/>
                  <a:gd name="T30" fmla="*/ 42 w 109"/>
                  <a:gd name="T31" fmla="*/ 88 h 176"/>
                  <a:gd name="T32" fmla="*/ 50 w 109"/>
                  <a:gd name="T33" fmla="*/ 112 h 176"/>
                  <a:gd name="T34" fmla="*/ 33 w 109"/>
                  <a:gd name="T35" fmla="*/ 144 h 176"/>
                  <a:gd name="T36" fmla="*/ 8 w 109"/>
                  <a:gd name="T37" fmla="*/ 136 h 176"/>
                  <a:gd name="T38" fmla="*/ 0 w 109"/>
                  <a:gd name="T39" fmla="*/ 168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291DD35F-B7C1-6CE8-2ECE-CE5E1620A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228" y="4819650"/>
                <a:ext cx="390525" cy="247650"/>
              </a:xfrm>
              <a:custGeom>
                <a:avLst/>
                <a:gdLst>
                  <a:gd name="T0" fmla="*/ 0 w 328"/>
                  <a:gd name="T1" fmla="*/ 80 h 208"/>
                  <a:gd name="T2" fmla="*/ 0 w 328"/>
                  <a:gd name="T3" fmla="*/ 56 h 208"/>
                  <a:gd name="T4" fmla="*/ 25 w 328"/>
                  <a:gd name="T5" fmla="*/ 32 h 208"/>
                  <a:gd name="T6" fmla="*/ 50 w 328"/>
                  <a:gd name="T7" fmla="*/ 48 h 208"/>
                  <a:gd name="T8" fmla="*/ 67 w 328"/>
                  <a:gd name="T9" fmla="*/ 32 h 208"/>
                  <a:gd name="T10" fmla="*/ 92 w 328"/>
                  <a:gd name="T11" fmla="*/ 24 h 208"/>
                  <a:gd name="T12" fmla="*/ 101 w 328"/>
                  <a:gd name="T13" fmla="*/ 32 h 208"/>
                  <a:gd name="T14" fmla="*/ 117 w 328"/>
                  <a:gd name="T15" fmla="*/ 40 h 208"/>
                  <a:gd name="T16" fmla="*/ 134 w 328"/>
                  <a:gd name="T17" fmla="*/ 48 h 208"/>
                  <a:gd name="T18" fmla="*/ 160 w 328"/>
                  <a:gd name="T19" fmla="*/ 40 h 208"/>
                  <a:gd name="T20" fmla="*/ 210 w 328"/>
                  <a:gd name="T21" fmla="*/ 40 h 208"/>
                  <a:gd name="T22" fmla="*/ 235 w 328"/>
                  <a:gd name="T23" fmla="*/ 32 h 208"/>
                  <a:gd name="T24" fmla="*/ 252 w 328"/>
                  <a:gd name="T25" fmla="*/ 16 h 208"/>
                  <a:gd name="T26" fmla="*/ 261 w 328"/>
                  <a:gd name="T27" fmla="*/ 16 h 208"/>
                  <a:gd name="T28" fmla="*/ 286 w 328"/>
                  <a:gd name="T29" fmla="*/ 24 h 208"/>
                  <a:gd name="T30" fmla="*/ 294 w 328"/>
                  <a:gd name="T31" fmla="*/ 8 h 208"/>
                  <a:gd name="T32" fmla="*/ 320 w 328"/>
                  <a:gd name="T33" fmla="*/ 0 h 208"/>
                  <a:gd name="T34" fmla="*/ 328 w 328"/>
                  <a:gd name="T35" fmla="*/ 16 h 208"/>
                  <a:gd name="T36" fmla="*/ 311 w 328"/>
                  <a:gd name="T37" fmla="*/ 56 h 208"/>
                  <a:gd name="T38" fmla="*/ 303 w 328"/>
                  <a:gd name="T39" fmla="*/ 80 h 208"/>
                  <a:gd name="T40" fmla="*/ 286 w 328"/>
                  <a:gd name="T41" fmla="*/ 104 h 208"/>
                  <a:gd name="T42" fmla="*/ 286 w 328"/>
                  <a:gd name="T43" fmla="*/ 112 h 208"/>
                  <a:gd name="T44" fmla="*/ 303 w 328"/>
                  <a:gd name="T45" fmla="*/ 128 h 208"/>
                  <a:gd name="T46" fmla="*/ 320 w 328"/>
                  <a:gd name="T47" fmla="*/ 160 h 208"/>
                  <a:gd name="T48" fmla="*/ 303 w 328"/>
                  <a:gd name="T49" fmla="*/ 176 h 208"/>
                  <a:gd name="T50" fmla="*/ 303 w 328"/>
                  <a:gd name="T51" fmla="*/ 208 h 208"/>
                  <a:gd name="T52" fmla="*/ 269 w 328"/>
                  <a:gd name="T53" fmla="*/ 200 h 208"/>
                  <a:gd name="T54" fmla="*/ 227 w 328"/>
                  <a:gd name="T55" fmla="*/ 192 h 208"/>
                  <a:gd name="T56" fmla="*/ 202 w 328"/>
                  <a:gd name="T57" fmla="*/ 152 h 208"/>
                  <a:gd name="T58" fmla="*/ 168 w 328"/>
                  <a:gd name="T59" fmla="*/ 160 h 208"/>
                  <a:gd name="T60" fmla="*/ 143 w 328"/>
                  <a:gd name="T61" fmla="*/ 144 h 208"/>
                  <a:gd name="T62" fmla="*/ 126 w 328"/>
                  <a:gd name="T63" fmla="*/ 128 h 208"/>
                  <a:gd name="T64" fmla="*/ 109 w 328"/>
                  <a:gd name="T65" fmla="*/ 128 h 208"/>
                  <a:gd name="T66" fmla="*/ 84 w 328"/>
                  <a:gd name="T67" fmla="*/ 112 h 208"/>
                  <a:gd name="T68" fmla="*/ 67 w 328"/>
                  <a:gd name="T69" fmla="*/ 112 h 208"/>
                  <a:gd name="T70" fmla="*/ 50 w 328"/>
                  <a:gd name="T71" fmla="*/ 96 h 208"/>
                  <a:gd name="T72" fmla="*/ 25 w 328"/>
                  <a:gd name="T73" fmla="*/ 104 h 208"/>
                  <a:gd name="T74" fmla="*/ 0 w 328"/>
                  <a:gd name="T75" fmla="*/ 80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E80B2A0D-21EA-45C0-91F4-8CD7E9AE6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938" y="5000625"/>
                <a:ext cx="370285" cy="85725"/>
              </a:xfrm>
              <a:custGeom>
                <a:avLst/>
                <a:gdLst>
                  <a:gd name="T0" fmla="*/ 0 w 311"/>
                  <a:gd name="T1" fmla="*/ 24 h 72"/>
                  <a:gd name="T2" fmla="*/ 8 w 311"/>
                  <a:gd name="T3" fmla="*/ 56 h 72"/>
                  <a:gd name="T4" fmla="*/ 33 w 311"/>
                  <a:gd name="T5" fmla="*/ 64 h 72"/>
                  <a:gd name="T6" fmla="*/ 67 w 311"/>
                  <a:gd name="T7" fmla="*/ 64 h 72"/>
                  <a:gd name="T8" fmla="*/ 126 w 311"/>
                  <a:gd name="T9" fmla="*/ 56 h 72"/>
                  <a:gd name="T10" fmla="*/ 143 w 311"/>
                  <a:gd name="T11" fmla="*/ 56 h 72"/>
                  <a:gd name="T12" fmla="*/ 143 w 311"/>
                  <a:gd name="T13" fmla="*/ 72 h 72"/>
                  <a:gd name="T14" fmla="*/ 193 w 311"/>
                  <a:gd name="T15" fmla="*/ 72 h 72"/>
                  <a:gd name="T16" fmla="*/ 219 w 311"/>
                  <a:gd name="T17" fmla="*/ 56 h 72"/>
                  <a:gd name="T18" fmla="*/ 252 w 311"/>
                  <a:gd name="T19" fmla="*/ 56 h 72"/>
                  <a:gd name="T20" fmla="*/ 278 w 311"/>
                  <a:gd name="T21" fmla="*/ 40 h 72"/>
                  <a:gd name="T22" fmla="*/ 311 w 311"/>
                  <a:gd name="T23" fmla="*/ 32 h 72"/>
                  <a:gd name="T24" fmla="*/ 311 w 311"/>
                  <a:gd name="T25" fmla="*/ 0 h 72"/>
                  <a:gd name="T26" fmla="*/ 286 w 311"/>
                  <a:gd name="T27" fmla="*/ 16 h 72"/>
                  <a:gd name="T28" fmla="*/ 269 w 311"/>
                  <a:gd name="T29" fmla="*/ 24 h 72"/>
                  <a:gd name="T30" fmla="*/ 252 w 311"/>
                  <a:gd name="T31" fmla="*/ 24 h 72"/>
                  <a:gd name="T32" fmla="*/ 244 w 311"/>
                  <a:gd name="T33" fmla="*/ 8 h 72"/>
                  <a:gd name="T34" fmla="*/ 219 w 311"/>
                  <a:gd name="T35" fmla="*/ 16 h 72"/>
                  <a:gd name="T36" fmla="*/ 168 w 311"/>
                  <a:gd name="T37" fmla="*/ 24 h 72"/>
                  <a:gd name="T38" fmla="*/ 168 w 311"/>
                  <a:gd name="T39" fmla="*/ 8 h 72"/>
                  <a:gd name="T40" fmla="*/ 84 w 311"/>
                  <a:gd name="T41" fmla="*/ 40 h 72"/>
                  <a:gd name="T42" fmla="*/ 75 w 311"/>
                  <a:gd name="T43" fmla="*/ 16 h 72"/>
                  <a:gd name="T44" fmla="*/ 59 w 311"/>
                  <a:gd name="T45" fmla="*/ 8 h 72"/>
                  <a:gd name="T46" fmla="*/ 59 w 311"/>
                  <a:gd name="T47" fmla="*/ 24 h 72"/>
                  <a:gd name="T48" fmla="*/ 33 w 311"/>
                  <a:gd name="T49" fmla="*/ 24 h 72"/>
                  <a:gd name="T50" fmla="*/ 16 w 311"/>
                  <a:gd name="T51" fmla="*/ 0 h 72"/>
                  <a:gd name="T52" fmla="*/ 16 w 311"/>
                  <a:gd name="T53" fmla="*/ 16 h 72"/>
                  <a:gd name="T54" fmla="*/ 0 w 311"/>
                  <a:gd name="T55" fmla="*/ 24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46A2B8F4-80D3-D5F2-C8D0-1E55832DD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93" y="4419600"/>
                <a:ext cx="200025" cy="342900"/>
              </a:xfrm>
              <a:custGeom>
                <a:avLst/>
                <a:gdLst>
                  <a:gd name="T0" fmla="*/ 0 w 168"/>
                  <a:gd name="T1" fmla="*/ 40 h 288"/>
                  <a:gd name="T2" fmla="*/ 33 w 168"/>
                  <a:gd name="T3" fmla="*/ 48 h 288"/>
                  <a:gd name="T4" fmla="*/ 59 w 168"/>
                  <a:gd name="T5" fmla="*/ 40 h 288"/>
                  <a:gd name="T6" fmla="*/ 101 w 168"/>
                  <a:gd name="T7" fmla="*/ 8 h 288"/>
                  <a:gd name="T8" fmla="*/ 109 w 168"/>
                  <a:gd name="T9" fmla="*/ 0 h 288"/>
                  <a:gd name="T10" fmla="*/ 143 w 168"/>
                  <a:gd name="T11" fmla="*/ 16 h 288"/>
                  <a:gd name="T12" fmla="*/ 143 w 168"/>
                  <a:gd name="T13" fmla="*/ 32 h 288"/>
                  <a:gd name="T14" fmla="*/ 168 w 168"/>
                  <a:gd name="T15" fmla="*/ 96 h 288"/>
                  <a:gd name="T16" fmla="*/ 151 w 168"/>
                  <a:gd name="T17" fmla="*/ 120 h 288"/>
                  <a:gd name="T18" fmla="*/ 168 w 168"/>
                  <a:gd name="T19" fmla="*/ 152 h 288"/>
                  <a:gd name="T20" fmla="*/ 143 w 168"/>
                  <a:gd name="T21" fmla="*/ 256 h 288"/>
                  <a:gd name="T22" fmla="*/ 117 w 168"/>
                  <a:gd name="T23" fmla="*/ 248 h 288"/>
                  <a:gd name="T24" fmla="*/ 92 w 168"/>
                  <a:gd name="T25" fmla="*/ 248 h 288"/>
                  <a:gd name="T26" fmla="*/ 84 w 168"/>
                  <a:gd name="T27" fmla="*/ 264 h 288"/>
                  <a:gd name="T28" fmla="*/ 67 w 168"/>
                  <a:gd name="T29" fmla="*/ 280 h 288"/>
                  <a:gd name="T30" fmla="*/ 42 w 168"/>
                  <a:gd name="T31" fmla="*/ 288 h 288"/>
                  <a:gd name="T32" fmla="*/ 25 w 168"/>
                  <a:gd name="T33" fmla="*/ 248 h 288"/>
                  <a:gd name="T34" fmla="*/ 25 w 168"/>
                  <a:gd name="T35" fmla="*/ 200 h 288"/>
                  <a:gd name="T36" fmla="*/ 33 w 168"/>
                  <a:gd name="T37" fmla="*/ 176 h 288"/>
                  <a:gd name="T38" fmla="*/ 25 w 168"/>
                  <a:gd name="T39" fmla="*/ 160 h 288"/>
                  <a:gd name="T40" fmla="*/ 33 w 168"/>
                  <a:gd name="T41" fmla="*/ 136 h 288"/>
                  <a:gd name="T42" fmla="*/ 33 w 168"/>
                  <a:gd name="T43" fmla="*/ 112 h 288"/>
                  <a:gd name="T44" fmla="*/ 25 w 168"/>
                  <a:gd name="T45" fmla="*/ 80 h 288"/>
                  <a:gd name="T46" fmla="*/ 0 w 168"/>
                  <a:gd name="T47" fmla="*/ 72 h 288"/>
                  <a:gd name="T48" fmla="*/ 0 w 168"/>
                  <a:gd name="T49" fmla="*/ 40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D778A26D-46C2-C695-2558-72F4D276B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938" y="5000625"/>
                <a:ext cx="370285" cy="85725"/>
              </a:xfrm>
              <a:custGeom>
                <a:avLst/>
                <a:gdLst>
                  <a:gd name="T0" fmla="*/ 0 w 311"/>
                  <a:gd name="T1" fmla="*/ 24 h 72"/>
                  <a:gd name="T2" fmla="*/ 8 w 311"/>
                  <a:gd name="T3" fmla="*/ 56 h 72"/>
                  <a:gd name="T4" fmla="*/ 33 w 311"/>
                  <a:gd name="T5" fmla="*/ 64 h 72"/>
                  <a:gd name="T6" fmla="*/ 67 w 311"/>
                  <a:gd name="T7" fmla="*/ 64 h 72"/>
                  <a:gd name="T8" fmla="*/ 126 w 311"/>
                  <a:gd name="T9" fmla="*/ 56 h 72"/>
                  <a:gd name="T10" fmla="*/ 143 w 311"/>
                  <a:gd name="T11" fmla="*/ 56 h 72"/>
                  <a:gd name="T12" fmla="*/ 143 w 311"/>
                  <a:gd name="T13" fmla="*/ 72 h 72"/>
                  <a:gd name="T14" fmla="*/ 193 w 311"/>
                  <a:gd name="T15" fmla="*/ 72 h 72"/>
                  <a:gd name="T16" fmla="*/ 219 w 311"/>
                  <a:gd name="T17" fmla="*/ 56 h 72"/>
                  <a:gd name="T18" fmla="*/ 252 w 311"/>
                  <a:gd name="T19" fmla="*/ 56 h 72"/>
                  <a:gd name="T20" fmla="*/ 278 w 311"/>
                  <a:gd name="T21" fmla="*/ 40 h 72"/>
                  <a:gd name="T22" fmla="*/ 311 w 311"/>
                  <a:gd name="T23" fmla="*/ 32 h 72"/>
                  <a:gd name="T24" fmla="*/ 311 w 311"/>
                  <a:gd name="T25" fmla="*/ 0 h 72"/>
                  <a:gd name="T26" fmla="*/ 286 w 311"/>
                  <a:gd name="T27" fmla="*/ 16 h 72"/>
                  <a:gd name="T28" fmla="*/ 269 w 311"/>
                  <a:gd name="T29" fmla="*/ 24 h 72"/>
                  <a:gd name="T30" fmla="*/ 252 w 311"/>
                  <a:gd name="T31" fmla="*/ 24 h 72"/>
                  <a:gd name="T32" fmla="*/ 244 w 311"/>
                  <a:gd name="T33" fmla="*/ 8 h 72"/>
                  <a:gd name="T34" fmla="*/ 219 w 311"/>
                  <a:gd name="T35" fmla="*/ 16 h 72"/>
                  <a:gd name="T36" fmla="*/ 168 w 311"/>
                  <a:gd name="T37" fmla="*/ 24 h 72"/>
                  <a:gd name="T38" fmla="*/ 168 w 311"/>
                  <a:gd name="T39" fmla="*/ 8 h 72"/>
                  <a:gd name="T40" fmla="*/ 84 w 311"/>
                  <a:gd name="T41" fmla="*/ 40 h 72"/>
                  <a:gd name="T42" fmla="*/ 75 w 311"/>
                  <a:gd name="T43" fmla="*/ 16 h 72"/>
                  <a:gd name="T44" fmla="*/ 59 w 311"/>
                  <a:gd name="T45" fmla="*/ 8 h 72"/>
                  <a:gd name="T46" fmla="*/ 59 w 311"/>
                  <a:gd name="T47" fmla="*/ 24 h 72"/>
                  <a:gd name="T48" fmla="*/ 33 w 311"/>
                  <a:gd name="T49" fmla="*/ 24 h 72"/>
                  <a:gd name="T50" fmla="*/ 16 w 311"/>
                  <a:gd name="T51" fmla="*/ 0 h 72"/>
                  <a:gd name="T52" fmla="*/ 16 w 311"/>
                  <a:gd name="T53" fmla="*/ 16 h 72"/>
                  <a:gd name="T54" fmla="*/ 0 w 311"/>
                  <a:gd name="T55" fmla="*/ 24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879F58D3-E42B-2206-5350-097D525CB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93" y="4419600"/>
                <a:ext cx="200025" cy="342900"/>
              </a:xfrm>
              <a:custGeom>
                <a:avLst/>
                <a:gdLst>
                  <a:gd name="T0" fmla="*/ 0 w 168"/>
                  <a:gd name="T1" fmla="*/ 40 h 288"/>
                  <a:gd name="T2" fmla="*/ 33 w 168"/>
                  <a:gd name="T3" fmla="*/ 48 h 288"/>
                  <a:gd name="T4" fmla="*/ 59 w 168"/>
                  <a:gd name="T5" fmla="*/ 40 h 288"/>
                  <a:gd name="T6" fmla="*/ 101 w 168"/>
                  <a:gd name="T7" fmla="*/ 8 h 288"/>
                  <a:gd name="T8" fmla="*/ 109 w 168"/>
                  <a:gd name="T9" fmla="*/ 0 h 288"/>
                  <a:gd name="T10" fmla="*/ 143 w 168"/>
                  <a:gd name="T11" fmla="*/ 16 h 288"/>
                  <a:gd name="T12" fmla="*/ 143 w 168"/>
                  <a:gd name="T13" fmla="*/ 32 h 288"/>
                  <a:gd name="T14" fmla="*/ 168 w 168"/>
                  <a:gd name="T15" fmla="*/ 96 h 288"/>
                  <a:gd name="T16" fmla="*/ 151 w 168"/>
                  <a:gd name="T17" fmla="*/ 120 h 288"/>
                  <a:gd name="T18" fmla="*/ 168 w 168"/>
                  <a:gd name="T19" fmla="*/ 152 h 288"/>
                  <a:gd name="T20" fmla="*/ 143 w 168"/>
                  <a:gd name="T21" fmla="*/ 256 h 288"/>
                  <a:gd name="T22" fmla="*/ 117 w 168"/>
                  <a:gd name="T23" fmla="*/ 248 h 288"/>
                  <a:gd name="T24" fmla="*/ 92 w 168"/>
                  <a:gd name="T25" fmla="*/ 248 h 288"/>
                  <a:gd name="T26" fmla="*/ 84 w 168"/>
                  <a:gd name="T27" fmla="*/ 264 h 288"/>
                  <a:gd name="T28" fmla="*/ 67 w 168"/>
                  <a:gd name="T29" fmla="*/ 280 h 288"/>
                  <a:gd name="T30" fmla="*/ 42 w 168"/>
                  <a:gd name="T31" fmla="*/ 288 h 288"/>
                  <a:gd name="T32" fmla="*/ 25 w 168"/>
                  <a:gd name="T33" fmla="*/ 248 h 288"/>
                  <a:gd name="T34" fmla="*/ 25 w 168"/>
                  <a:gd name="T35" fmla="*/ 200 h 288"/>
                  <a:gd name="T36" fmla="*/ 33 w 168"/>
                  <a:gd name="T37" fmla="*/ 176 h 288"/>
                  <a:gd name="T38" fmla="*/ 25 w 168"/>
                  <a:gd name="T39" fmla="*/ 160 h 288"/>
                  <a:gd name="T40" fmla="*/ 33 w 168"/>
                  <a:gd name="T41" fmla="*/ 136 h 288"/>
                  <a:gd name="T42" fmla="*/ 33 w 168"/>
                  <a:gd name="T43" fmla="*/ 112 h 288"/>
                  <a:gd name="T44" fmla="*/ 25 w 168"/>
                  <a:gd name="T45" fmla="*/ 80 h 288"/>
                  <a:gd name="T46" fmla="*/ 0 w 168"/>
                  <a:gd name="T47" fmla="*/ 72 h 288"/>
                  <a:gd name="T48" fmla="*/ 0 w 168"/>
                  <a:gd name="T49" fmla="*/ 40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522E8CD9-DAF8-0032-304E-870D83C2C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499" y="4162425"/>
                <a:ext cx="120254" cy="228600"/>
              </a:xfrm>
              <a:custGeom>
                <a:avLst/>
                <a:gdLst>
                  <a:gd name="T0" fmla="*/ 75 w 101"/>
                  <a:gd name="T1" fmla="*/ 32 h 192"/>
                  <a:gd name="T2" fmla="*/ 75 w 101"/>
                  <a:gd name="T3" fmla="*/ 0 h 192"/>
                  <a:gd name="T4" fmla="*/ 92 w 101"/>
                  <a:gd name="T5" fmla="*/ 0 h 192"/>
                  <a:gd name="T6" fmla="*/ 92 w 101"/>
                  <a:gd name="T7" fmla="*/ 40 h 192"/>
                  <a:gd name="T8" fmla="*/ 101 w 101"/>
                  <a:gd name="T9" fmla="*/ 56 h 192"/>
                  <a:gd name="T10" fmla="*/ 101 w 101"/>
                  <a:gd name="T11" fmla="*/ 104 h 192"/>
                  <a:gd name="T12" fmla="*/ 92 w 101"/>
                  <a:gd name="T13" fmla="*/ 120 h 192"/>
                  <a:gd name="T14" fmla="*/ 92 w 101"/>
                  <a:gd name="T15" fmla="*/ 152 h 192"/>
                  <a:gd name="T16" fmla="*/ 67 w 101"/>
                  <a:gd name="T17" fmla="*/ 192 h 192"/>
                  <a:gd name="T18" fmla="*/ 50 w 101"/>
                  <a:gd name="T19" fmla="*/ 192 h 192"/>
                  <a:gd name="T20" fmla="*/ 25 w 101"/>
                  <a:gd name="T21" fmla="*/ 176 h 192"/>
                  <a:gd name="T22" fmla="*/ 33 w 101"/>
                  <a:gd name="T23" fmla="*/ 160 h 192"/>
                  <a:gd name="T24" fmla="*/ 17 w 101"/>
                  <a:gd name="T25" fmla="*/ 152 h 192"/>
                  <a:gd name="T26" fmla="*/ 33 w 101"/>
                  <a:gd name="T27" fmla="*/ 136 h 192"/>
                  <a:gd name="T28" fmla="*/ 8 w 101"/>
                  <a:gd name="T29" fmla="*/ 128 h 192"/>
                  <a:gd name="T30" fmla="*/ 25 w 101"/>
                  <a:gd name="T31" fmla="*/ 112 h 192"/>
                  <a:gd name="T32" fmla="*/ 8 w 101"/>
                  <a:gd name="T33" fmla="*/ 96 h 192"/>
                  <a:gd name="T34" fmla="*/ 0 w 101"/>
                  <a:gd name="T35" fmla="*/ 72 h 192"/>
                  <a:gd name="T36" fmla="*/ 17 w 101"/>
                  <a:gd name="T37" fmla="*/ 64 h 192"/>
                  <a:gd name="T38" fmla="*/ 17 w 101"/>
                  <a:gd name="T39" fmla="*/ 48 h 192"/>
                  <a:gd name="T40" fmla="*/ 42 w 101"/>
                  <a:gd name="T41" fmla="*/ 40 h 192"/>
                  <a:gd name="T42" fmla="*/ 75 w 101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8FAE211F-E69A-1468-557E-28144D67E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499" y="4162425"/>
                <a:ext cx="120254" cy="228600"/>
              </a:xfrm>
              <a:custGeom>
                <a:avLst/>
                <a:gdLst>
                  <a:gd name="T0" fmla="*/ 75 w 101"/>
                  <a:gd name="T1" fmla="*/ 32 h 192"/>
                  <a:gd name="T2" fmla="*/ 75 w 101"/>
                  <a:gd name="T3" fmla="*/ 0 h 192"/>
                  <a:gd name="T4" fmla="*/ 92 w 101"/>
                  <a:gd name="T5" fmla="*/ 0 h 192"/>
                  <a:gd name="T6" fmla="*/ 92 w 101"/>
                  <a:gd name="T7" fmla="*/ 40 h 192"/>
                  <a:gd name="T8" fmla="*/ 101 w 101"/>
                  <a:gd name="T9" fmla="*/ 56 h 192"/>
                  <a:gd name="T10" fmla="*/ 101 w 101"/>
                  <a:gd name="T11" fmla="*/ 104 h 192"/>
                  <a:gd name="T12" fmla="*/ 92 w 101"/>
                  <a:gd name="T13" fmla="*/ 120 h 192"/>
                  <a:gd name="T14" fmla="*/ 92 w 101"/>
                  <a:gd name="T15" fmla="*/ 152 h 192"/>
                  <a:gd name="T16" fmla="*/ 67 w 101"/>
                  <a:gd name="T17" fmla="*/ 192 h 192"/>
                  <a:gd name="T18" fmla="*/ 50 w 101"/>
                  <a:gd name="T19" fmla="*/ 192 h 192"/>
                  <a:gd name="T20" fmla="*/ 25 w 101"/>
                  <a:gd name="T21" fmla="*/ 176 h 192"/>
                  <a:gd name="T22" fmla="*/ 33 w 101"/>
                  <a:gd name="T23" fmla="*/ 160 h 192"/>
                  <a:gd name="T24" fmla="*/ 17 w 101"/>
                  <a:gd name="T25" fmla="*/ 152 h 192"/>
                  <a:gd name="T26" fmla="*/ 33 w 101"/>
                  <a:gd name="T27" fmla="*/ 136 h 192"/>
                  <a:gd name="T28" fmla="*/ 8 w 101"/>
                  <a:gd name="T29" fmla="*/ 128 h 192"/>
                  <a:gd name="T30" fmla="*/ 25 w 101"/>
                  <a:gd name="T31" fmla="*/ 112 h 192"/>
                  <a:gd name="T32" fmla="*/ 8 w 101"/>
                  <a:gd name="T33" fmla="*/ 96 h 192"/>
                  <a:gd name="T34" fmla="*/ 0 w 101"/>
                  <a:gd name="T35" fmla="*/ 72 h 192"/>
                  <a:gd name="T36" fmla="*/ 17 w 101"/>
                  <a:gd name="T37" fmla="*/ 64 h 192"/>
                  <a:gd name="T38" fmla="*/ 17 w 101"/>
                  <a:gd name="T39" fmla="*/ 48 h 192"/>
                  <a:gd name="T40" fmla="*/ 42 w 101"/>
                  <a:gd name="T41" fmla="*/ 40 h 192"/>
                  <a:gd name="T42" fmla="*/ 75 w 101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84B49536-09CA-215C-F7CF-8BDD01C0E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284" y="3581400"/>
                <a:ext cx="1404938" cy="1285875"/>
              </a:xfrm>
              <a:custGeom>
                <a:avLst/>
                <a:gdLst>
                  <a:gd name="T0" fmla="*/ 1121 w 1180"/>
                  <a:gd name="T1" fmla="*/ 728 h 1080"/>
                  <a:gd name="T2" fmla="*/ 1003 w 1180"/>
                  <a:gd name="T3" fmla="*/ 672 h 1080"/>
                  <a:gd name="T4" fmla="*/ 935 w 1180"/>
                  <a:gd name="T5" fmla="*/ 616 h 1080"/>
                  <a:gd name="T6" fmla="*/ 902 w 1180"/>
                  <a:gd name="T7" fmla="*/ 584 h 1080"/>
                  <a:gd name="T8" fmla="*/ 817 w 1180"/>
                  <a:gd name="T9" fmla="*/ 592 h 1080"/>
                  <a:gd name="T10" fmla="*/ 733 w 1180"/>
                  <a:gd name="T11" fmla="*/ 528 h 1080"/>
                  <a:gd name="T12" fmla="*/ 683 w 1180"/>
                  <a:gd name="T13" fmla="*/ 448 h 1080"/>
                  <a:gd name="T14" fmla="*/ 556 w 1180"/>
                  <a:gd name="T15" fmla="*/ 344 h 1080"/>
                  <a:gd name="T16" fmla="*/ 523 w 1180"/>
                  <a:gd name="T17" fmla="*/ 280 h 1080"/>
                  <a:gd name="T18" fmla="*/ 548 w 1180"/>
                  <a:gd name="T19" fmla="*/ 240 h 1080"/>
                  <a:gd name="T20" fmla="*/ 531 w 1180"/>
                  <a:gd name="T21" fmla="*/ 216 h 1080"/>
                  <a:gd name="T22" fmla="*/ 556 w 1180"/>
                  <a:gd name="T23" fmla="*/ 184 h 1080"/>
                  <a:gd name="T24" fmla="*/ 649 w 1180"/>
                  <a:gd name="T25" fmla="*/ 144 h 1080"/>
                  <a:gd name="T26" fmla="*/ 649 w 1180"/>
                  <a:gd name="T27" fmla="*/ 56 h 1080"/>
                  <a:gd name="T28" fmla="*/ 514 w 1180"/>
                  <a:gd name="T29" fmla="*/ 0 h 1080"/>
                  <a:gd name="T30" fmla="*/ 405 w 1180"/>
                  <a:gd name="T31" fmla="*/ 40 h 1080"/>
                  <a:gd name="T32" fmla="*/ 354 w 1180"/>
                  <a:gd name="T33" fmla="*/ 64 h 1080"/>
                  <a:gd name="T34" fmla="*/ 295 w 1180"/>
                  <a:gd name="T35" fmla="*/ 80 h 1080"/>
                  <a:gd name="T36" fmla="*/ 228 w 1180"/>
                  <a:gd name="T37" fmla="*/ 152 h 1080"/>
                  <a:gd name="T38" fmla="*/ 118 w 1180"/>
                  <a:gd name="T39" fmla="*/ 136 h 1080"/>
                  <a:gd name="T40" fmla="*/ 42 w 1180"/>
                  <a:gd name="T41" fmla="*/ 208 h 1080"/>
                  <a:gd name="T42" fmla="*/ 25 w 1180"/>
                  <a:gd name="T43" fmla="*/ 272 h 1080"/>
                  <a:gd name="T44" fmla="*/ 93 w 1180"/>
                  <a:gd name="T45" fmla="*/ 352 h 1080"/>
                  <a:gd name="T46" fmla="*/ 93 w 1180"/>
                  <a:gd name="T47" fmla="*/ 392 h 1080"/>
                  <a:gd name="T48" fmla="*/ 160 w 1180"/>
                  <a:gd name="T49" fmla="*/ 344 h 1080"/>
                  <a:gd name="T50" fmla="*/ 202 w 1180"/>
                  <a:gd name="T51" fmla="*/ 320 h 1080"/>
                  <a:gd name="T52" fmla="*/ 261 w 1180"/>
                  <a:gd name="T53" fmla="*/ 352 h 1080"/>
                  <a:gd name="T54" fmla="*/ 312 w 1180"/>
                  <a:gd name="T55" fmla="*/ 368 h 1080"/>
                  <a:gd name="T56" fmla="*/ 337 w 1180"/>
                  <a:gd name="T57" fmla="*/ 424 h 1080"/>
                  <a:gd name="T58" fmla="*/ 371 w 1180"/>
                  <a:gd name="T59" fmla="*/ 496 h 1080"/>
                  <a:gd name="T60" fmla="*/ 430 w 1180"/>
                  <a:gd name="T61" fmla="*/ 552 h 1080"/>
                  <a:gd name="T62" fmla="*/ 497 w 1180"/>
                  <a:gd name="T63" fmla="*/ 592 h 1080"/>
                  <a:gd name="T64" fmla="*/ 607 w 1180"/>
                  <a:gd name="T65" fmla="*/ 680 h 1080"/>
                  <a:gd name="T66" fmla="*/ 649 w 1180"/>
                  <a:gd name="T67" fmla="*/ 688 h 1080"/>
                  <a:gd name="T68" fmla="*/ 742 w 1180"/>
                  <a:gd name="T69" fmla="*/ 744 h 1080"/>
                  <a:gd name="T70" fmla="*/ 775 w 1180"/>
                  <a:gd name="T71" fmla="*/ 752 h 1080"/>
                  <a:gd name="T72" fmla="*/ 809 w 1180"/>
                  <a:gd name="T73" fmla="*/ 768 h 1080"/>
                  <a:gd name="T74" fmla="*/ 851 w 1180"/>
                  <a:gd name="T75" fmla="*/ 824 h 1080"/>
                  <a:gd name="T76" fmla="*/ 927 w 1180"/>
                  <a:gd name="T77" fmla="*/ 856 h 1080"/>
                  <a:gd name="T78" fmla="*/ 978 w 1180"/>
                  <a:gd name="T79" fmla="*/ 984 h 1080"/>
                  <a:gd name="T80" fmla="*/ 935 w 1180"/>
                  <a:gd name="T81" fmla="*/ 1000 h 1080"/>
                  <a:gd name="T82" fmla="*/ 927 w 1180"/>
                  <a:gd name="T83" fmla="*/ 1040 h 1080"/>
                  <a:gd name="T84" fmla="*/ 935 w 1180"/>
                  <a:gd name="T85" fmla="*/ 1072 h 1080"/>
                  <a:gd name="T86" fmla="*/ 978 w 1180"/>
                  <a:gd name="T87" fmla="*/ 1072 h 1080"/>
                  <a:gd name="T88" fmla="*/ 1011 w 1180"/>
                  <a:gd name="T89" fmla="*/ 1000 h 1080"/>
                  <a:gd name="T90" fmla="*/ 1070 w 1180"/>
                  <a:gd name="T91" fmla="*/ 952 h 1080"/>
                  <a:gd name="T92" fmla="*/ 1053 w 1180"/>
                  <a:gd name="T93" fmla="*/ 888 h 1080"/>
                  <a:gd name="T94" fmla="*/ 1003 w 1180"/>
                  <a:gd name="T95" fmla="*/ 864 h 1080"/>
                  <a:gd name="T96" fmla="*/ 1011 w 1180"/>
                  <a:gd name="T97" fmla="*/ 800 h 1080"/>
                  <a:gd name="T98" fmla="*/ 1045 w 1180"/>
                  <a:gd name="T99" fmla="*/ 768 h 1080"/>
                  <a:gd name="T100" fmla="*/ 1146 w 1180"/>
                  <a:gd name="T101" fmla="*/ 792 h 1080"/>
                  <a:gd name="T102" fmla="*/ 1180 w 1180"/>
                  <a:gd name="T103" fmla="*/ 784 h 10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0A4D6E04-8BE1-054C-AB13-6041F7BDB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804" y="2971800"/>
                <a:ext cx="1364456" cy="1295400"/>
              </a:xfrm>
              <a:custGeom>
                <a:avLst/>
                <a:gdLst>
                  <a:gd name="T0" fmla="*/ 969 w 1146"/>
                  <a:gd name="T1" fmla="*/ 600 h 1088"/>
                  <a:gd name="T2" fmla="*/ 944 w 1146"/>
                  <a:gd name="T3" fmla="*/ 584 h 1088"/>
                  <a:gd name="T4" fmla="*/ 986 w 1146"/>
                  <a:gd name="T5" fmla="*/ 520 h 1088"/>
                  <a:gd name="T6" fmla="*/ 1019 w 1146"/>
                  <a:gd name="T7" fmla="*/ 472 h 1088"/>
                  <a:gd name="T8" fmla="*/ 1087 w 1146"/>
                  <a:gd name="T9" fmla="*/ 448 h 1088"/>
                  <a:gd name="T10" fmla="*/ 1112 w 1146"/>
                  <a:gd name="T11" fmla="*/ 320 h 1088"/>
                  <a:gd name="T12" fmla="*/ 1095 w 1146"/>
                  <a:gd name="T13" fmla="*/ 272 h 1088"/>
                  <a:gd name="T14" fmla="*/ 1011 w 1146"/>
                  <a:gd name="T15" fmla="*/ 248 h 1088"/>
                  <a:gd name="T16" fmla="*/ 927 w 1146"/>
                  <a:gd name="T17" fmla="*/ 208 h 1088"/>
                  <a:gd name="T18" fmla="*/ 851 w 1146"/>
                  <a:gd name="T19" fmla="*/ 136 h 1088"/>
                  <a:gd name="T20" fmla="*/ 809 w 1146"/>
                  <a:gd name="T21" fmla="*/ 112 h 1088"/>
                  <a:gd name="T22" fmla="*/ 767 w 1146"/>
                  <a:gd name="T23" fmla="*/ 88 h 1088"/>
                  <a:gd name="T24" fmla="*/ 708 w 1146"/>
                  <a:gd name="T25" fmla="*/ 48 h 1088"/>
                  <a:gd name="T26" fmla="*/ 666 w 1146"/>
                  <a:gd name="T27" fmla="*/ 0 h 1088"/>
                  <a:gd name="T28" fmla="*/ 598 w 1146"/>
                  <a:gd name="T29" fmla="*/ 24 h 1088"/>
                  <a:gd name="T30" fmla="*/ 564 w 1146"/>
                  <a:gd name="T31" fmla="*/ 104 h 1088"/>
                  <a:gd name="T32" fmla="*/ 489 w 1146"/>
                  <a:gd name="T33" fmla="*/ 136 h 1088"/>
                  <a:gd name="T34" fmla="*/ 455 w 1146"/>
                  <a:gd name="T35" fmla="*/ 168 h 1088"/>
                  <a:gd name="T36" fmla="*/ 413 w 1146"/>
                  <a:gd name="T37" fmla="*/ 184 h 1088"/>
                  <a:gd name="T38" fmla="*/ 345 w 1146"/>
                  <a:gd name="T39" fmla="*/ 160 h 1088"/>
                  <a:gd name="T40" fmla="*/ 269 w 1146"/>
                  <a:gd name="T41" fmla="*/ 144 h 1088"/>
                  <a:gd name="T42" fmla="*/ 303 w 1146"/>
                  <a:gd name="T43" fmla="*/ 256 h 1088"/>
                  <a:gd name="T44" fmla="*/ 211 w 1146"/>
                  <a:gd name="T45" fmla="*/ 240 h 1088"/>
                  <a:gd name="T46" fmla="*/ 177 w 1146"/>
                  <a:gd name="T47" fmla="*/ 232 h 1088"/>
                  <a:gd name="T48" fmla="*/ 126 w 1146"/>
                  <a:gd name="T49" fmla="*/ 208 h 1088"/>
                  <a:gd name="T50" fmla="*/ 84 w 1146"/>
                  <a:gd name="T51" fmla="*/ 216 h 1088"/>
                  <a:gd name="T52" fmla="*/ 8 w 1146"/>
                  <a:gd name="T53" fmla="*/ 232 h 1088"/>
                  <a:gd name="T54" fmla="*/ 8 w 1146"/>
                  <a:gd name="T55" fmla="*/ 248 h 1088"/>
                  <a:gd name="T56" fmla="*/ 25 w 1146"/>
                  <a:gd name="T57" fmla="*/ 272 h 1088"/>
                  <a:gd name="T58" fmla="*/ 17 w 1146"/>
                  <a:gd name="T59" fmla="*/ 288 h 1088"/>
                  <a:gd name="T60" fmla="*/ 42 w 1146"/>
                  <a:gd name="T61" fmla="*/ 312 h 1088"/>
                  <a:gd name="T62" fmla="*/ 109 w 1146"/>
                  <a:gd name="T63" fmla="*/ 328 h 1088"/>
                  <a:gd name="T64" fmla="*/ 160 w 1146"/>
                  <a:gd name="T65" fmla="*/ 368 h 1088"/>
                  <a:gd name="T66" fmla="*/ 194 w 1146"/>
                  <a:gd name="T67" fmla="*/ 400 h 1088"/>
                  <a:gd name="T68" fmla="*/ 211 w 1146"/>
                  <a:gd name="T69" fmla="*/ 448 h 1088"/>
                  <a:gd name="T70" fmla="*/ 269 w 1146"/>
                  <a:gd name="T71" fmla="*/ 536 h 1088"/>
                  <a:gd name="T72" fmla="*/ 278 w 1146"/>
                  <a:gd name="T73" fmla="*/ 584 h 1088"/>
                  <a:gd name="T74" fmla="*/ 295 w 1146"/>
                  <a:gd name="T75" fmla="*/ 640 h 1088"/>
                  <a:gd name="T76" fmla="*/ 236 w 1146"/>
                  <a:gd name="T77" fmla="*/ 776 h 1088"/>
                  <a:gd name="T78" fmla="*/ 177 w 1146"/>
                  <a:gd name="T79" fmla="*/ 872 h 1088"/>
                  <a:gd name="T80" fmla="*/ 160 w 1146"/>
                  <a:gd name="T81" fmla="*/ 888 h 1088"/>
                  <a:gd name="T82" fmla="*/ 244 w 1146"/>
                  <a:gd name="T83" fmla="*/ 960 h 1088"/>
                  <a:gd name="T84" fmla="*/ 320 w 1146"/>
                  <a:gd name="T85" fmla="*/ 992 h 1088"/>
                  <a:gd name="T86" fmla="*/ 396 w 1146"/>
                  <a:gd name="T87" fmla="*/ 1024 h 1088"/>
                  <a:gd name="T88" fmla="*/ 522 w 1146"/>
                  <a:gd name="T89" fmla="*/ 1056 h 1088"/>
                  <a:gd name="T90" fmla="*/ 607 w 1146"/>
                  <a:gd name="T91" fmla="*/ 1088 h 1088"/>
                  <a:gd name="T92" fmla="*/ 640 w 1146"/>
                  <a:gd name="T93" fmla="*/ 1064 h 1088"/>
                  <a:gd name="T94" fmla="*/ 632 w 1146"/>
                  <a:gd name="T95" fmla="*/ 992 h 1088"/>
                  <a:gd name="T96" fmla="*/ 682 w 1146"/>
                  <a:gd name="T97" fmla="*/ 944 h 1088"/>
                  <a:gd name="T98" fmla="*/ 750 w 1146"/>
                  <a:gd name="T99" fmla="*/ 928 h 1088"/>
                  <a:gd name="T100" fmla="*/ 876 w 1146"/>
                  <a:gd name="T101" fmla="*/ 968 h 1088"/>
                  <a:gd name="T102" fmla="*/ 944 w 1146"/>
                  <a:gd name="T103" fmla="*/ 984 h 1088"/>
                  <a:gd name="T104" fmla="*/ 969 w 1146"/>
                  <a:gd name="T105" fmla="*/ 968 h 1088"/>
                  <a:gd name="T106" fmla="*/ 1019 w 1146"/>
                  <a:gd name="T107" fmla="*/ 928 h 1088"/>
                  <a:gd name="T108" fmla="*/ 1087 w 1146"/>
                  <a:gd name="T109" fmla="*/ 864 h 1088"/>
                  <a:gd name="T110" fmla="*/ 1019 w 1146"/>
                  <a:gd name="T111" fmla="*/ 784 h 1088"/>
                  <a:gd name="T112" fmla="*/ 1036 w 1146"/>
                  <a:gd name="T113" fmla="*/ 720 h 1088"/>
                  <a:gd name="T114" fmla="*/ 1036 w 1146"/>
                  <a:gd name="T115" fmla="*/ 656 h 1088"/>
                  <a:gd name="T116" fmla="*/ 1011 w 1146"/>
                  <a:gd name="T117" fmla="*/ 616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7BA58543-8B1B-8477-BF76-5A3A28538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284" y="3581400"/>
                <a:ext cx="1404938" cy="1285875"/>
              </a:xfrm>
              <a:custGeom>
                <a:avLst/>
                <a:gdLst>
                  <a:gd name="T0" fmla="*/ 1121 w 1180"/>
                  <a:gd name="T1" fmla="*/ 728 h 1080"/>
                  <a:gd name="T2" fmla="*/ 1003 w 1180"/>
                  <a:gd name="T3" fmla="*/ 672 h 1080"/>
                  <a:gd name="T4" fmla="*/ 935 w 1180"/>
                  <a:gd name="T5" fmla="*/ 616 h 1080"/>
                  <a:gd name="T6" fmla="*/ 902 w 1180"/>
                  <a:gd name="T7" fmla="*/ 584 h 1080"/>
                  <a:gd name="T8" fmla="*/ 817 w 1180"/>
                  <a:gd name="T9" fmla="*/ 592 h 1080"/>
                  <a:gd name="T10" fmla="*/ 733 w 1180"/>
                  <a:gd name="T11" fmla="*/ 528 h 1080"/>
                  <a:gd name="T12" fmla="*/ 683 w 1180"/>
                  <a:gd name="T13" fmla="*/ 448 h 1080"/>
                  <a:gd name="T14" fmla="*/ 556 w 1180"/>
                  <a:gd name="T15" fmla="*/ 344 h 1080"/>
                  <a:gd name="T16" fmla="*/ 523 w 1180"/>
                  <a:gd name="T17" fmla="*/ 280 h 1080"/>
                  <a:gd name="T18" fmla="*/ 548 w 1180"/>
                  <a:gd name="T19" fmla="*/ 240 h 1080"/>
                  <a:gd name="T20" fmla="*/ 531 w 1180"/>
                  <a:gd name="T21" fmla="*/ 216 h 1080"/>
                  <a:gd name="T22" fmla="*/ 556 w 1180"/>
                  <a:gd name="T23" fmla="*/ 184 h 1080"/>
                  <a:gd name="T24" fmla="*/ 649 w 1180"/>
                  <a:gd name="T25" fmla="*/ 144 h 1080"/>
                  <a:gd name="T26" fmla="*/ 649 w 1180"/>
                  <a:gd name="T27" fmla="*/ 56 h 1080"/>
                  <a:gd name="T28" fmla="*/ 514 w 1180"/>
                  <a:gd name="T29" fmla="*/ 0 h 1080"/>
                  <a:gd name="T30" fmla="*/ 405 w 1180"/>
                  <a:gd name="T31" fmla="*/ 40 h 1080"/>
                  <a:gd name="T32" fmla="*/ 354 w 1180"/>
                  <a:gd name="T33" fmla="*/ 64 h 1080"/>
                  <a:gd name="T34" fmla="*/ 295 w 1180"/>
                  <a:gd name="T35" fmla="*/ 80 h 1080"/>
                  <a:gd name="T36" fmla="*/ 228 w 1180"/>
                  <a:gd name="T37" fmla="*/ 152 h 1080"/>
                  <a:gd name="T38" fmla="*/ 118 w 1180"/>
                  <a:gd name="T39" fmla="*/ 136 h 1080"/>
                  <a:gd name="T40" fmla="*/ 42 w 1180"/>
                  <a:gd name="T41" fmla="*/ 208 h 1080"/>
                  <a:gd name="T42" fmla="*/ 25 w 1180"/>
                  <a:gd name="T43" fmla="*/ 272 h 1080"/>
                  <a:gd name="T44" fmla="*/ 93 w 1180"/>
                  <a:gd name="T45" fmla="*/ 352 h 1080"/>
                  <a:gd name="T46" fmla="*/ 93 w 1180"/>
                  <a:gd name="T47" fmla="*/ 392 h 1080"/>
                  <a:gd name="T48" fmla="*/ 160 w 1180"/>
                  <a:gd name="T49" fmla="*/ 344 h 1080"/>
                  <a:gd name="T50" fmla="*/ 202 w 1180"/>
                  <a:gd name="T51" fmla="*/ 320 h 1080"/>
                  <a:gd name="T52" fmla="*/ 261 w 1180"/>
                  <a:gd name="T53" fmla="*/ 352 h 1080"/>
                  <a:gd name="T54" fmla="*/ 312 w 1180"/>
                  <a:gd name="T55" fmla="*/ 368 h 1080"/>
                  <a:gd name="T56" fmla="*/ 337 w 1180"/>
                  <a:gd name="T57" fmla="*/ 424 h 1080"/>
                  <a:gd name="T58" fmla="*/ 371 w 1180"/>
                  <a:gd name="T59" fmla="*/ 496 h 1080"/>
                  <a:gd name="T60" fmla="*/ 430 w 1180"/>
                  <a:gd name="T61" fmla="*/ 552 h 1080"/>
                  <a:gd name="T62" fmla="*/ 497 w 1180"/>
                  <a:gd name="T63" fmla="*/ 592 h 1080"/>
                  <a:gd name="T64" fmla="*/ 607 w 1180"/>
                  <a:gd name="T65" fmla="*/ 680 h 1080"/>
                  <a:gd name="T66" fmla="*/ 649 w 1180"/>
                  <a:gd name="T67" fmla="*/ 688 h 1080"/>
                  <a:gd name="T68" fmla="*/ 742 w 1180"/>
                  <a:gd name="T69" fmla="*/ 744 h 1080"/>
                  <a:gd name="T70" fmla="*/ 775 w 1180"/>
                  <a:gd name="T71" fmla="*/ 752 h 1080"/>
                  <a:gd name="T72" fmla="*/ 809 w 1180"/>
                  <a:gd name="T73" fmla="*/ 768 h 1080"/>
                  <a:gd name="T74" fmla="*/ 851 w 1180"/>
                  <a:gd name="T75" fmla="*/ 824 h 1080"/>
                  <a:gd name="T76" fmla="*/ 927 w 1180"/>
                  <a:gd name="T77" fmla="*/ 856 h 1080"/>
                  <a:gd name="T78" fmla="*/ 978 w 1180"/>
                  <a:gd name="T79" fmla="*/ 984 h 1080"/>
                  <a:gd name="T80" fmla="*/ 935 w 1180"/>
                  <a:gd name="T81" fmla="*/ 1000 h 1080"/>
                  <a:gd name="T82" fmla="*/ 927 w 1180"/>
                  <a:gd name="T83" fmla="*/ 1040 h 1080"/>
                  <a:gd name="T84" fmla="*/ 935 w 1180"/>
                  <a:gd name="T85" fmla="*/ 1072 h 1080"/>
                  <a:gd name="T86" fmla="*/ 978 w 1180"/>
                  <a:gd name="T87" fmla="*/ 1072 h 1080"/>
                  <a:gd name="T88" fmla="*/ 1011 w 1180"/>
                  <a:gd name="T89" fmla="*/ 1000 h 1080"/>
                  <a:gd name="T90" fmla="*/ 1070 w 1180"/>
                  <a:gd name="T91" fmla="*/ 952 h 1080"/>
                  <a:gd name="T92" fmla="*/ 1053 w 1180"/>
                  <a:gd name="T93" fmla="*/ 888 h 1080"/>
                  <a:gd name="T94" fmla="*/ 1003 w 1180"/>
                  <a:gd name="T95" fmla="*/ 864 h 1080"/>
                  <a:gd name="T96" fmla="*/ 1011 w 1180"/>
                  <a:gd name="T97" fmla="*/ 800 h 1080"/>
                  <a:gd name="T98" fmla="*/ 1045 w 1180"/>
                  <a:gd name="T99" fmla="*/ 768 h 1080"/>
                  <a:gd name="T100" fmla="*/ 1146 w 1180"/>
                  <a:gd name="T101" fmla="*/ 792 h 1080"/>
                  <a:gd name="T102" fmla="*/ 1180 w 1180"/>
                  <a:gd name="T103" fmla="*/ 784 h 1080"/>
                  <a:gd name="T104" fmla="*/ 1155 w 1180"/>
                  <a:gd name="T105" fmla="*/ 752 h 10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C20BA438-3323-7AB5-D884-8309EC1E6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804" y="2971800"/>
                <a:ext cx="1364456" cy="1295400"/>
              </a:xfrm>
              <a:custGeom>
                <a:avLst/>
                <a:gdLst>
                  <a:gd name="T0" fmla="*/ 969 w 1146"/>
                  <a:gd name="T1" fmla="*/ 600 h 1088"/>
                  <a:gd name="T2" fmla="*/ 944 w 1146"/>
                  <a:gd name="T3" fmla="*/ 584 h 1088"/>
                  <a:gd name="T4" fmla="*/ 986 w 1146"/>
                  <a:gd name="T5" fmla="*/ 520 h 1088"/>
                  <a:gd name="T6" fmla="*/ 1019 w 1146"/>
                  <a:gd name="T7" fmla="*/ 472 h 1088"/>
                  <a:gd name="T8" fmla="*/ 1087 w 1146"/>
                  <a:gd name="T9" fmla="*/ 448 h 1088"/>
                  <a:gd name="T10" fmla="*/ 1112 w 1146"/>
                  <a:gd name="T11" fmla="*/ 320 h 1088"/>
                  <a:gd name="T12" fmla="*/ 1095 w 1146"/>
                  <a:gd name="T13" fmla="*/ 272 h 1088"/>
                  <a:gd name="T14" fmla="*/ 1011 w 1146"/>
                  <a:gd name="T15" fmla="*/ 248 h 1088"/>
                  <a:gd name="T16" fmla="*/ 927 w 1146"/>
                  <a:gd name="T17" fmla="*/ 208 h 1088"/>
                  <a:gd name="T18" fmla="*/ 851 w 1146"/>
                  <a:gd name="T19" fmla="*/ 136 h 1088"/>
                  <a:gd name="T20" fmla="*/ 809 w 1146"/>
                  <a:gd name="T21" fmla="*/ 112 h 1088"/>
                  <a:gd name="T22" fmla="*/ 767 w 1146"/>
                  <a:gd name="T23" fmla="*/ 88 h 1088"/>
                  <a:gd name="T24" fmla="*/ 708 w 1146"/>
                  <a:gd name="T25" fmla="*/ 48 h 1088"/>
                  <a:gd name="T26" fmla="*/ 666 w 1146"/>
                  <a:gd name="T27" fmla="*/ 0 h 1088"/>
                  <a:gd name="T28" fmla="*/ 598 w 1146"/>
                  <a:gd name="T29" fmla="*/ 24 h 1088"/>
                  <a:gd name="T30" fmla="*/ 564 w 1146"/>
                  <a:gd name="T31" fmla="*/ 104 h 1088"/>
                  <a:gd name="T32" fmla="*/ 489 w 1146"/>
                  <a:gd name="T33" fmla="*/ 136 h 1088"/>
                  <a:gd name="T34" fmla="*/ 455 w 1146"/>
                  <a:gd name="T35" fmla="*/ 168 h 1088"/>
                  <a:gd name="T36" fmla="*/ 413 w 1146"/>
                  <a:gd name="T37" fmla="*/ 184 h 1088"/>
                  <a:gd name="T38" fmla="*/ 345 w 1146"/>
                  <a:gd name="T39" fmla="*/ 160 h 1088"/>
                  <a:gd name="T40" fmla="*/ 269 w 1146"/>
                  <a:gd name="T41" fmla="*/ 144 h 1088"/>
                  <a:gd name="T42" fmla="*/ 303 w 1146"/>
                  <a:gd name="T43" fmla="*/ 256 h 1088"/>
                  <a:gd name="T44" fmla="*/ 211 w 1146"/>
                  <a:gd name="T45" fmla="*/ 240 h 1088"/>
                  <a:gd name="T46" fmla="*/ 177 w 1146"/>
                  <a:gd name="T47" fmla="*/ 232 h 1088"/>
                  <a:gd name="T48" fmla="*/ 126 w 1146"/>
                  <a:gd name="T49" fmla="*/ 208 h 1088"/>
                  <a:gd name="T50" fmla="*/ 84 w 1146"/>
                  <a:gd name="T51" fmla="*/ 216 h 1088"/>
                  <a:gd name="T52" fmla="*/ 8 w 1146"/>
                  <a:gd name="T53" fmla="*/ 232 h 1088"/>
                  <a:gd name="T54" fmla="*/ 8 w 1146"/>
                  <a:gd name="T55" fmla="*/ 248 h 1088"/>
                  <a:gd name="T56" fmla="*/ 25 w 1146"/>
                  <a:gd name="T57" fmla="*/ 272 h 1088"/>
                  <a:gd name="T58" fmla="*/ 17 w 1146"/>
                  <a:gd name="T59" fmla="*/ 288 h 1088"/>
                  <a:gd name="T60" fmla="*/ 42 w 1146"/>
                  <a:gd name="T61" fmla="*/ 312 h 1088"/>
                  <a:gd name="T62" fmla="*/ 109 w 1146"/>
                  <a:gd name="T63" fmla="*/ 328 h 1088"/>
                  <a:gd name="T64" fmla="*/ 160 w 1146"/>
                  <a:gd name="T65" fmla="*/ 368 h 1088"/>
                  <a:gd name="T66" fmla="*/ 194 w 1146"/>
                  <a:gd name="T67" fmla="*/ 400 h 1088"/>
                  <a:gd name="T68" fmla="*/ 211 w 1146"/>
                  <a:gd name="T69" fmla="*/ 448 h 1088"/>
                  <a:gd name="T70" fmla="*/ 269 w 1146"/>
                  <a:gd name="T71" fmla="*/ 536 h 1088"/>
                  <a:gd name="T72" fmla="*/ 278 w 1146"/>
                  <a:gd name="T73" fmla="*/ 584 h 1088"/>
                  <a:gd name="T74" fmla="*/ 295 w 1146"/>
                  <a:gd name="T75" fmla="*/ 640 h 1088"/>
                  <a:gd name="T76" fmla="*/ 236 w 1146"/>
                  <a:gd name="T77" fmla="*/ 776 h 1088"/>
                  <a:gd name="T78" fmla="*/ 177 w 1146"/>
                  <a:gd name="T79" fmla="*/ 872 h 1088"/>
                  <a:gd name="T80" fmla="*/ 160 w 1146"/>
                  <a:gd name="T81" fmla="*/ 888 h 1088"/>
                  <a:gd name="T82" fmla="*/ 244 w 1146"/>
                  <a:gd name="T83" fmla="*/ 960 h 1088"/>
                  <a:gd name="T84" fmla="*/ 320 w 1146"/>
                  <a:gd name="T85" fmla="*/ 992 h 1088"/>
                  <a:gd name="T86" fmla="*/ 396 w 1146"/>
                  <a:gd name="T87" fmla="*/ 1024 h 1088"/>
                  <a:gd name="T88" fmla="*/ 522 w 1146"/>
                  <a:gd name="T89" fmla="*/ 1056 h 1088"/>
                  <a:gd name="T90" fmla="*/ 607 w 1146"/>
                  <a:gd name="T91" fmla="*/ 1088 h 1088"/>
                  <a:gd name="T92" fmla="*/ 632 w 1146"/>
                  <a:gd name="T93" fmla="*/ 1080 h 1088"/>
                  <a:gd name="T94" fmla="*/ 623 w 1146"/>
                  <a:gd name="T95" fmla="*/ 1032 h 1088"/>
                  <a:gd name="T96" fmla="*/ 649 w 1146"/>
                  <a:gd name="T97" fmla="*/ 968 h 1088"/>
                  <a:gd name="T98" fmla="*/ 716 w 1146"/>
                  <a:gd name="T99" fmla="*/ 928 h 1088"/>
                  <a:gd name="T100" fmla="*/ 842 w 1146"/>
                  <a:gd name="T101" fmla="*/ 952 h 1088"/>
                  <a:gd name="T102" fmla="*/ 910 w 1146"/>
                  <a:gd name="T103" fmla="*/ 984 h 1088"/>
                  <a:gd name="T104" fmla="*/ 960 w 1146"/>
                  <a:gd name="T105" fmla="*/ 976 h 1088"/>
                  <a:gd name="T106" fmla="*/ 977 w 1146"/>
                  <a:gd name="T107" fmla="*/ 960 h 1088"/>
                  <a:gd name="T108" fmla="*/ 1070 w 1146"/>
                  <a:gd name="T109" fmla="*/ 904 h 1088"/>
                  <a:gd name="T110" fmla="*/ 1011 w 1146"/>
                  <a:gd name="T111" fmla="*/ 832 h 1088"/>
                  <a:gd name="T112" fmla="*/ 994 w 1146"/>
                  <a:gd name="T113" fmla="*/ 744 h 1088"/>
                  <a:gd name="T114" fmla="*/ 1019 w 1146"/>
                  <a:gd name="T115" fmla="*/ 656 h 1088"/>
                  <a:gd name="T116" fmla="*/ 1019 w 1146"/>
                  <a:gd name="T117" fmla="*/ 632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35">
                <a:extLst>
                  <a:ext uri="{FF2B5EF4-FFF2-40B4-BE49-F238E27FC236}">
                    <a16:creationId xmlns:a16="http://schemas.microsoft.com/office/drawing/2014/main" id="{1EDFB987-C852-5584-486B-72032F3F5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759" y="2943225"/>
                <a:ext cx="390525" cy="276225"/>
              </a:xfrm>
              <a:custGeom>
                <a:avLst/>
                <a:gdLst>
                  <a:gd name="T0" fmla="*/ 278 w 328"/>
                  <a:gd name="T1" fmla="*/ 184 h 232"/>
                  <a:gd name="T2" fmla="*/ 286 w 328"/>
                  <a:gd name="T3" fmla="*/ 168 h 232"/>
                  <a:gd name="T4" fmla="*/ 311 w 328"/>
                  <a:gd name="T5" fmla="*/ 160 h 232"/>
                  <a:gd name="T6" fmla="*/ 328 w 328"/>
                  <a:gd name="T7" fmla="*/ 144 h 232"/>
                  <a:gd name="T8" fmla="*/ 328 w 328"/>
                  <a:gd name="T9" fmla="*/ 112 h 232"/>
                  <a:gd name="T10" fmla="*/ 303 w 328"/>
                  <a:gd name="T11" fmla="*/ 88 h 232"/>
                  <a:gd name="T12" fmla="*/ 269 w 328"/>
                  <a:gd name="T13" fmla="*/ 72 h 232"/>
                  <a:gd name="T14" fmla="*/ 278 w 328"/>
                  <a:gd name="T15" fmla="*/ 48 h 232"/>
                  <a:gd name="T16" fmla="*/ 261 w 328"/>
                  <a:gd name="T17" fmla="*/ 24 h 232"/>
                  <a:gd name="T18" fmla="*/ 219 w 328"/>
                  <a:gd name="T19" fmla="*/ 16 h 232"/>
                  <a:gd name="T20" fmla="*/ 168 w 328"/>
                  <a:gd name="T21" fmla="*/ 8 h 232"/>
                  <a:gd name="T22" fmla="*/ 134 w 328"/>
                  <a:gd name="T23" fmla="*/ 24 h 232"/>
                  <a:gd name="T24" fmla="*/ 101 w 328"/>
                  <a:gd name="T25" fmla="*/ 16 h 232"/>
                  <a:gd name="T26" fmla="*/ 75 w 328"/>
                  <a:gd name="T27" fmla="*/ 0 h 232"/>
                  <a:gd name="T28" fmla="*/ 42 w 328"/>
                  <a:gd name="T29" fmla="*/ 16 h 232"/>
                  <a:gd name="T30" fmla="*/ 0 w 328"/>
                  <a:gd name="T31" fmla="*/ 24 h 232"/>
                  <a:gd name="T32" fmla="*/ 16 w 328"/>
                  <a:gd name="T33" fmla="*/ 40 h 232"/>
                  <a:gd name="T34" fmla="*/ 42 w 328"/>
                  <a:gd name="T35" fmla="*/ 72 h 232"/>
                  <a:gd name="T36" fmla="*/ 67 w 328"/>
                  <a:gd name="T37" fmla="*/ 96 h 232"/>
                  <a:gd name="T38" fmla="*/ 101 w 328"/>
                  <a:gd name="T39" fmla="*/ 112 h 232"/>
                  <a:gd name="T40" fmla="*/ 101 w 328"/>
                  <a:gd name="T41" fmla="*/ 120 h 232"/>
                  <a:gd name="T42" fmla="*/ 143 w 328"/>
                  <a:gd name="T43" fmla="*/ 136 h 232"/>
                  <a:gd name="T44" fmla="*/ 143 w 328"/>
                  <a:gd name="T45" fmla="*/ 168 h 232"/>
                  <a:gd name="T46" fmla="*/ 185 w 328"/>
                  <a:gd name="T47" fmla="*/ 160 h 232"/>
                  <a:gd name="T48" fmla="*/ 202 w 328"/>
                  <a:gd name="T49" fmla="*/ 192 h 232"/>
                  <a:gd name="T50" fmla="*/ 261 w 328"/>
                  <a:gd name="T51" fmla="*/ 232 h 232"/>
                  <a:gd name="T52" fmla="*/ 278 w 328"/>
                  <a:gd name="T53" fmla="*/ 232 h 232"/>
                  <a:gd name="T54" fmla="*/ 278 w 328"/>
                  <a:gd name="T55" fmla="*/ 208 h 232"/>
                  <a:gd name="T56" fmla="*/ 278 w 328"/>
                  <a:gd name="T57" fmla="*/ 184 h 2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6">
                <a:extLst>
                  <a:ext uri="{FF2B5EF4-FFF2-40B4-BE49-F238E27FC236}">
                    <a16:creationId xmlns:a16="http://schemas.microsoft.com/office/drawing/2014/main" id="{A08242D8-FA2E-33F4-2C64-22AB17A35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754" y="3133725"/>
                <a:ext cx="70247" cy="95250"/>
              </a:xfrm>
              <a:custGeom>
                <a:avLst/>
                <a:gdLst>
                  <a:gd name="T0" fmla="*/ 25 w 59"/>
                  <a:gd name="T1" fmla="*/ 24 h 80"/>
                  <a:gd name="T2" fmla="*/ 25 w 59"/>
                  <a:gd name="T3" fmla="*/ 0 h 80"/>
                  <a:gd name="T4" fmla="*/ 8 w 59"/>
                  <a:gd name="T5" fmla="*/ 8 h 80"/>
                  <a:gd name="T6" fmla="*/ 0 w 59"/>
                  <a:gd name="T7" fmla="*/ 24 h 80"/>
                  <a:gd name="T8" fmla="*/ 0 w 59"/>
                  <a:gd name="T9" fmla="*/ 48 h 80"/>
                  <a:gd name="T10" fmla="*/ 0 w 59"/>
                  <a:gd name="T11" fmla="*/ 72 h 80"/>
                  <a:gd name="T12" fmla="*/ 42 w 59"/>
                  <a:gd name="T13" fmla="*/ 80 h 80"/>
                  <a:gd name="T14" fmla="*/ 59 w 59"/>
                  <a:gd name="T15" fmla="*/ 48 h 80"/>
                  <a:gd name="T16" fmla="*/ 25 w 59"/>
                  <a:gd name="T17" fmla="*/ 2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37">
                <a:extLst>
                  <a:ext uri="{FF2B5EF4-FFF2-40B4-BE49-F238E27FC236}">
                    <a16:creationId xmlns:a16="http://schemas.microsoft.com/office/drawing/2014/main" id="{41C0AF2E-898C-81C8-87F6-EE5D5BB4D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056" y="2657475"/>
                <a:ext cx="401241" cy="381000"/>
              </a:xfrm>
              <a:custGeom>
                <a:avLst/>
                <a:gdLst>
                  <a:gd name="T0" fmla="*/ 236 w 337"/>
                  <a:gd name="T1" fmla="*/ 280 h 320"/>
                  <a:gd name="T2" fmla="*/ 236 w 337"/>
                  <a:gd name="T3" fmla="*/ 232 h 320"/>
                  <a:gd name="T4" fmla="*/ 236 w 337"/>
                  <a:gd name="T5" fmla="*/ 200 h 320"/>
                  <a:gd name="T6" fmla="*/ 287 w 337"/>
                  <a:gd name="T7" fmla="*/ 192 h 320"/>
                  <a:gd name="T8" fmla="*/ 287 w 337"/>
                  <a:gd name="T9" fmla="*/ 168 h 320"/>
                  <a:gd name="T10" fmla="*/ 312 w 337"/>
                  <a:gd name="T11" fmla="*/ 160 h 320"/>
                  <a:gd name="T12" fmla="*/ 321 w 337"/>
                  <a:gd name="T13" fmla="*/ 128 h 320"/>
                  <a:gd name="T14" fmla="*/ 295 w 337"/>
                  <a:gd name="T15" fmla="*/ 104 h 320"/>
                  <a:gd name="T16" fmla="*/ 321 w 337"/>
                  <a:gd name="T17" fmla="*/ 96 h 320"/>
                  <a:gd name="T18" fmla="*/ 337 w 337"/>
                  <a:gd name="T19" fmla="*/ 56 h 320"/>
                  <a:gd name="T20" fmla="*/ 329 w 337"/>
                  <a:gd name="T21" fmla="*/ 16 h 320"/>
                  <a:gd name="T22" fmla="*/ 321 w 337"/>
                  <a:gd name="T23" fmla="*/ 16 h 320"/>
                  <a:gd name="T24" fmla="*/ 304 w 337"/>
                  <a:gd name="T25" fmla="*/ 0 h 320"/>
                  <a:gd name="T26" fmla="*/ 278 w 337"/>
                  <a:gd name="T27" fmla="*/ 0 h 320"/>
                  <a:gd name="T28" fmla="*/ 219 w 337"/>
                  <a:gd name="T29" fmla="*/ 16 h 320"/>
                  <a:gd name="T30" fmla="*/ 203 w 337"/>
                  <a:gd name="T31" fmla="*/ 24 h 320"/>
                  <a:gd name="T32" fmla="*/ 194 w 337"/>
                  <a:gd name="T33" fmla="*/ 48 h 320"/>
                  <a:gd name="T34" fmla="*/ 203 w 337"/>
                  <a:gd name="T35" fmla="*/ 72 h 320"/>
                  <a:gd name="T36" fmla="*/ 219 w 337"/>
                  <a:gd name="T37" fmla="*/ 96 h 320"/>
                  <a:gd name="T38" fmla="*/ 228 w 337"/>
                  <a:gd name="T39" fmla="*/ 112 h 320"/>
                  <a:gd name="T40" fmla="*/ 211 w 337"/>
                  <a:gd name="T41" fmla="*/ 128 h 320"/>
                  <a:gd name="T42" fmla="*/ 186 w 337"/>
                  <a:gd name="T43" fmla="*/ 136 h 320"/>
                  <a:gd name="T44" fmla="*/ 160 w 337"/>
                  <a:gd name="T45" fmla="*/ 120 h 320"/>
                  <a:gd name="T46" fmla="*/ 169 w 337"/>
                  <a:gd name="T47" fmla="*/ 72 h 320"/>
                  <a:gd name="T48" fmla="*/ 160 w 337"/>
                  <a:gd name="T49" fmla="*/ 56 h 320"/>
                  <a:gd name="T50" fmla="*/ 152 w 337"/>
                  <a:gd name="T51" fmla="*/ 32 h 320"/>
                  <a:gd name="T52" fmla="*/ 110 w 337"/>
                  <a:gd name="T53" fmla="*/ 128 h 320"/>
                  <a:gd name="T54" fmla="*/ 76 w 337"/>
                  <a:gd name="T55" fmla="*/ 168 h 320"/>
                  <a:gd name="T56" fmla="*/ 68 w 337"/>
                  <a:gd name="T57" fmla="*/ 216 h 320"/>
                  <a:gd name="T58" fmla="*/ 42 w 337"/>
                  <a:gd name="T59" fmla="*/ 216 h 320"/>
                  <a:gd name="T60" fmla="*/ 34 w 337"/>
                  <a:gd name="T61" fmla="*/ 216 h 320"/>
                  <a:gd name="T62" fmla="*/ 26 w 337"/>
                  <a:gd name="T63" fmla="*/ 232 h 320"/>
                  <a:gd name="T64" fmla="*/ 0 w 337"/>
                  <a:gd name="T65" fmla="*/ 240 h 320"/>
                  <a:gd name="T66" fmla="*/ 26 w 337"/>
                  <a:gd name="T67" fmla="*/ 256 h 320"/>
                  <a:gd name="T68" fmla="*/ 59 w 337"/>
                  <a:gd name="T69" fmla="*/ 264 h 320"/>
                  <a:gd name="T70" fmla="*/ 93 w 337"/>
                  <a:gd name="T71" fmla="*/ 248 h 320"/>
                  <a:gd name="T72" fmla="*/ 144 w 337"/>
                  <a:gd name="T73" fmla="*/ 256 h 320"/>
                  <a:gd name="T74" fmla="*/ 186 w 337"/>
                  <a:gd name="T75" fmla="*/ 264 h 320"/>
                  <a:gd name="T76" fmla="*/ 203 w 337"/>
                  <a:gd name="T77" fmla="*/ 288 h 320"/>
                  <a:gd name="T78" fmla="*/ 194 w 337"/>
                  <a:gd name="T79" fmla="*/ 312 h 320"/>
                  <a:gd name="T80" fmla="*/ 219 w 337"/>
                  <a:gd name="T81" fmla="*/ 320 h 320"/>
                  <a:gd name="T82" fmla="*/ 219 w 337"/>
                  <a:gd name="T83" fmla="*/ 296 h 320"/>
                  <a:gd name="T84" fmla="*/ 236 w 337"/>
                  <a:gd name="T85" fmla="*/ 280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7D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38">
                <a:extLst>
                  <a:ext uri="{FF2B5EF4-FFF2-40B4-BE49-F238E27FC236}">
                    <a16:creationId xmlns:a16="http://schemas.microsoft.com/office/drawing/2014/main" id="{06E203A4-5422-9F83-C999-C02CE3388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754" y="3133725"/>
                <a:ext cx="70247" cy="95250"/>
              </a:xfrm>
              <a:custGeom>
                <a:avLst/>
                <a:gdLst>
                  <a:gd name="T0" fmla="*/ 25 w 59"/>
                  <a:gd name="T1" fmla="*/ 24 h 80"/>
                  <a:gd name="T2" fmla="*/ 25 w 59"/>
                  <a:gd name="T3" fmla="*/ 0 h 80"/>
                  <a:gd name="T4" fmla="*/ 8 w 59"/>
                  <a:gd name="T5" fmla="*/ 8 h 80"/>
                  <a:gd name="T6" fmla="*/ 0 w 59"/>
                  <a:gd name="T7" fmla="*/ 24 h 80"/>
                  <a:gd name="T8" fmla="*/ 0 w 59"/>
                  <a:gd name="T9" fmla="*/ 48 h 80"/>
                  <a:gd name="T10" fmla="*/ 0 w 59"/>
                  <a:gd name="T11" fmla="*/ 72 h 80"/>
                  <a:gd name="T12" fmla="*/ 42 w 59"/>
                  <a:gd name="T13" fmla="*/ 80 h 80"/>
                  <a:gd name="T14" fmla="*/ 59 w 59"/>
                  <a:gd name="T15" fmla="*/ 48 h 80"/>
                  <a:gd name="T16" fmla="*/ 25 w 59"/>
                  <a:gd name="T17" fmla="*/ 2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7E5197B4-14F2-3EAE-F721-55D7B16E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056" y="2657475"/>
                <a:ext cx="401241" cy="381000"/>
              </a:xfrm>
              <a:custGeom>
                <a:avLst/>
                <a:gdLst>
                  <a:gd name="T0" fmla="*/ 236 w 337"/>
                  <a:gd name="T1" fmla="*/ 280 h 320"/>
                  <a:gd name="T2" fmla="*/ 236 w 337"/>
                  <a:gd name="T3" fmla="*/ 232 h 320"/>
                  <a:gd name="T4" fmla="*/ 236 w 337"/>
                  <a:gd name="T5" fmla="*/ 200 h 320"/>
                  <a:gd name="T6" fmla="*/ 287 w 337"/>
                  <a:gd name="T7" fmla="*/ 192 h 320"/>
                  <a:gd name="T8" fmla="*/ 287 w 337"/>
                  <a:gd name="T9" fmla="*/ 168 h 320"/>
                  <a:gd name="T10" fmla="*/ 312 w 337"/>
                  <a:gd name="T11" fmla="*/ 160 h 320"/>
                  <a:gd name="T12" fmla="*/ 321 w 337"/>
                  <a:gd name="T13" fmla="*/ 128 h 320"/>
                  <a:gd name="T14" fmla="*/ 295 w 337"/>
                  <a:gd name="T15" fmla="*/ 104 h 320"/>
                  <a:gd name="T16" fmla="*/ 321 w 337"/>
                  <a:gd name="T17" fmla="*/ 96 h 320"/>
                  <a:gd name="T18" fmla="*/ 337 w 337"/>
                  <a:gd name="T19" fmla="*/ 56 h 320"/>
                  <a:gd name="T20" fmla="*/ 329 w 337"/>
                  <a:gd name="T21" fmla="*/ 16 h 320"/>
                  <a:gd name="T22" fmla="*/ 321 w 337"/>
                  <a:gd name="T23" fmla="*/ 16 h 320"/>
                  <a:gd name="T24" fmla="*/ 304 w 337"/>
                  <a:gd name="T25" fmla="*/ 0 h 320"/>
                  <a:gd name="T26" fmla="*/ 278 w 337"/>
                  <a:gd name="T27" fmla="*/ 0 h 320"/>
                  <a:gd name="T28" fmla="*/ 219 w 337"/>
                  <a:gd name="T29" fmla="*/ 16 h 320"/>
                  <a:gd name="T30" fmla="*/ 203 w 337"/>
                  <a:gd name="T31" fmla="*/ 24 h 320"/>
                  <a:gd name="T32" fmla="*/ 194 w 337"/>
                  <a:gd name="T33" fmla="*/ 48 h 320"/>
                  <a:gd name="T34" fmla="*/ 203 w 337"/>
                  <a:gd name="T35" fmla="*/ 72 h 320"/>
                  <a:gd name="T36" fmla="*/ 219 w 337"/>
                  <a:gd name="T37" fmla="*/ 96 h 320"/>
                  <a:gd name="T38" fmla="*/ 228 w 337"/>
                  <a:gd name="T39" fmla="*/ 112 h 320"/>
                  <a:gd name="T40" fmla="*/ 211 w 337"/>
                  <a:gd name="T41" fmla="*/ 128 h 320"/>
                  <a:gd name="T42" fmla="*/ 186 w 337"/>
                  <a:gd name="T43" fmla="*/ 136 h 320"/>
                  <a:gd name="T44" fmla="*/ 160 w 337"/>
                  <a:gd name="T45" fmla="*/ 120 h 320"/>
                  <a:gd name="T46" fmla="*/ 169 w 337"/>
                  <a:gd name="T47" fmla="*/ 72 h 320"/>
                  <a:gd name="T48" fmla="*/ 160 w 337"/>
                  <a:gd name="T49" fmla="*/ 56 h 320"/>
                  <a:gd name="T50" fmla="*/ 152 w 337"/>
                  <a:gd name="T51" fmla="*/ 32 h 320"/>
                  <a:gd name="T52" fmla="*/ 110 w 337"/>
                  <a:gd name="T53" fmla="*/ 128 h 320"/>
                  <a:gd name="T54" fmla="*/ 76 w 337"/>
                  <a:gd name="T55" fmla="*/ 168 h 320"/>
                  <a:gd name="T56" fmla="*/ 68 w 337"/>
                  <a:gd name="T57" fmla="*/ 216 h 320"/>
                  <a:gd name="T58" fmla="*/ 42 w 337"/>
                  <a:gd name="T59" fmla="*/ 216 h 320"/>
                  <a:gd name="T60" fmla="*/ 34 w 337"/>
                  <a:gd name="T61" fmla="*/ 216 h 320"/>
                  <a:gd name="T62" fmla="*/ 26 w 337"/>
                  <a:gd name="T63" fmla="*/ 232 h 320"/>
                  <a:gd name="T64" fmla="*/ 0 w 337"/>
                  <a:gd name="T65" fmla="*/ 240 h 320"/>
                  <a:gd name="T66" fmla="*/ 26 w 337"/>
                  <a:gd name="T67" fmla="*/ 256 h 320"/>
                  <a:gd name="T68" fmla="*/ 59 w 337"/>
                  <a:gd name="T69" fmla="*/ 264 h 320"/>
                  <a:gd name="T70" fmla="*/ 93 w 337"/>
                  <a:gd name="T71" fmla="*/ 248 h 320"/>
                  <a:gd name="T72" fmla="*/ 144 w 337"/>
                  <a:gd name="T73" fmla="*/ 256 h 320"/>
                  <a:gd name="T74" fmla="*/ 186 w 337"/>
                  <a:gd name="T75" fmla="*/ 264 h 320"/>
                  <a:gd name="T76" fmla="*/ 203 w 337"/>
                  <a:gd name="T77" fmla="*/ 288 h 320"/>
                  <a:gd name="T78" fmla="*/ 194 w 337"/>
                  <a:gd name="T79" fmla="*/ 312 h 320"/>
                  <a:gd name="T80" fmla="*/ 219 w 337"/>
                  <a:gd name="T81" fmla="*/ 320 h 320"/>
                  <a:gd name="T82" fmla="*/ 219 w 337"/>
                  <a:gd name="T83" fmla="*/ 296 h 320"/>
                  <a:gd name="T84" fmla="*/ 236 w 337"/>
                  <a:gd name="T85" fmla="*/ 280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41">
                <a:extLst>
                  <a:ext uri="{FF2B5EF4-FFF2-40B4-BE49-F238E27FC236}">
                    <a16:creationId xmlns:a16="http://schemas.microsoft.com/office/drawing/2014/main" id="{B37523C6-24D5-C6D5-9BAF-8864C592F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757" y="2481263"/>
                <a:ext cx="892969" cy="1057275"/>
              </a:xfrm>
              <a:custGeom>
                <a:avLst/>
                <a:gdLst>
                  <a:gd name="T0" fmla="*/ 228 w 750"/>
                  <a:gd name="T1" fmla="*/ 848 h 888"/>
                  <a:gd name="T2" fmla="*/ 354 w 750"/>
                  <a:gd name="T3" fmla="*/ 888 h 888"/>
                  <a:gd name="T4" fmla="*/ 447 w 750"/>
                  <a:gd name="T5" fmla="*/ 880 h 888"/>
                  <a:gd name="T6" fmla="*/ 557 w 750"/>
                  <a:gd name="T7" fmla="*/ 848 h 888"/>
                  <a:gd name="T8" fmla="*/ 616 w 750"/>
                  <a:gd name="T9" fmla="*/ 832 h 888"/>
                  <a:gd name="T10" fmla="*/ 632 w 750"/>
                  <a:gd name="T11" fmla="*/ 776 h 888"/>
                  <a:gd name="T12" fmla="*/ 675 w 750"/>
                  <a:gd name="T13" fmla="*/ 744 h 888"/>
                  <a:gd name="T14" fmla="*/ 607 w 750"/>
                  <a:gd name="T15" fmla="*/ 656 h 888"/>
                  <a:gd name="T16" fmla="*/ 557 w 750"/>
                  <a:gd name="T17" fmla="*/ 584 h 888"/>
                  <a:gd name="T18" fmla="*/ 557 w 750"/>
                  <a:gd name="T19" fmla="*/ 520 h 888"/>
                  <a:gd name="T20" fmla="*/ 641 w 750"/>
                  <a:gd name="T21" fmla="*/ 488 h 888"/>
                  <a:gd name="T22" fmla="*/ 691 w 750"/>
                  <a:gd name="T23" fmla="*/ 440 h 888"/>
                  <a:gd name="T24" fmla="*/ 750 w 750"/>
                  <a:gd name="T25" fmla="*/ 456 h 888"/>
                  <a:gd name="T26" fmla="*/ 725 w 750"/>
                  <a:gd name="T27" fmla="*/ 360 h 888"/>
                  <a:gd name="T28" fmla="*/ 717 w 750"/>
                  <a:gd name="T29" fmla="*/ 280 h 888"/>
                  <a:gd name="T30" fmla="*/ 666 w 750"/>
                  <a:gd name="T31" fmla="*/ 216 h 888"/>
                  <a:gd name="T32" fmla="*/ 683 w 750"/>
                  <a:gd name="T33" fmla="*/ 136 h 888"/>
                  <a:gd name="T34" fmla="*/ 641 w 750"/>
                  <a:gd name="T35" fmla="*/ 80 h 888"/>
                  <a:gd name="T36" fmla="*/ 616 w 750"/>
                  <a:gd name="T37" fmla="*/ 32 h 888"/>
                  <a:gd name="T38" fmla="*/ 582 w 750"/>
                  <a:gd name="T39" fmla="*/ 32 h 888"/>
                  <a:gd name="T40" fmla="*/ 557 w 750"/>
                  <a:gd name="T41" fmla="*/ 40 h 888"/>
                  <a:gd name="T42" fmla="*/ 540 w 750"/>
                  <a:gd name="T43" fmla="*/ 40 h 888"/>
                  <a:gd name="T44" fmla="*/ 481 w 750"/>
                  <a:gd name="T45" fmla="*/ 72 h 888"/>
                  <a:gd name="T46" fmla="*/ 439 w 750"/>
                  <a:gd name="T47" fmla="*/ 96 h 888"/>
                  <a:gd name="T48" fmla="*/ 430 w 750"/>
                  <a:gd name="T49" fmla="*/ 64 h 888"/>
                  <a:gd name="T50" fmla="*/ 396 w 750"/>
                  <a:gd name="T51" fmla="*/ 56 h 888"/>
                  <a:gd name="T52" fmla="*/ 346 w 750"/>
                  <a:gd name="T53" fmla="*/ 16 h 888"/>
                  <a:gd name="T54" fmla="*/ 253 w 750"/>
                  <a:gd name="T55" fmla="*/ 0 h 888"/>
                  <a:gd name="T56" fmla="*/ 245 w 750"/>
                  <a:gd name="T57" fmla="*/ 40 h 888"/>
                  <a:gd name="T58" fmla="*/ 278 w 750"/>
                  <a:gd name="T59" fmla="*/ 112 h 888"/>
                  <a:gd name="T60" fmla="*/ 236 w 750"/>
                  <a:gd name="T61" fmla="*/ 112 h 888"/>
                  <a:gd name="T62" fmla="*/ 220 w 750"/>
                  <a:gd name="T63" fmla="*/ 136 h 888"/>
                  <a:gd name="T64" fmla="*/ 186 w 750"/>
                  <a:gd name="T65" fmla="*/ 128 h 888"/>
                  <a:gd name="T66" fmla="*/ 110 w 750"/>
                  <a:gd name="T67" fmla="*/ 144 h 888"/>
                  <a:gd name="T68" fmla="*/ 118 w 750"/>
                  <a:gd name="T69" fmla="*/ 208 h 888"/>
                  <a:gd name="T70" fmla="*/ 76 w 750"/>
                  <a:gd name="T71" fmla="*/ 256 h 888"/>
                  <a:gd name="T72" fmla="*/ 93 w 750"/>
                  <a:gd name="T73" fmla="*/ 312 h 888"/>
                  <a:gd name="T74" fmla="*/ 68 w 750"/>
                  <a:gd name="T75" fmla="*/ 344 h 888"/>
                  <a:gd name="T76" fmla="*/ 17 w 750"/>
                  <a:gd name="T77" fmla="*/ 384 h 888"/>
                  <a:gd name="T78" fmla="*/ 0 w 750"/>
                  <a:gd name="T79" fmla="*/ 448 h 888"/>
                  <a:gd name="T80" fmla="*/ 9 w 750"/>
                  <a:gd name="T81" fmla="*/ 480 h 888"/>
                  <a:gd name="T82" fmla="*/ 34 w 750"/>
                  <a:gd name="T83" fmla="*/ 536 h 888"/>
                  <a:gd name="T84" fmla="*/ 9 w 750"/>
                  <a:gd name="T85" fmla="*/ 552 h 888"/>
                  <a:gd name="T86" fmla="*/ 43 w 750"/>
                  <a:gd name="T87" fmla="*/ 600 h 888"/>
                  <a:gd name="T88" fmla="*/ 51 w 750"/>
                  <a:gd name="T89" fmla="*/ 664 h 888"/>
                  <a:gd name="T90" fmla="*/ 135 w 750"/>
                  <a:gd name="T91" fmla="*/ 688 h 888"/>
                  <a:gd name="T92" fmla="*/ 152 w 750"/>
                  <a:gd name="T93" fmla="*/ 736 h 888"/>
                  <a:gd name="T94" fmla="*/ 127 w 750"/>
                  <a:gd name="T95" fmla="*/ 864 h 888"/>
                  <a:gd name="T96" fmla="*/ 144 w 750"/>
                  <a:gd name="T97" fmla="*/ 872 h 8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42">
                <a:extLst>
                  <a:ext uri="{FF2B5EF4-FFF2-40B4-BE49-F238E27FC236}">
                    <a16:creationId xmlns:a16="http://schemas.microsoft.com/office/drawing/2014/main" id="{19F8F6C5-DAA4-EB35-5DDA-3194335F6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785" y="2076450"/>
                <a:ext cx="251222" cy="409575"/>
              </a:xfrm>
              <a:custGeom>
                <a:avLst/>
                <a:gdLst>
                  <a:gd name="T0" fmla="*/ 143 w 211"/>
                  <a:gd name="T1" fmla="*/ 344 h 344"/>
                  <a:gd name="T2" fmla="*/ 118 w 211"/>
                  <a:gd name="T3" fmla="*/ 312 h 344"/>
                  <a:gd name="T4" fmla="*/ 143 w 211"/>
                  <a:gd name="T5" fmla="*/ 312 h 344"/>
                  <a:gd name="T6" fmla="*/ 127 w 211"/>
                  <a:gd name="T7" fmla="*/ 280 h 344"/>
                  <a:gd name="T8" fmla="*/ 127 w 211"/>
                  <a:gd name="T9" fmla="*/ 248 h 344"/>
                  <a:gd name="T10" fmla="*/ 169 w 211"/>
                  <a:gd name="T11" fmla="*/ 184 h 344"/>
                  <a:gd name="T12" fmla="*/ 186 w 211"/>
                  <a:gd name="T13" fmla="*/ 192 h 344"/>
                  <a:gd name="T14" fmla="*/ 211 w 211"/>
                  <a:gd name="T15" fmla="*/ 136 h 344"/>
                  <a:gd name="T16" fmla="*/ 177 w 211"/>
                  <a:gd name="T17" fmla="*/ 112 h 344"/>
                  <a:gd name="T18" fmla="*/ 169 w 211"/>
                  <a:gd name="T19" fmla="*/ 72 h 344"/>
                  <a:gd name="T20" fmla="*/ 177 w 211"/>
                  <a:gd name="T21" fmla="*/ 24 h 344"/>
                  <a:gd name="T22" fmla="*/ 177 w 211"/>
                  <a:gd name="T23" fmla="*/ 8 h 344"/>
                  <a:gd name="T24" fmla="*/ 160 w 211"/>
                  <a:gd name="T25" fmla="*/ 0 h 344"/>
                  <a:gd name="T26" fmla="*/ 135 w 211"/>
                  <a:gd name="T27" fmla="*/ 8 h 344"/>
                  <a:gd name="T28" fmla="*/ 127 w 211"/>
                  <a:gd name="T29" fmla="*/ 24 h 344"/>
                  <a:gd name="T30" fmla="*/ 101 w 211"/>
                  <a:gd name="T31" fmla="*/ 40 h 344"/>
                  <a:gd name="T32" fmla="*/ 76 w 211"/>
                  <a:gd name="T33" fmla="*/ 48 h 344"/>
                  <a:gd name="T34" fmla="*/ 51 w 211"/>
                  <a:gd name="T35" fmla="*/ 56 h 344"/>
                  <a:gd name="T36" fmla="*/ 34 w 211"/>
                  <a:gd name="T37" fmla="*/ 72 h 344"/>
                  <a:gd name="T38" fmla="*/ 26 w 211"/>
                  <a:gd name="T39" fmla="*/ 96 h 344"/>
                  <a:gd name="T40" fmla="*/ 42 w 211"/>
                  <a:gd name="T41" fmla="*/ 112 h 344"/>
                  <a:gd name="T42" fmla="*/ 17 w 211"/>
                  <a:gd name="T43" fmla="*/ 120 h 344"/>
                  <a:gd name="T44" fmla="*/ 9 w 211"/>
                  <a:gd name="T45" fmla="*/ 144 h 344"/>
                  <a:gd name="T46" fmla="*/ 9 w 211"/>
                  <a:gd name="T47" fmla="*/ 168 h 344"/>
                  <a:gd name="T48" fmla="*/ 26 w 211"/>
                  <a:gd name="T49" fmla="*/ 192 h 344"/>
                  <a:gd name="T50" fmla="*/ 0 w 211"/>
                  <a:gd name="T51" fmla="*/ 208 h 344"/>
                  <a:gd name="T52" fmla="*/ 0 w 211"/>
                  <a:gd name="T53" fmla="*/ 224 h 344"/>
                  <a:gd name="T54" fmla="*/ 26 w 211"/>
                  <a:gd name="T55" fmla="*/ 272 h 344"/>
                  <a:gd name="T56" fmla="*/ 42 w 211"/>
                  <a:gd name="T57" fmla="*/ 256 h 344"/>
                  <a:gd name="T58" fmla="*/ 51 w 211"/>
                  <a:gd name="T59" fmla="*/ 304 h 344"/>
                  <a:gd name="T60" fmla="*/ 59 w 211"/>
                  <a:gd name="T61" fmla="*/ 328 h 344"/>
                  <a:gd name="T62" fmla="*/ 84 w 211"/>
                  <a:gd name="T63" fmla="*/ 336 h 344"/>
                  <a:gd name="T64" fmla="*/ 143 w 211"/>
                  <a:gd name="T65" fmla="*/ 344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43">
                <a:extLst>
                  <a:ext uri="{FF2B5EF4-FFF2-40B4-BE49-F238E27FC236}">
                    <a16:creationId xmlns:a16="http://schemas.microsoft.com/office/drawing/2014/main" id="{2C6E6A6F-ED8A-BD4D-8998-4B85D0D64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804" y="2476500"/>
                <a:ext cx="892969" cy="1057275"/>
              </a:xfrm>
              <a:custGeom>
                <a:avLst/>
                <a:gdLst>
                  <a:gd name="T0" fmla="*/ 228 w 750"/>
                  <a:gd name="T1" fmla="*/ 848 h 888"/>
                  <a:gd name="T2" fmla="*/ 354 w 750"/>
                  <a:gd name="T3" fmla="*/ 888 h 888"/>
                  <a:gd name="T4" fmla="*/ 447 w 750"/>
                  <a:gd name="T5" fmla="*/ 880 h 888"/>
                  <a:gd name="T6" fmla="*/ 557 w 750"/>
                  <a:gd name="T7" fmla="*/ 848 h 888"/>
                  <a:gd name="T8" fmla="*/ 616 w 750"/>
                  <a:gd name="T9" fmla="*/ 832 h 888"/>
                  <a:gd name="T10" fmla="*/ 632 w 750"/>
                  <a:gd name="T11" fmla="*/ 776 h 888"/>
                  <a:gd name="T12" fmla="*/ 675 w 750"/>
                  <a:gd name="T13" fmla="*/ 744 h 888"/>
                  <a:gd name="T14" fmla="*/ 607 w 750"/>
                  <a:gd name="T15" fmla="*/ 656 h 888"/>
                  <a:gd name="T16" fmla="*/ 557 w 750"/>
                  <a:gd name="T17" fmla="*/ 584 h 888"/>
                  <a:gd name="T18" fmla="*/ 557 w 750"/>
                  <a:gd name="T19" fmla="*/ 520 h 888"/>
                  <a:gd name="T20" fmla="*/ 641 w 750"/>
                  <a:gd name="T21" fmla="*/ 488 h 888"/>
                  <a:gd name="T22" fmla="*/ 691 w 750"/>
                  <a:gd name="T23" fmla="*/ 440 h 888"/>
                  <a:gd name="T24" fmla="*/ 750 w 750"/>
                  <a:gd name="T25" fmla="*/ 456 h 888"/>
                  <a:gd name="T26" fmla="*/ 725 w 750"/>
                  <a:gd name="T27" fmla="*/ 360 h 888"/>
                  <a:gd name="T28" fmla="*/ 717 w 750"/>
                  <a:gd name="T29" fmla="*/ 280 h 888"/>
                  <a:gd name="T30" fmla="*/ 666 w 750"/>
                  <a:gd name="T31" fmla="*/ 216 h 888"/>
                  <a:gd name="T32" fmla="*/ 683 w 750"/>
                  <a:gd name="T33" fmla="*/ 136 h 888"/>
                  <a:gd name="T34" fmla="*/ 641 w 750"/>
                  <a:gd name="T35" fmla="*/ 80 h 888"/>
                  <a:gd name="T36" fmla="*/ 616 w 750"/>
                  <a:gd name="T37" fmla="*/ 32 h 888"/>
                  <a:gd name="T38" fmla="*/ 582 w 750"/>
                  <a:gd name="T39" fmla="*/ 32 h 888"/>
                  <a:gd name="T40" fmla="*/ 557 w 750"/>
                  <a:gd name="T41" fmla="*/ 40 h 888"/>
                  <a:gd name="T42" fmla="*/ 540 w 750"/>
                  <a:gd name="T43" fmla="*/ 40 h 888"/>
                  <a:gd name="T44" fmla="*/ 481 w 750"/>
                  <a:gd name="T45" fmla="*/ 72 h 888"/>
                  <a:gd name="T46" fmla="*/ 439 w 750"/>
                  <a:gd name="T47" fmla="*/ 96 h 888"/>
                  <a:gd name="T48" fmla="*/ 430 w 750"/>
                  <a:gd name="T49" fmla="*/ 64 h 888"/>
                  <a:gd name="T50" fmla="*/ 396 w 750"/>
                  <a:gd name="T51" fmla="*/ 56 h 888"/>
                  <a:gd name="T52" fmla="*/ 346 w 750"/>
                  <a:gd name="T53" fmla="*/ 16 h 888"/>
                  <a:gd name="T54" fmla="*/ 253 w 750"/>
                  <a:gd name="T55" fmla="*/ 0 h 888"/>
                  <a:gd name="T56" fmla="*/ 245 w 750"/>
                  <a:gd name="T57" fmla="*/ 40 h 888"/>
                  <a:gd name="T58" fmla="*/ 278 w 750"/>
                  <a:gd name="T59" fmla="*/ 112 h 888"/>
                  <a:gd name="T60" fmla="*/ 236 w 750"/>
                  <a:gd name="T61" fmla="*/ 112 h 888"/>
                  <a:gd name="T62" fmla="*/ 220 w 750"/>
                  <a:gd name="T63" fmla="*/ 136 h 888"/>
                  <a:gd name="T64" fmla="*/ 186 w 750"/>
                  <a:gd name="T65" fmla="*/ 128 h 888"/>
                  <a:gd name="T66" fmla="*/ 110 w 750"/>
                  <a:gd name="T67" fmla="*/ 144 h 888"/>
                  <a:gd name="T68" fmla="*/ 118 w 750"/>
                  <a:gd name="T69" fmla="*/ 208 h 888"/>
                  <a:gd name="T70" fmla="*/ 76 w 750"/>
                  <a:gd name="T71" fmla="*/ 256 h 888"/>
                  <a:gd name="T72" fmla="*/ 93 w 750"/>
                  <a:gd name="T73" fmla="*/ 312 h 888"/>
                  <a:gd name="T74" fmla="*/ 68 w 750"/>
                  <a:gd name="T75" fmla="*/ 344 h 888"/>
                  <a:gd name="T76" fmla="*/ 17 w 750"/>
                  <a:gd name="T77" fmla="*/ 384 h 888"/>
                  <a:gd name="T78" fmla="*/ 0 w 750"/>
                  <a:gd name="T79" fmla="*/ 448 h 888"/>
                  <a:gd name="T80" fmla="*/ 9 w 750"/>
                  <a:gd name="T81" fmla="*/ 480 h 888"/>
                  <a:gd name="T82" fmla="*/ 34 w 750"/>
                  <a:gd name="T83" fmla="*/ 536 h 888"/>
                  <a:gd name="T84" fmla="*/ 9 w 750"/>
                  <a:gd name="T85" fmla="*/ 552 h 888"/>
                  <a:gd name="T86" fmla="*/ 43 w 750"/>
                  <a:gd name="T87" fmla="*/ 600 h 888"/>
                  <a:gd name="T88" fmla="*/ 26 w 750"/>
                  <a:gd name="T89" fmla="*/ 632 h 888"/>
                  <a:gd name="T90" fmla="*/ 76 w 750"/>
                  <a:gd name="T91" fmla="*/ 672 h 888"/>
                  <a:gd name="T92" fmla="*/ 186 w 750"/>
                  <a:gd name="T93" fmla="*/ 704 h 888"/>
                  <a:gd name="T94" fmla="*/ 144 w 750"/>
                  <a:gd name="T95" fmla="*/ 776 h 888"/>
                  <a:gd name="T96" fmla="*/ 118 w 750"/>
                  <a:gd name="T97" fmla="*/ 864 h 888"/>
                  <a:gd name="T98" fmla="*/ 194 w 750"/>
                  <a:gd name="T99" fmla="*/ 864 h 8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44">
                <a:extLst>
                  <a:ext uri="{FF2B5EF4-FFF2-40B4-BE49-F238E27FC236}">
                    <a16:creationId xmlns:a16="http://schemas.microsoft.com/office/drawing/2014/main" id="{2CB7BD61-A0BC-CAF9-E1C1-0E24D18F3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037" y="3486150"/>
                <a:ext cx="501254" cy="276225"/>
              </a:xfrm>
              <a:custGeom>
                <a:avLst/>
                <a:gdLst>
                  <a:gd name="T0" fmla="*/ 371 w 421"/>
                  <a:gd name="T1" fmla="*/ 104 h 232"/>
                  <a:gd name="T2" fmla="*/ 354 w 421"/>
                  <a:gd name="T3" fmla="*/ 88 h 232"/>
                  <a:gd name="T4" fmla="*/ 329 w 421"/>
                  <a:gd name="T5" fmla="*/ 72 h 232"/>
                  <a:gd name="T6" fmla="*/ 337 w 421"/>
                  <a:gd name="T7" fmla="*/ 32 h 232"/>
                  <a:gd name="T8" fmla="*/ 337 w 421"/>
                  <a:gd name="T9" fmla="*/ 24 h 232"/>
                  <a:gd name="T10" fmla="*/ 253 w 421"/>
                  <a:gd name="T11" fmla="*/ 0 h 232"/>
                  <a:gd name="T12" fmla="*/ 219 w 421"/>
                  <a:gd name="T13" fmla="*/ 16 h 232"/>
                  <a:gd name="T14" fmla="*/ 169 w 421"/>
                  <a:gd name="T15" fmla="*/ 24 h 232"/>
                  <a:gd name="T16" fmla="*/ 143 w 421"/>
                  <a:gd name="T17" fmla="*/ 16 h 232"/>
                  <a:gd name="T18" fmla="*/ 118 w 421"/>
                  <a:gd name="T19" fmla="*/ 32 h 232"/>
                  <a:gd name="T20" fmla="*/ 84 w 421"/>
                  <a:gd name="T21" fmla="*/ 40 h 232"/>
                  <a:gd name="T22" fmla="*/ 76 w 421"/>
                  <a:gd name="T23" fmla="*/ 72 h 232"/>
                  <a:gd name="T24" fmla="*/ 51 w 421"/>
                  <a:gd name="T25" fmla="*/ 88 h 232"/>
                  <a:gd name="T26" fmla="*/ 42 w 421"/>
                  <a:gd name="T27" fmla="*/ 112 h 232"/>
                  <a:gd name="T28" fmla="*/ 9 w 421"/>
                  <a:gd name="T29" fmla="*/ 152 h 232"/>
                  <a:gd name="T30" fmla="*/ 0 w 421"/>
                  <a:gd name="T31" fmla="*/ 184 h 232"/>
                  <a:gd name="T32" fmla="*/ 34 w 421"/>
                  <a:gd name="T33" fmla="*/ 168 h 232"/>
                  <a:gd name="T34" fmla="*/ 76 w 421"/>
                  <a:gd name="T35" fmla="*/ 184 h 232"/>
                  <a:gd name="T36" fmla="*/ 84 w 421"/>
                  <a:gd name="T37" fmla="*/ 200 h 232"/>
                  <a:gd name="T38" fmla="*/ 101 w 421"/>
                  <a:gd name="T39" fmla="*/ 224 h 232"/>
                  <a:gd name="T40" fmla="*/ 177 w 421"/>
                  <a:gd name="T41" fmla="*/ 216 h 232"/>
                  <a:gd name="T42" fmla="*/ 219 w 421"/>
                  <a:gd name="T43" fmla="*/ 152 h 232"/>
                  <a:gd name="T44" fmla="*/ 287 w 421"/>
                  <a:gd name="T45" fmla="*/ 232 h 232"/>
                  <a:gd name="T46" fmla="*/ 312 w 421"/>
                  <a:gd name="T47" fmla="*/ 152 h 232"/>
                  <a:gd name="T48" fmla="*/ 354 w 421"/>
                  <a:gd name="T49" fmla="*/ 160 h 232"/>
                  <a:gd name="T50" fmla="*/ 379 w 421"/>
                  <a:gd name="T51" fmla="*/ 144 h 232"/>
                  <a:gd name="T52" fmla="*/ 413 w 421"/>
                  <a:gd name="T53" fmla="*/ 144 h 232"/>
                  <a:gd name="T54" fmla="*/ 421 w 421"/>
                  <a:gd name="T55" fmla="*/ 136 h 232"/>
                  <a:gd name="T56" fmla="*/ 413 w 421"/>
                  <a:gd name="T57" fmla="*/ 96 h 232"/>
                  <a:gd name="T58" fmla="*/ 371 w 421"/>
                  <a:gd name="T59" fmla="*/ 104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id="{7E9E253E-C78A-0EA0-15B7-4926EDC45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754" y="3286125"/>
                <a:ext cx="812006" cy="371475"/>
              </a:xfrm>
              <a:custGeom>
                <a:avLst/>
                <a:gdLst>
                  <a:gd name="T0" fmla="*/ 472 w 682"/>
                  <a:gd name="T1" fmla="*/ 304 h 312"/>
                  <a:gd name="T2" fmla="*/ 505 w 682"/>
                  <a:gd name="T3" fmla="*/ 280 h 312"/>
                  <a:gd name="T4" fmla="*/ 556 w 682"/>
                  <a:gd name="T5" fmla="*/ 280 h 312"/>
                  <a:gd name="T6" fmla="*/ 598 w 682"/>
                  <a:gd name="T7" fmla="*/ 272 h 312"/>
                  <a:gd name="T8" fmla="*/ 598 w 682"/>
                  <a:gd name="T9" fmla="*/ 248 h 312"/>
                  <a:gd name="T10" fmla="*/ 623 w 682"/>
                  <a:gd name="T11" fmla="*/ 224 h 312"/>
                  <a:gd name="T12" fmla="*/ 632 w 682"/>
                  <a:gd name="T13" fmla="*/ 184 h 312"/>
                  <a:gd name="T14" fmla="*/ 632 w 682"/>
                  <a:gd name="T15" fmla="*/ 144 h 312"/>
                  <a:gd name="T16" fmla="*/ 674 w 682"/>
                  <a:gd name="T17" fmla="*/ 128 h 312"/>
                  <a:gd name="T18" fmla="*/ 682 w 682"/>
                  <a:gd name="T19" fmla="*/ 96 h 312"/>
                  <a:gd name="T20" fmla="*/ 649 w 682"/>
                  <a:gd name="T21" fmla="*/ 72 h 312"/>
                  <a:gd name="T22" fmla="*/ 649 w 682"/>
                  <a:gd name="T23" fmla="*/ 24 h 312"/>
                  <a:gd name="T24" fmla="*/ 564 w 682"/>
                  <a:gd name="T25" fmla="*/ 24 h 312"/>
                  <a:gd name="T26" fmla="*/ 488 w 682"/>
                  <a:gd name="T27" fmla="*/ 0 h 312"/>
                  <a:gd name="T28" fmla="*/ 463 w 682"/>
                  <a:gd name="T29" fmla="*/ 48 h 312"/>
                  <a:gd name="T30" fmla="*/ 413 w 682"/>
                  <a:gd name="T31" fmla="*/ 64 h 312"/>
                  <a:gd name="T32" fmla="*/ 371 w 682"/>
                  <a:gd name="T33" fmla="*/ 40 h 312"/>
                  <a:gd name="T34" fmla="*/ 371 w 682"/>
                  <a:gd name="T35" fmla="*/ 64 h 312"/>
                  <a:gd name="T36" fmla="*/ 337 w 682"/>
                  <a:gd name="T37" fmla="*/ 64 h 312"/>
                  <a:gd name="T38" fmla="*/ 328 w 682"/>
                  <a:gd name="T39" fmla="*/ 96 h 312"/>
                  <a:gd name="T40" fmla="*/ 295 w 682"/>
                  <a:gd name="T41" fmla="*/ 120 h 312"/>
                  <a:gd name="T42" fmla="*/ 312 w 682"/>
                  <a:gd name="T43" fmla="*/ 152 h 312"/>
                  <a:gd name="T44" fmla="*/ 312 w 682"/>
                  <a:gd name="T45" fmla="*/ 184 h 312"/>
                  <a:gd name="T46" fmla="*/ 253 w 682"/>
                  <a:gd name="T47" fmla="*/ 168 h 312"/>
                  <a:gd name="T48" fmla="*/ 185 w 682"/>
                  <a:gd name="T49" fmla="*/ 192 h 312"/>
                  <a:gd name="T50" fmla="*/ 143 w 682"/>
                  <a:gd name="T51" fmla="*/ 200 h 312"/>
                  <a:gd name="T52" fmla="*/ 84 w 682"/>
                  <a:gd name="T53" fmla="*/ 192 h 312"/>
                  <a:gd name="T54" fmla="*/ 50 w 682"/>
                  <a:gd name="T55" fmla="*/ 208 h 312"/>
                  <a:gd name="T56" fmla="*/ 8 w 682"/>
                  <a:gd name="T57" fmla="*/ 200 h 312"/>
                  <a:gd name="T58" fmla="*/ 0 w 682"/>
                  <a:gd name="T59" fmla="*/ 240 h 312"/>
                  <a:gd name="T60" fmla="*/ 25 w 682"/>
                  <a:gd name="T61" fmla="*/ 256 h 312"/>
                  <a:gd name="T62" fmla="*/ 42 w 682"/>
                  <a:gd name="T63" fmla="*/ 272 h 312"/>
                  <a:gd name="T64" fmla="*/ 84 w 682"/>
                  <a:gd name="T65" fmla="*/ 264 h 312"/>
                  <a:gd name="T66" fmla="*/ 92 w 682"/>
                  <a:gd name="T67" fmla="*/ 304 h 312"/>
                  <a:gd name="T68" fmla="*/ 101 w 682"/>
                  <a:gd name="T69" fmla="*/ 280 h 312"/>
                  <a:gd name="T70" fmla="*/ 135 w 682"/>
                  <a:gd name="T71" fmla="*/ 288 h 312"/>
                  <a:gd name="T72" fmla="*/ 168 w 682"/>
                  <a:gd name="T73" fmla="*/ 256 h 312"/>
                  <a:gd name="T74" fmla="*/ 244 w 682"/>
                  <a:gd name="T75" fmla="*/ 248 h 312"/>
                  <a:gd name="T76" fmla="*/ 261 w 682"/>
                  <a:gd name="T77" fmla="*/ 272 h 312"/>
                  <a:gd name="T78" fmla="*/ 379 w 682"/>
                  <a:gd name="T79" fmla="*/ 304 h 312"/>
                  <a:gd name="T80" fmla="*/ 379 w 682"/>
                  <a:gd name="T81" fmla="*/ 312 h 312"/>
                  <a:gd name="T82" fmla="*/ 413 w 682"/>
                  <a:gd name="T83" fmla="*/ 304 h 312"/>
                  <a:gd name="T84" fmla="*/ 472 w 682"/>
                  <a:gd name="T85" fmla="*/ 304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46">
                <a:extLst>
                  <a:ext uri="{FF2B5EF4-FFF2-40B4-BE49-F238E27FC236}">
                    <a16:creationId xmlns:a16="http://schemas.microsoft.com/office/drawing/2014/main" id="{A301BA14-8E4E-9612-C31E-3B3059A64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037" y="3486150"/>
                <a:ext cx="501254" cy="276225"/>
              </a:xfrm>
              <a:custGeom>
                <a:avLst/>
                <a:gdLst>
                  <a:gd name="T0" fmla="*/ 371 w 421"/>
                  <a:gd name="T1" fmla="*/ 104 h 232"/>
                  <a:gd name="T2" fmla="*/ 354 w 421"/>
                  <a:gd name="T3" fmla="*/ 88 h 232"/>
                  <a:gd name="T4" fmla="*/ 329 w 421"/>
                  <a:gd name="T5" fmla="*/ 72 h 232"/>
                  <a:gd name="T6" fmla="*/ 337 w 421"/>
                  <a:gd name="T7" fmla="*/ 32 h 232"/>
                  <a:gd name="T8" fmla="*/ 337 w 421"/>
                  <a:gd name="T9" fmla="*/ 24 h 232"/>
                  <a:gd name="T10" fmla="*/ 253 w 421"/>
                  <a:gd name="T11" fmla="*/ 0 h 232"/>
                  <a:gd name="T12" fmla="*/ 219 w 421"/>
                  <a:gd name="T13" fmla="*/ 16 h 232"/>
                  <a:gd name="T14" fmla="*/ 169 w 421"/>
                  <a:gd name="T15" fmla="*/ 24 h 232"/>
                  <a:gd name="T16" fmla="*/ 143 w 421"/>
                  <a:gd name="T17" fmla="*/ 16 h 232"/>
                  <a:gd name="T18" fmla="*/ 118 w 421"/>
                  <a:gd name="T19" fmla="*/ 32 h 232"/>
                  <a:gd name="T20" fmla="*/ 84 w 421"/>
                  <a:gd name="T21" fmla="*/ 40 h 232"/>
                  <a:gd name="T22" fmla="*/ 76 w 421"/>
                  <a:gd name="T23" fmla="*/ 72 h 232"/>
                  <a:gd name="T24" fmla="*/ 51 w 421"/>
                  <a:gd name="T25" fmla="*/ 88 h 232"/>
                  <a:gd name="T26" fmla="*/ 42 w 421"/>
                  <a:gd name="T27" fmla="*/ 112 h 232"/>
                  <a:gd name="T28" fmla="*/ 9 w 421"/>
                  <a:gd name="T29" fmla="*/ 152 h 232"/>
                  <a:gd name="T30" fmla="*/ 0 w 421"/>
                  <a:gd name="T31" fmla="*/ 184 h 232"/>
                  <a:gd name="T32" fmla="*/ 34 w 421"/>
                  <a:gd name="T33" fmla="*/ 168 h 232"/>
                  <a:gd name="T34" fmla="*/ 76 w 421"/>
                  <a:gd name="T35" fmla="*/ 184 h 232"/>
                  <a:gd name="T36" fmla="*/ 84 w 421"/>
                  <a:gd name="T37" fmla="*/ 200 h 232"/>
                  <a:gd name="T38" fmla="*/ 101 w 421"/>
                  <a:gd name="T39" fmla="*/ 224 h 232"/>
                  <a:gd name="T40" fmla="*/ 177 w 421"/>
                  <a:gd name="T41" fmla="*/ 216 h 232"/>
                  <a:gd name="T42" fmla="*/ 219 w 421"/>
                  <a:gd name="T43" fmla="*/ 152 h 232"/>
                  <a:gd name="T44" fmla="*/ 287 w 421"/>
                  <a:gd name="T45" fmla="*/ 232 h 232"/>
                  <a:gd name="T46" fmla="*/ 312 w 421"/>
                  <a:gd name="T47" fmla="*/ 152 h 232"/>
                  <a:gd name="T48" fmla="*/ 354 w 421"/>
                  <a:gd name="T49" fmla="*/ 160 h 232"/>
                  <a:gd name="T50" fmla="*/ 379 w 421"/>
                  <a:gd name="T51" fmla="*/ 144 h 232"/>
                  <a:gd name="T52" fmla="*/ 413 w 421"/>
                  <a:gd name="T53" fmla="*/ 144 h 232"/>
                  <a:gd name="T54" fmla="*/ 421 w 421"/>
                  <a:gd name="T55" fmla="*/ 136 h 232"/>
                  <a:gd name="T56" fmla="*/ 413 w 421"/>
                  <a:gd name="T57" fmla="*/ 96 h 232"/>
                  <a:gd name="T58" fmla="*/ 371 w 421"/>
                  <a:gd name="T59" fmla="*/ 104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47">
                <a:extLst>
                  <a:ext uri="{FF2B5EF4-FFF2-40B4-BE49-F238E27FC236}">
                    <a16:creationId xmlns:a16="http://schemas.microsoft.com/office/drawing/2014/main" id="{112F1687-11F5-4626-0E77-EA1D7A374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754" y="3286125"/>
                <a:ext cx="812006" cy="371475"/>
              </a:xfrm>
              <a:custGeom>
                <a:avLst/>
                <a:gdLst>
                  <a:gd name="T0" fmla="*/ 472 w 682"/>
                  <a:gd name="T1" fmla="*/ 304 h 312"/>
                  <a:gd name="T2" fmla="*/ 505 w 682"/>
                  <a:gd name="T3" fmla="*/ 280 h 312"/>
                  <a:gd name="T4" fmla="*/ 556 w 682"/>
                  <a:gd name="T5" fmla="*/ 280 h 312"/>
                  <a:gd name="T6" fmla="*/ 598 w 682"/>
                  <a:gd name="T7" fmla="*/ 272 h 312"/>
                  <a:gd name="T8" fmla="*/ 598 w 682"/>
                  <a:gd name="T9" fmla="*/ 248 h 312"/>
                  <a:gd name="T10" fmla="*/ 623 w 682"/>
                  <a:gd name="T11" fmla="*/ 224 h 312"/>
                  <a:gd name="T12" fmla="*/ 632 w 682"/>
                  <a:gd name="T13" fmla="*/ 184 h 312"/>
                  <a:gd name="T14" fmla="*/ 632 w 682"/>
                  <a:gd name="T15" fmla="*/ 144 h 312"/>
                  <a:gd name="T16" fmla="*/ 674 w 682"/>
                  <a:gd name="T17" fmla="*/ 128 h 312"/>
                  <a:gd name="T18" fmla="*/ 682 w 682"/>
                  <a:gd name="T19" fmla="*/ 96 h 312"/>
                  <a:gd name="T20" fmla="*/ 649 w 682"/>
                  <a:gd name="T21" fmla="*/ 72 h 312"/>
                  <a:gd name="T22" fmla="*/ 649 w 682"/>
                  <a:gd name="T23" fmla="*/ 24 h 312"/>
                  <a:gd name="T24" fmla="*/ 564 w 682"/>
                  <a:gd name="T25" fmla="*/ 24 h 312"/>
                  <a:gd name="T26" fmla="*/ 488 w 682"/>
                  <a:gd name="T27" fmla="*/ 0 h 312"/>
                  <a:gd name="T28" fmla="*/ 463 w 682"/>
                  <a:gd name="T29" fmla="*/ 48 h 312"/>
                  <a:gd name="T30" fmla="*/ 413 w 682"/>
                  <a:gd name="T31" fmla="*/ 64 h 312"/>
                  <a:gd name="T32" fmla="*/ 371 w 682"/>
                  <a:gd name="T33" fmla="*/ 40 h 312"/>
                  <a:gd name="T34" fmla="*/ 371 w 682"/>
                  <a:gd name="T35" fmla="*/ 64 h 312"/>
                  <a:gd name="T36" fmla="*/ 337 w 682"/>
                  <a:gd name="T37" fmla="*/ 64 h 312"/>
                  <a:gd name="T38" fmla="*/ 328 w 682"/>
                  <a:gd name="T39" fmla="*/ 96 h 312"/>
                  <a:gd name="T40" fmla="*/ 295 w 682"/>
                  <a:gd name="T41" fmla="*/ 120 h 312"/>
                  <a:gd name="T42" fmla="*/ 312 w 682"/>
                  <a:gd name="T43" fmla="*/ 152 h 312"/>
                  <a:gd name="T44" fmla="*/ 312 w 682"/>
                  <a:gd name="T45" fmla="*/ 184 h 312"/>
                  <a:gd name="T46" fmla="*/ 253 w 682"/>
                  <a:gd name="T47" fmla="*/ 168 h 312"/>
                  <a:gd name="T48" fmla="*/ 185 w 682"/>
                  <a:gd name="T49" fmla="*/ 192 h 312"/>
                  <a:gd name="T50" fmla="*/ 143 w 682"/>
                  <a:gd name="T51" fmla="*/ 200 h 312"/>
                  <a:gd name="T52" fmla="*/ 84 w 682"/>
                  <a:gd name="T53" fmla="*/ 192 h 312"/>
                  <a:gd name="T54" fmla="*/ 50 w 682"/>
                  <a:gd name="T55" fmla="*/ 208 h 312"/>
                  <a:gd name="T56" fmla="*/ 8 w 682"/>
                  <a:gd name="T57" fmla="*/ 200 h 312"/>
                  <a:gd name="T58" fmla="*/ 0 w 682"/>
                  <a:gd name="T59" fmla="*/ 240 h 312"/>
                  <a:gd name="T60" fmla="*/ 25 w 682"/>
                  <a:gd name="T61" fmla="*/ 256 h 312"/>
                  <a:gd name="T62" fmla="*/ 42 w 682"/>
                  <a:gd name="T63" fmla="*/ 272 h 312"/>
                  <a:gd name="T64" fmla="*/ 84 w 682"/>
                  <a:gd name="T65" fmla="*/ 264 h 312"/>
                  <a:gd name="T66" fmla="*/ 92 w 682"/>
                  <a:gd name="T67" fmla="*/ 304 h 312"/>
                  <a:gd name="T68" fmla="*/ 101 w 682"/>
                  <a:gd name="T69" fmla="*/ 280 h 312"/>
                  <a:gd name="T70" fmla="*/ 135 w 682"/>
                  <a:gd name="T71" fmla="*/ 288 h 312"/>
                  <a:gd name="T72" fmla="*/ 168 w 682"/>
                  <a:gd name="T73" fmla="*/ 256 h 312"/>
                  <a:gd name="T74" fmla="*/ 244 w 682"/>
                  <a:gd name="T75" fmla="*/ 248 h 312"/>
                  <a:gd name="T76" fmla="*/ 261 w 682"/>
                  <a:gd name="T77" fmla="*/ 272 h 312"/>
                  <a:gd name="T78" fmla="*/ 379 w 682"/>
                  <a:gd name="T79" fmla="*/ 304 h 312"/>
                  <a:gd name="T80" fmla="*/ 379 w 682"/>
                  <a:gd name="T81" fmla="*/ 312 h 312"/>
                  <a:gd name="T82" fmla="*/ 413 w 682"/>
                  <a:gd name="T83" fmla="*/ 304 h 312"/>
                  <a:gd name="T84" fmla="*/ 472 w 682"/>
                  <a:gd name="T85" fmla="*/ 304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48">
                <a:extLst>
                  <a:ext uri="{FF2B5EF4-FFF2-40B4-BE49-F238E27FC236}">
                    <a16:creationId xmlns:a16="http://schemas.microsoft.com/office/drawing/2014/main" id="{4AD89AB5-55F0-F5B5-CBE1-EF3EC04FD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499" y="2990850"/>
                <a:ext cx="691754" cy="371475"/>
              </a:xfrm>
              <a:custGeom>
                <a:avLst/>
                <a:gdLst>
                  <a:gd name="T0" fmla="*/ 497 w 581"/>
                  <a:gd name="T1" fmla="*/ 248 h 312"/>
                  <a:gd name="T2" fmla="*/ 531 w 581"/>
                  <a:gd name="T3" fmla="*/ 200 h 312"/>
                  <a:gd name="T4" fmla="*/ 556 w 581"/>
                  <a:gd name="T5" fmla="*/ 176 h 312"/>
                  <a:gd name="T6" fmla="*/ 581 w 581"/>
                  <a:gd name="T7" fmla="*/ 152 h 312"/>
                  <a:gd name="T8" fmla="*/ 564 w 581"/>
                  <a:gd name="T9" fmla="*/ 120 h 312"/>
                  <a:gd name="T10" fmla="*/ 522 w 581"/>
                  <a:gd name="T11" fmla="*/ 112 h 312"/>
                  <a:gd name="T12" fmla="*/ 480 w 581"/>
                  <a:gd name="T13" fmla="*/ 104 h 312"/>
                  <a:gd name="T14" fmla="*/ 463 w 581"/>
                  <a:gd name="T15" fmla="*/ 80 h 312"/>
                  <a:gd name="T16" fmla="*/ 413 w 581"/>
                  <a:gd name="T17" fmla="*/ 64 h 312"/>
                  <a:gd name="T18" fmla="*/ 413 w 581"/>
                  <a:gd name="T19" fmla="*/ 88 h 312"/>
                  <a:gd name="T20" fmla="*/ 387 w 581"/>
                  <a:gd name="T21" fmla="*/ 104 h 312"/>
                  <a:gd name="T22" fmla="*/ 345 w 581"/>
                  <a:gd name="T23" fmla="*/ 72 h 312"/>
                  <a:gd name="T24" fmla="*/ 354 w 581"/>
                  <a:gd name="T25" fmla="*/ 40 h 312"/>
                  <a:gd name="T26" fmla="*/ 312 w 581"/>
                  <a:gd name="T27" fmla="*/ 40 h 312"/>
                  <a:gd name="T28" fmla="*/ 269 w 581"/>
                  <a:gd name="T29" fmla="*/ 24 h 312"/>
                  <a:gd name="T30" fmla="*/ 227 w 581"/>
                  <a:gd name="T31" fmla="*/ 0 h 312"/>
                  <a:gd name="T32" fmla="*/ 227 w 581"/>
                  <a:gd name="T33" fmla="*/ 24 h 312"/>
                  <a:gd name="T34" fmla="*/ 202 w 581"/>
                  <a:gd name="T35" fmla="*/ 8 h 312"/>
                  <a:gd name="T36" fmla="*/ 168 w 581"/>
                  <a:gd name="T37" fmla="*/ 8 h 312"/>
                  <a:gd name="T38" fmla="*/ 160 w 581"/>
                  <a:gd name="T39" fmla="*/ 40 h 312"/>
                  <a:gd name="T40" fmla="*/ 118 w 581"/>
                  <a:gd name="T41" fmla="*/ 56 h 312"/>
                  <a:gd name="T42" fmla="*/ 76 w 581"/>
                  <a:gd name="T43" fmla="*/ 80 h 312"/>
                  <a:gd name="T44" fmla="*/ 34 w 581"/>
                  <a:gd name="T45" fmla="*/ 88 h 312"/>
                  <a:gd name="T46" fmla="*/ 0 w 581"/>
                  <a:gd name="T47" fmla="*/ 112 h 312"/>
                  <a:gd name="T48" fmla="*/ 34 w 581"/>
                  <a:gd name="T49" fmla="*/ 152 h 312"/>
                  <a:gd name="T50" fmla="*/ 25 w 581"/>
                  <a:gd name="T51" fmla="*/ 176 h 312"/>
                  <a:gd name="T52" fmla="*/ 84 w 581"/>
                  <a:gd name="T53" fmla="*/ 224 h 312"/>
                  <a:gd name="T54" fmla="*/ 160 w 581"/>
                  <a:gd name="T55" fmla="*/ 280 h 312"/>
                  <a:gd name="T56" fmla="*/ 152 w 581"/>
                  <a:gd name="T57" fmla="*/ 288 h 312"/>
                  <a:gd name="T58" fmla="*/ 194 w 581"/>
                  <a:gd name="T59" fmla="*/ 312 h 312"/>
                  <a:gd name="T60" fmla="*/ 244 w 581"/>
                  <a:gd name="T61" fmla="*/ 296 h 312"/>
                  <a:gd name="T62" fmla="*/ 269 w 581"/>
                  <a:gd name="T63" fmla="*/ 248 h 312"/>
                  <a:gd name="T64" fmla="*/ 345 w 581"/>
                  <a:gd name="T65" fmla="*/ 272 h 312"/>
                  <a:gd name="T66" fmla="*/ 430 w 581"/>
                  <a:gd name="T67" fmla="*/ 272 h 312"/>
                  <a:gd name="T68" fmla="*/ 430 w 581"/>
                  <a:gd name="T69" fmla="*/ 280 h 312"/>
                  <a:gd name="T70" fmla="*/ 455 w 581"/>
                  <a:gd name="T71" fmla="*/ 248 h 312"/>
                  <a:gd name="T72" fmla="*/ 497 w 581"/>
                  <a:gd name="T73" fmla="*/ 248 h 3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B1F646C5-5310-3CF9-5232-593FA9037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571" y="3580029"/>
                <a:ext cx="330994" cy="238125"/>
              </a:xfrm>
              <a:custGeom>
                <a:avLst/>
                <a:gdLst>
                  <a:gd name="T0" fmla="*/ 50 w 278"/>
                  <a:gd name="T1" fmla="*/ 192 h 200"/>
                  <a:gd name="T2" fmla="*/ 92 w 278"/>
                  <a:gd name="T3" fmla="*/ 160 h 200"/>
                  <a:gd name="T4" fmla="*/ 117 w 278"/>
                  <a:gd name="T5" fmla="*/ 176 h 200"/>
                  <a:gd name="T6" fmla="*/ 151 w 278"/>
                  <a:gd name="T7" fmla="*/ 184 h 200"/>
                  <a:gd name="T8" fmla="*/ 168 w 278"/>
                  <a:gd name="T9" fmla="*/ 152 h 200"/>
                  <a:gd name="T10" fmla="*/ 202 w 278"/>
                  <a:gd name="T11" fmla="*/ 144 h 200"/>
                  <a:gd name="T12" fmla="*/ 202 w 278"/>
                  <a:gd name="T13" fmla="*/ 104 h 200"/>
                  <a:gd name="T14" fmla="*/ 235 w 278"/>
                  <a:gd name="T15" fmla="*/ 64 h 200"/>
                  <a:gd name="T16" fmla="*/ 278 w 278"/>
                  <a:gd name="T17" fmla="*/ 48 h 200"/>
                  <a:gd name="T18" fmla="*/ 235 w 278"/>
                  <a:gd name="T19" fmla="*/ 0 h 200"/>
                  <a:gd name="T20" fmla="*/ 227 w 278"/>
                  <a:gd name="T21" fmla="*/ 8 h 200"/>
                  <a:gd name="T22" fmla="*/ 227 w 278"/>
                  <a:gd name="T23" fmla="*/ 32 h 200"/>
                  <a:gd name="T24" fmla="*/ 185 w 278"/>
                  <a:gd name="T25" fmla="*/ 40 h 200"/>
                  <a:gd name="T26" fmla="*/ 134 w 278"/>
                  <a:gd name="T27" fmla="*/ 40 h 200"/>
                  <a:gd name="T28" fmla="*/ 101 w 278"/>
                  <a:gd name="T29" fmla="*/ 64 h 200"/>
                  <a:gd name="T30" fmla="*/ 42 w 278"/>
                  <a:gd name="T31" fmla="*/ 64 h 200"/>
                  <a:gd name="T32" fmla="*/ 8 w 278"/>
                  <a:gd name="T33" fmla="*/ 72 h 200"/>
                  <a:gd name="T34" fmla="*/ 0 w 278"/>
                  <a:gd name="T35" fmla="*/ 96 h 200"/>
                  <a:gd name="T36" fmla="*/ 8 w 278"/>
                  <a:gd name="T37" fmla="*/ 152 h 200"/>
                  <a:gd name="T38" fmla="*/ 0 w 278"/>
                  <a:gd name="T39" fmla="*/ 160 h 200"/>
                  <a:gd name="T40" fmla="*/ 25 w 278"/>
                  <a:gd name="T41" fmla="*/ 152 h 200"/>
                  <a:gd name="T42" fmla="*/ 8 w 278"/>
                  <a:gd name="T43" fmla="*/ 176 h 200"/>
                  <a:gd name="T44" fmla="*/ 8 w 278"/>
                  <a:gd name="T45" fmla="*/ 200 h 200"/>
                  <a:gd name="T46" fmla="*/ 16 w 278"/>
                  <a:gd name="T47" fmla="*/ 200 h 200"/>
                  <a:gd name="T48" fmla="*/ 50 w 278"/>
                  <a:gd name="T49" fmla="*/ 19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50">
                <a:extLst>
                  <a:ext uri="{FF2B5EF4-FFF2-40B4-BE49-F238E27FC236}">
                    <a16:creationId xmlns:a16="http://schemas.microsoft.com/office/drawing/2014/main" id="{CCEB7E03-964F-FD19-E19F-6A7D73A4B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999" y="3638550"/>
                <a:ext cx="652463" cy="495300"/>
              </a:xfrm>
              <a:custGeom>
                <a:avLst/>
                <a:gdLst>
                  <a:gd name="T0" fmla="*/ 388 w 548"/>
                  <a:gd name="T1" fmla="*/ 360 h 416"/>
                  <a:gd name="T2" fmla="*/ 379 w 548"/>
                  <a:gd name="T3" fmla="*/ 344 h 416"/>
                  <a:gd name="T4" fmla="*/ 345 w 548"/>
                  <a:gd name="T5" fmla="*/ 328 h 416"/>
                  <a:gd name="T6" fmla="*/ 320 w 548"/>
                  <a:gd name="T7" fmla="*/ 296 h 416"/>
                  <a:gd name="T8" fmla="*/ 270 w 548"/>
                  <a:gd name="T9" fmla="*/ 264 h 416"/>
                  <a:gd name="T10" fmla="*/ 236 w 548"/>
                  <a:gd name="T11" fmla="*/ 216 h 416"/>
                  <a:gd name="T12" fmla="*/ 202 w 548"/>
                  <a:gd name="T13" fmla="*/ 200 h 416"/>
                  <a:gd name="T14" fmla="*/ 219 w 548"/>
                  <a:gd name="T15" fmla="*/ 152 h 416"/>
                  <a:gd name="T16" fmla="*/ 236 w 548"/>
                  <a:gd name="T17" fmla="*/ 152 h 416"/>
                  <a:gd name="T18" fmla="*/ 270 w 548"/>
                  <a:gd name="T19" fmla="*/ 168 h 416"/>
                  <a:gd name="T20" fmla="*/ 278 w 548"/>
                  <a:gd name="T21" fmla="*/ 144 h 416"/>
                  <a:gd name="T22" fmla="*/ 312 w 548"/>
                  <a:gd name="T23" fmla="*/ 136 h 416"/>
                  <a:gd name="T24" fmla="*/ 354 w 548"/>
                  <a:gd name="T25" fmla="*/ 144 h 416"/>
                  <a:gd name="T26" fmla="*/ 404 w 548"/>
                  <a:gd name="T27" fmla="*/ 152 h 416"/>
                  <a:gd name="T28" fmla="*/ 438 w 548"/>
                  <a:gd name="T29" fmla="*/ 144 h 416"/>
                  <a:gd name="T30" fmla="*/ 472 w 548"/>
                  <a:gd name="T31" fmla="*/ 152 h 416"/>
                  <a:gd name="T32" fmla="*/ 522 w 548"/>
                  <a:gd name="T33" fmla="*/ 160 h 416"/>
                  <a:gd name="T34" fmla="*/ 522 w 548"/>
                  <a:gd name="T35" fmla="*/ 128 h 416"/>
                  <a:gd name="T36" fmla="*/ 548 w 548"/>
                  <a:gd name="T37" fmla="*/ 120 h 416"/>
                  <a:gd name="T38" fmla="*/ 522 w 548"/>
                  <a:gd name="T39" fmla="*/ 112 h 416"/>
                  <a:gd name="T40" fmla="*/ 497 w 548"/>
                  <a:gd name="T41" fmla="*/ 80 h 416"/>
                  <a:gd name="T42" fmla="*/ 480 w 548"/>
                  <a:gd name="T43" fmla="*/ 48 h 416"/>
                  <a:gd name="T44" fmla="*/ 421 w 548"/>
                  <a:gd name="T45" fmla="*/ 72 h 416"/>
                  <a:gd name="T46" fmla="*/ 388 w 548"/>
                  <a:gd name="T47" fmla="*/ 72 h 416"/>
                  <a:gd name="T48" fmla="*/ 379 w 548"/>
                  <a:gd name="T49" fmla="*/ 48 h 416"/>
                  <a:gd name="T50" fmla="*/ 345 w 548"/>
                  <a:gd name="T51" fmla="*/ 56 h 416"/>
                  <a:gd name="T52" fmla="*/ 320 w 548"/>
                  <a:gd name="T53" fmla="*/ 40 h 416"/>
                  <a:gd name="T54" fmla="*/ 295 w 548"/>
                  <a:gd name="T55" fmla="*/ 16 h 416"/>
                  <a:gd name="T56" fmla="*/ 261 w 548"/>
                  <a:gd name="T57" fmla="*/ 0 h 416"/>
                  <a:gd name="T58" fmla="*/ 227 w 548"/>
                  <a:gd name="T59" fmla="*/ 8 h 416"/>
                  <a:gd name="T60" fmla="*/ 194 w 548"/>
                  <a:gd name="T61" fmla="*/ 48 h 416"/>
                  <a:gd name="T62" fmla="*/ 194 w 548"/>
                  <a:gd name="T63" fmla="*/ 88 h 416"/>
                  <a:gd name="T64" fmla="*/ 160 w 548"/>
                  <a:gd name="T65" fmla="*/ 96 h 416"/>
                  <a:gd name="T66" fmla="*/ 143 w 548"/>
                  <a:gd name="T67" fmla="*/ 128 h 416"/>
                  <a:gd name="T68" fmla="*/ 109 w 548"/>
                  <a:gd name="T69" fmla="*/ 120 h 416"/>
                  <a:gd name="T70" fmla="*/ 84 w 548"/>
                  <a:gd name="T71" fmla="*/ 104 h 416"/>
                  <a:gd name="T72" fmla="*/ 42 w 548"/>
                  <a:gd name="T73" fmla="*/ 136 h 416"/>
                  <a:gd name="T74" fmla="*/ 8 w 548"/>
                  <a:gd name="T75" fmla="*/ 144 h 416"/>
                  <a:gd name="T76" fmla="*/ 0 w 548"/>
                  <a:gd name="T77" fmla="*/ 144 h 416"/>
                  <a:gd name="T78" fmla="*/ 0 w 548"/>
                  <a:gd name="T79" fmla="*/ 152 h 416"/>
                  <a:gd name="T80" fmla="*/ 34 w 548"/>
                  <a:gd name="T81" fmla="*/ 216 h 416"/>
                  <a:gd name="T82" fmla="*/ 84 w 548"/>
                  <a:gd name="T83" fmla="*/ 152 h 416"/>
                  <a:gd name="T84" fmla="*/ 84 w 548"/>
                  <a:gd name="T85" fmla="*/ 216 h 416"/>
                  <a:gd name="T86" fmla="*/ 126 w 548"/>
                  <a:gd name="T87" fmla="*/ 192 h 416"/>
                  <a:gd name="T88" fmla="*/ 126 w 548"/>
                  <a:gd name="T89" fmla="*/ 240 h 416"/>
                  <a:gd name="T90" fmla="*/ 177 w 548"/>
                  <a:gd name="T91" fmla="*/ 264 h 416"/>
                  <a:gd name="T92" fmla="*/ 160 w 548"/>
                  <a:gd name="T93" fmla="*/ 272 h 416"/>
                  <a:gd name="T94" fmla="*/ 219 w 548"/>
                  <a:gd name="T95" fmla="*/ 312 h 416"/>
                  <a:gd name="T96" fmla="*/ 227 w 548"/>
                  <a:gd name="T97" fmla="*/ 336 h 416"/>
                  <a:gd name="T98" fmla="*/ 253 w 548"/>
                  <a:gd name="T99" fmla="*/ 352 h 416"/>
                  <a:gd name="T100" fmla="*/ 312 w 548"/>
                  <a:gd name="T101" fmla="*/ 360 h 416"/>
                  <a:gd name="T102" fmla="*/ 371 w 548"/>
                  <a:gd name="T103" fmla="*/ 384 h 416"/>
                  <a:gd name="T104" fmla="*/ 312 w 548"/>
                  <a:gd name="T105" fmla="*/ 392 h 416"/>
                  <a:gd name="T106" fmla="*/ 413 w 548"/>
                  <a:gd name="T107" fmla="*/ 416 h 416"/>
                  <a:gd name="T108" fmla="*/ 413 w 548"/>
                  <a:gd name="T109" fmla="*/ 384 h 416"/>
                  <a:gd name="T110" fmla="*/ 388 w 548"/>
                  <a:gd name="T111" fmla="*/ 360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51">
                <a:extLst>
                  <a:ext uri="{FF2B5EF4-FFF2-40B4-BE49-F238E27FC236}">
                    <a16:creationId xmlns:a16="http://schemas.microsoft.com/office/drawing/2014/main" id="{DF521B60-7905-62DB-9A4D-E37111A47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475" y="3571875"/>
                <a:ext cx="330994" cy="238125"/>
              </a:xfrm>
              <a:custGeom>
                <a:avLst/>
                <a:gdLst>
                  <a:gd name="T0" fmla="*/ 50 w 278"/>
                  <a:gd name="T1" fmla="*/ 192 h 200"/>
                  <a:gd name="T2" fmla="*/ 92 w 278"/>
                  <a:gd name="T3" fmla="*/ 160 h 200"/>
                  <a:gd name="T4" fmla="*/ 117 w 278"/>
                  <a:gd name="T5" fmla="*/ 176 h 200"/>
                  <a:gd name="T6" fmla="*/ 151 w 278"/>
                  <a:gd name="T7" fmla="*/ 184 h 200"/>
                  <a:gd name="T8" fmla="*/ 168 w 278"/>
                  <a:gd name="T9" fmla="*/ 152 h 200"/>
                  <a:gd name="T10" fmla="*/ 202 w 278"/>
                  <a:gd name="T11" fmla="*/ 144 h 200"/>
                  <a:gd name="T12" fmla="*/ 202 w 278"/>
                  <a:gd name="T13" fmla="*/ 104 h 200"/>
                  <a:gd name="T14" fmla="*/ 235 w 278"/>
                  <a:gd name="T15" fmla="*/ 64 h 200"/>
                  <a:gd name="T16" fmla="*/ 278 w 278"/>
                  <a:gd name="T17" fmla="*/ 48 h 200"/>
                  <a:gd name="T18" fmla="*/ 235 w 278"/>
                  <a:gd name="T19" fmla="*/ 0 h 200"/>
                  <a:gd name="T20" fmla="*/ 227 w 278"/>
                  <a:gd name="T21" fmla="*/ 8 h 200"/>
                  <a:gd name="T22" fmla="*/ 227 w 278"/>
                  <a:gd name="T23" fmla="*/ 32 h 200"/>
                  <a:gd name="T24" fmla="*/ 185 w 278"/>
                  <a:gd name="T25" fmla="*/ 40 h 200"/>
                  <a:gd name="T26" fmla="*/ 134 w 278"/>
                  <a:gd name="T27" fmla="*/ 40 h 200"/>
                  <a:gd name="T28" fmla="*/ 101 w 278"/>
                  <a:gd name="T29" fmla="*/ 64 h 200"/>
                  <a:gd name="T30" fmla="*/ 42 w 278"/>
                  <a:gd name="T31" fmla="*/ 64 h 200"/>
                  <a:gd name="T32" fmla="*/ 8 w 278"/>
                  <a:gd name="T33" fmla="*/ 72 h 200"/>
                  <a:gd name="T34" fmla="*/ 0 w 278"/>
                  <a:gd name="T35" fmla="*/ 96 h 200"/>
                  <a:gd name="T36" fmla="*/ 8 w 278"/>
                  <a:gd name="T37" fmla="*/ 152 h 200"/>
                  <a:gd name="T38" fmla="*/ 0 w 278"/>
                  <a:gd name="T39" fmla="*/ 160 h 200"/>
                  <a:gd name="T40" fmla="*/ 25 w 278"/>
                  <a:gd name="T41" fmla="*/ 152 h 200"/>
                  <a:gd name="T42" fmla="*/ 8 w 278"/>
                  <a:gd name="T43" fmla="*/ 176 h 200"/>
                  <a:gd name="T44" fmla="*/ 8 w 278"/>
                  <a:gd name="T45" fmla="*/ 200 h 200"/>
                  <a:gd name="T46" fmla="*/ 16 w 278"/>
                  <a:gd name="T47" fmla="*/ 200 h 200"/>
                  <a:gd name="T48" fmla="*/ 50 w 278"/>
                  <a:gd name="T49" fmla="*/ 19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52">
                <a:extLst>
                  <a:ext uri="{FF2B5EF4-FFF2-40B4-BE49-F238E27FC236}">
                    <a16:creationId xmlns:a16="http://schemas.microsoft.com/office/drawing/2014/main" id="{DB016B5F-A213-EF09-9AEC-70FCE8FA0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999" y="3638550"/>
                <a:ext cx="652463" cy="495300"/>
              </a:xfrm>
              <a:custGeom>
                <a:avLst/>
                <a:gdLst>
                  <a:gd name="T0" fmla="*/ 388 w 548"/>
                  <a:gd name="T1" fmla="*/ 360 h 416"/>
                  <a:gd name="T2" fmla="*/ 379 w 548"/>
                  <a:gd name="T3" fmla="*/ 344 h 416"/>
                  <a:gd name="T4" fmla="*/ 345 w 548"/>
                  <a:gd name="T5" fmla="*/ 328 h 416"/>
                  <a:gd name="T6" fmla="*/ 320 w 548"/>
                  <a:gd name="T7" fmla="*/ 296 h 416"/>
                  <a:gd name="T8" fmla="*/ 270 w 548"/>
                  <a:gd name="T9" fmla="*/ 264 h 416"/>
                  <a:gd name="T10" fmla="*/ 236 w 548"/>
                  <a:gd name="T11" fmla="*/ 216 h 416"/>
                  <a:gd name="T12" fmla="*/ 202 w 548"/>
                  <a:gd name="T13" fmla="*/ 200 h 416"/>
                  <a:gd name="T14" fmla="*/ 219 w 548"/>
                  <a:gd name="T15" fmla="*/ 152 h 416"/>
                  <a:gd name="T16" fmla="*/ 236 w 548"/>
                  <a:gd name="T17" fmla="*/ 152 h 416"/>
                  <a:gd name="T18" fmla="*/ 270 w 548"/>
                  <a:gd name="T19" fmla="*/ 168 h 416"/>
                  <a:gd name="T20" fmla="*/ 278 w 548"/>
                  <a:gd name="T21" fmla="*/ 144 h 416"/>
                  <a:gd name="T22" fmla="*/ 312 w 548"/>
                  <a:gd name="T23" fmla="*/ 136 h 416"/>
                  <a:gd name="T24" fmla="*/ 354 w 548"/>
                  <a:gd name="T25" fmla="*/ 144 h 416"/>
                  <a:gd name="T26" fmla="*/ 404 w 548"/>
                  <a:gd name="T27" fmla="*/ 152 h 416"/>
                  <a:gd name="T28" fmla="*/ 438 w 548"/>
                  <a:gd name="T29" fmla="*/ 144 h 416"/>
                  <a:gd name="T30" fmla="*/ 472 w 548"/>
                  <a:gd name="T31" fmla="*/ 152 h 416"/>
                  <a:gd name="T32" fmla="*/ 522 w 548"/>
                  <a:gd name="T33" fmla="*/ 160 h 416"/>
                  <a:gd name="T34" fmla="*/ 522 w 548"/>
                  <a:gd name="T35" fmla="*/ 128 h 416"/>
                  <a:gd name="T36" fmla="*/ 548 w 548"/>
                  <a:gd name="T37" fmla="*/ 120 h 416"/>
                  <a:gd name="T38" fmla="*/ 522 w 548"/>
                  <a:gd name="T39" fmla="*/ 112 h 416"/>
                  <a:gd name="T40" fmla="*/ 497 w 548"/>
                  <a:gd name="T41" fmla="*/ 80 h 416"/>
                  <a:gd name="T42" fmla="*/ 480 w 548"/>
                  <a:gd name="T43" fmla="*/ 48 h 416"/>
                  <a:gd name="T44" fmla="*/ 421 w 548"/>
                  <a:gd name="T45" fmla="*/ 72 h 416"/>
                  <a:gd name="T46" fmla="*/ 388 w 548"/>
                  <a:gd name="T47" fmla="*/ 72 h 416"/>
                  <a:gd name="T48" fmla="*/ 379 w 548"/>
                  <a:gd name="T49" fmla="*/ 48 h 416"/>
                  <a:gd name="T50" fmla="*/ 345 w 548"/>
                  <a:gd name="T51" fmla="*/ 56 h 416"/>
                  <a:gd name="T52" fmla="*/ 320 w 548"/>
                  <a:gd name="T53" fmla="*/ 40 h 416"/>
                  <a:gd name="T54" fmla="*/ 295 w 548"/>
                  <a:gd name="T55" fmla="*/ 16 h 416"/>
                  <a:gd name="T56" fmla="*/ 261 w 548"/>
                  <a:gd name="T57" fmla="*/ 0 h 416"/>
                  <a:gd name="T58" fmla="*/ 227 w 548"/>
                  <a:gd name="T59" fmla="*/ 8 h 416"/>
                  <a:gd name="T60" fmla="*/ 194 w 548"/>
                  <a:gd name="T61" fmla="*/ 48 h 416"/>
                  <a:gd name="T62" fmla="*/ 194 w 548"/>
                  <a:gd name="T63" fmla="*/ 88 h 416"/>
                  <a:gd name="T64" fmla="*/ 160 w 548"/>
                  <a:gd name="T65" fmla="*/ 96 h 416"/>
                  <a:gd name="T66" fmla="*/ 143 w 548"/>
                  <a:gd name="T67" fmla="*/ 128 h 416"/>
                  <a:gd name="T68" fmla="*/ 109 w 548"/>
                  <a:gd name="T69" fmla="*/ 120 h 416"/>
                  <a:gd name="T70" fmla="*/ 84 w 548"/>
                  <a:gd name="T71" fmla="*/ 104 h 416"/>
                  <a:gd name="T72" fmla="*/ 42 w 548"/>
                  <a:gd name="T73" fmla="*/ 136 h 416"/>
                  <a:gd name="T74" fmla="*/ 8 w 548"/>
                  <a:gd name="T75" fmla="*/ 144 h 416"/>
                  <a:gd name="T76" fmla="*/ 0 w 548"/>
                  <a:gd name="T77" fmla="*/ 144 h 416"/>
                  <a:gd name="T78" fmla="*/ 0 w 548"/>
                  <a:gd name="T79" fmla="*/ 152 h 416"/>
                  <a:gd name="T80" fmla="*/ 34 w 548"/>
                  <a:gd name="T81" fmla="*/ 216 h 416"/>
                  <a:gd name="T82" fmla="*/ 84 w 548"/>
                  <a:gd name="T83" fmla="*/ 152 h 416"/>
                  <a:gd name="T84" fmla="*/ 84 w 548"/>
                  <a:gd name="T85" fmla="*/ 216 h 416"/>
                  <a:gd name="T86" fmla="*/ 126 w 548"/>
                  <a:gd name="T87" fmla="*/ 192 h 416"/>
                  <a:gd name="T88" fmla="*/ 126 w 548"/>
                  <a:gd name="T89" fmla="*/ 240 h 416"/>
                  <a:gd name="T90" fmla="*/ 177 w 548"/>
                  <a:gd name="T91" fmla="*/ 264 h 416"/>
                  <a:gd name="T92" fmla="*/ 160 w 548"/>
                  <a:gd name="T93" fmla="*/ 272 h 416"/>
                  <a:gd name="T94" fmla="*/ 219 w 548"/>
                  <a:gd name="T95" fmla="*/ 312 h 416"/>
                  <a:gd name="T96" fmla="*/ 227 w 548"/>
                  <a:gd name="T97" fmla="*/ 336 h 416"/>
                  <a:gd name="T98" fmla="*/ 253 w 548"/>
                  <a:gd name="T99" fmla="*/ 352 h 416"/>
                  <a:gd name="T100" fmla="*/ 312 w 548"/>
                  <a:gd name="T101" fmla="*/ 360 h 416"/>
                  <a:gd name="T102" fmla="*/ 371 w 548"/>
                  <a:gd name="T103" fmla="*/ 384 h 416"/>
                  <a:gd name="T104" fmla="*/ 312 w 548"/>
                  <a:gd name="T105" fmla="*/ 392 h 416"/>
                  <a:gd name="T106" fmla="*/ 413 w 548"/>
                  <a:gd name="T107" fmla="*/ 416 h 416"/>
                  <a:gd name="T108" fmla="*/ 413 w 548"/>
                  <a:gd name="T109" fmla="*/ 384 h 416"/>
                  <a:gd name="T110" fmla="*/ 388 w 548"/>
                  <a:gd name="T111" fmla="*/ 360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53">
                <a:extLst>
                  <a:ext uri="{FF2B5EF4-FFF2-40B4-BE49-F238E27FC236}">
                    <a16:creationId xmlns:a16="http://schemas.microsoft.com/office/drawing/2014/main" id="{7EA095B5-5AD6-29EB-A992-AC932BCD5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505" y="3800475"/>
                <a:ext cx="461963" cy="381000"/>
              </a:xfrm>
              <a:custGeom>
                <a:avLst/>
                <a:gdLst>
                  <a:gd name="T0" fmla="*/ 287 w 388"/>
                  <a:gd name="T1" fmla="*/ 264 h 320"/>
                  <a:gd name="T2" fmla="*/ 312 w 388"/>
                  <a:gd name="T3" fmla="*/ 248 h 320"/>
                  <a:gd name="T4" fmla="*/ 320 w 388"/>
                  <a:gd name="T5" fmla="*/ 216 h 320"/>
                  <a:gd name="T6" fmla="*/ 346 w 388"/>
                  <a:gd name="T7" fmla="*/ 216 h 320"/>
                  <a:gd name="T8" fmla="*/ 337 w 388"/>
                  <a:gd name="T9" fmla="*/ 192 h 320"/>
                  <a:gd name="T10" fmla="*/ 388 w 388"/>
                  <a:gd name="T11" fmla="*/ 176 h 320"/>
                  <a:gd name="T12" fmla="*/ 362 w 388"/>
                  <a:gd name="T13" fmla="*/ 136 h 320"/>
                  <a:gd name="T14" fmla="*/ 388 w 388"/>
                  <a:gd name="T15" fmla="*/ 120 h 320"/>
                  <a:gd name="T16" fmla="*/ 346 w 388"/>
                  <a:gd name="T17" fmla="*/ 96 h 320"/>
                  <a:gd name="T18" fmla="*/ 337 w 388"/>
                  <a:gd name="T19" fmla="*/ 64 h 320"/>
                  <a:gd name="T20" fmla="*/ 337 w 388"/>
                  <a:gd name="T21" fmla="*/ 32 h 320"/>
                  <a:gd name="T22" fmla="*/ 304 w 388"/>
                  <a:gd name="T23" fmla="*/ 32 h 320"/>
                  <a:gd name="T24" fmla="*/ 295 w 388"/>
                  <a:gd name="T25" fmla="*/ 16 h 320"/>
                  <a:gd name="T26" fmla="*/ 270 w 388"/>
                  <a:gd name="T27" fmla="*/ 16 h 320"/>
                  <a:gd name="T28" fmla="*/ 236 w 388"/>
                  <a:gd name="T29" fmla="*/ 8 h 320"/>
                  <a:gd name="T30" fmla="*/ 202 w 388"/>
                  <a:gd name="T31" fmla="*/ 16 h 320"/>
                  <a:gd name="T32" fmla="*/ 152 w 388"/>
                  <a:gd name="T33" fmla="*/ 8 h 320"/>
                  <a:gd name="T34" fmla="*/ 110 w 388"/>
                  <a:gd name="T35" fmla="*/ 0 h 320"/>
                  <a:gd name="T36" fmla="*/ 76 w 388"/>
                  <a:gd name="T37" fmla="*/ 8 h 320"/>
                  <a:gd name="T38" fmla="*/ 68 w 388"/>
                  <a:gd name="T39" fmla="*/ 32 h 320"/>
                  <a:gd name="T40" fmla="*/ 34 w 388"/>
                  <a:gd name="T41" fmla="*/ 16 h 320"/>
                  <a:gd name="T42" fmla="*/ 17 w 388"/>
                  <a:gd name="T43" fmla="*/ 16 h 320"/>
                  <a:gd name="T44" fmla="*/ 0 w 388"/>
                  <a:gd name="T45" fmla="*/ 64 h 320"/>
                  <a:gd name="T46" fmla="*/ 34 w 388"/>
                  <a:gd name="T47" fmla="*/ 80 h 320"/>
                  <a:gd name="T48" fmla="*/ 68 w 388"/>
                  <a:gd name="T49" fmla="*/ 128 h 320"/>
                  <a:gd name="T50" fmla="*/ 118 w 388"/>
                  <a:gd name="T51" fmla="*/ 160 h 320"/>
                  <a:gd name="T52" fmla="*/ 143 w 388"/>
                  <a:gd name="T53" fmla="*/ 192 h 320"/>
                  <a:gd name="T54" fmla="*/ 177 w 388"/>
                  <a:gd name="T55" fmla="*/ 208 h 320"/>
                  <a:gd name="T56" fmla="*/ 186 w 388"/>
                  <a:gd name="T57" fmla="*/ 224 h 320"/>
                  <a:gd name="T58" fmla="*/ 211 w 388"/>
                  <a:gd name="T59" fmla="*/ 248 h 320"/>
                  <a:gd name="T60" fmla="*/ 211 w 388"/>
                  <a:gd name="T61" fmla="*/ 280 h 320"/>
                  <a:gd name="T62" fmla="*/ 295 w 388"/>
                  <a:gd name="T63" fmla="*/ 320 h 320"/>
                  <a:gd name="T64" fmla="*/ 295 w 388"/>
                  <a:gd name="T65" fmla="*/ 280 h 320"/>
                  <a:gd name="T66" fmla="*/ 287 w 388"/>
                  <a:gd name="T67" fmla="*/ 264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54">
                <a:extLst>
                  <a:ext uri="{FF2B5EF4-FFF2-40B4-BE49-F238E27FC236}">
                    <a16:creationId xmlns:a16="http://schemas.microsoft.com/office/drawing/2014/main" id="{8B8DFBF0-CE78-830A-E392-3F7B75F5E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271" y="3286125"/>
                <a:ext cx="682229" cy="438150"/>
              </a:xfrm>
              <a:custGeom>
                <a:avLst/>
                <a:gdLst>
                  <a:gd name="T0" fmla="*/ 295 w 573"/>
                  <a:gd name="T1" fmla="*/ 320 h 368"/>
                  <a:gd name="T2" fmla="*/ 329 w 573"/>
                  <a:gd name="T3" fmla="*/ 304 h 368"/>
                  <a:gd name="T4" fmla="*/ 380 w 573"/>
                  <a:gd name="T5" fmla="*/ 304 h 368"/>
                  <a:gd name="T6" fmla="*/ 413 w 573"/>
                  <a:gd name="T7" fmla="*/ 288 h 368"/>
                  <a:gd name="T8" fmla="*/ 439 w 573"/>
                  <a:gd name="T9" fmla="*/ 272 h 368"/>
                  <a:gd name="T10" fmla="*/ 455 w 573"/>
                  <a:gd name="T11" fmla="*/ 264 h 368"/>
                  <a:gd name="T12" fmla="*/ 464 w 573"/>
                  <a:gd name="T13" fmla="*/ 224 h 368"/>
                  <a:gd name="T14" fmla="*/ 472 w 573"/>
                  <a:gd name="T15" fmla="*/ 200 h 368"/>
                  <a:gd name="T16" fmla="*/ 498 w 573"/>
                  <a:gd name="T17" fmla="*/ 168 h 368"/>
                  <a:gd name="T18" fmla="*/ 523 w 573"/>
                  <a:gd name="T19" fmla="*/ 112 h 368"/>
                  <a:gd name="T20" fmla="*/ 548 w 573"/>
                  <a:gd name="T21" fmla="*/ 72 h 368"/>
                  <a:gd name="T22" fmla="*/ 573 w 573"/>
                  <a:gd name="T23" fmla="*/ 48 h 368"/>
                  <a:gd name="T24" fmla="*/ 548 w 573"/>
                  <a:gd name="T25" fmla="*/ 24 h 368"/>
                  <a:gd name="T26" fmla="*/ 514 w 573"/>
                  <a:gd name="T27" fmla="*/ 0 h 368"/>
                  <a:gd name="T28" fmla="*/ 472 w 573"/>
                  <a:gd name="T29" fmla="*/ 8 h 368"/>
                  <a:gd name="T30" fmla="*/ 447 w 573"/>
                  <a:gd name="T31" fmla="*/ 0 h 368"/>
                  <a:gd name="T32" fmla="*/ 405 w 573"/>
                  <a:gd name="T33" fmla="*/ 8 h 368"/>
                  <a:gd name="T34" fmla="*/ 371 w 573"/>
                  <a:gd name="T35" fmla="*/ 8 h 368"/>
                  <a:gd name="T36" fmla="*/ 329 w 573"/>
                  <a:gd name="T37" fmla="*/ 56 h 368"/>
                  <a:gd name="T38" fmla="*/ 287 w 573"/>
                  <a:gd name="T39" fmla="*/ 48 h 368"/>
                  <a:gd name="T40" fmla="*/ 279 w 573"/>
                  <a:gd name="T41" fmla="*/ 64 h 368"/>
                  <a:gd name="T42" fmla="*/ 228 w 573"/>
                  <a:gd name="T43" fmla="*/ 80 h 368"/>
                  <a:gd name="T44" fmla="*/ 228 w 573"/>
                  <a:gd name="T45" fmla="*/ 112 h 368"/>
                  <a:gd name="T46" fmla="*/ 110 w 573"/>
                  <a:gd name="T47" fmla="*/ 128 h 368"/>
                  <a:gd name="T48" fmla="*/ 85 w 573"/>
                  <a:gd name="T49" fmla="*/ 112 h 368"/>
                  <a:gd name="T50" fmla="*/ 68 w 573"/>
                  <a:gd name="T51" fmla="*/ 104 h 368"/>
                  <a:gd name="T52" fmla="*/ 68 w 573"/>
                  <a:gd name="T53" fmla="*/ 128 h 368"/>
                  <a:gd name="T54" fmla="*/ 26 w 573"/>
                  <a:gd name="T55" fmla="*/ 144 h 368"/>
                  <a:gd name="T56" fmla="*/ 26 w 573"/>
                  <a:gd name="T57" fmla="*/ 184 h 368"/>
                  <a:gd name="T58" fmla="*/ 17 w 573"/>
                  <a:gd name="T59" fmla="*/ 224 h 368"/>
                  <a:gd name="T60" fmla="*/ 0 w 573"/>
                  <a:gd name="T61" fmla="*/ 240 h 368"/>
                  <a:gd name="T62" fmla="*/ 43 w 573"/>
                  <a:gd name="T63" fmla="*/ 288 h 368"/>
                  <a:gd name="T64" fmla="*/ 34 w 573"/>
                  <a:gd name="T65" fmla="*/ 296 h 368"/>
                  <a:gd name="T66" fmla="*/ 68 w 573"/>
                  <a:gd name="T67" fmla="*/ 312 h 368"/>
                  <a:gd name="T68" fmla="*/ 93 w 573"/>
                  <a:gd name="T69" fmla="*/ 336 h 368"/>
                  <a:gd name="T70" fmla="*/ 118 w 573"/>
                  <a:gd name="T71" fmla="*/ 352 h 368"/>
                  <a:gd name="T72" fmla="*/ 152 w 573"/>
                  <a:gd name="T73" fmla="*/ 344 h 368"/>
                  <a:gd name="T74" fmla="*/ 161 w 573"/>
                  <a:gd name="T75" fmla="*/ 368 h 368"/>
                  <a:gd name="T76" fmla="*/ 194 w 573"/>
                  <a:gd name="T77" fmla="*/ 368 h 368"/>
                  <a:gd name="T78" fmla="*/ 253 w 573"/>
                  <a:gd name="T79" fmla="*/ 344 h 368"/>
                  <a:gd name="T80" fmla="*/ 262 w 573"/>
                  <a:gd name="T81" fmla="*/ 344 h 368"/>
                  <a:gd name="T82" fmla="*/ 270 w 573"/>
                  <a:gd name="T83" fmla="*/ 320 h 368"/>
                  <a:gd name="T84" fmla="*/ 295 w 573"/>
                  <a:gd name="T85" fmla="*/ 320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55">
                <a:extLst>
                  <a:ext uri="{FF2B5EF4-FFF2-40B4-BE49-F238E27FC236}">
                    <a16:creationId xmlns:a16="http://schemas.microsoft.com/office/drawing/2014/main" id="{AB8CF93B-2626-A2C8-8E4B-8BBA78FA4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505" y="3800475"/>
                <a:ext cx="461963" cy="381000"/>
              </a:xfrm>
              <a:custGeom>
                <a:avLst/>
                <a:gdLst>
                  <a:gd name="T0" fmla="*/ 287 w 388"/>
                  <a:gd name="T1" fmla="*/ 264 h 320"/>
                  <a:gd name="T2" fmla="*/ 312 w 388"/>
                  <a:gd name="T3" fmla="*/ 248 h 320"/>
                  <a:gd name="T4" fmla="*/ 320 w 388"/>
                  <a:gd name="T5" fmla="*/ 216 h 320"/>
                  <a:gd name="T6" fmla="*/ 346 w 388"/>
                  <a:gd name="T7" fmla="*/ 216 h 320"/>
                  <a:gd name="T8" fmla="*/ 337 w 388"/>
                  <a:gd name="T9" fmla="*/ 192 h 320"/>
                  <a:gd name="T10" fmla="*/ 388 w 388"/>
                  <a:gd name="T11" fmla="*/ 176 h 320"/>
                  <a:gd name="T12" fmla="*/ 362 w 388"/>
                  <a:gd name="T13" fmla="*/ 136 h 320"/>
                  <a:gd name="T14" fmla="*/ 388 w 388"/>
                  <a:gd name="T15" fmla="*/ 120 h 320"/>
                  <a:gd name="T16" fmla="*/ 346 w 388"/>
                  <a:gd name="T17" fmla="*/ 96 h 320"/>
                  <a:gd name="T18" fmla="*/ 337 w 388"/>
                  <a:gd name="T19" fmla="*/ 64 h 320"/>
                  <a:gd name="T20" fmla="*/ 337 w 388"/>
                  <a:gd name="T21" fmla="*/ 32 h 320"/>
                  <a:gd name="T22" fmla="*/ 304 w 388"/>
                  <a:gd name="T23" fmla="*/ 32 h 320"/>
                  <a:gd name="T24" fmla="*/ 295 w 388"/>
                  <a:gd name="T25" fmla="*/ 16 h 320"/>
                  <a:gd name="T26" fmla="*/ 270 w 388"/>
                  <a:gd name="T27" fmla="*/ 16 h 320"/>
                  <a:gd name="T28" fmla="*/ 236 w 388"/>
                  <a:gd name="T29" fmla="*/ 8 h 320"/>
                  <a:gd name="T30" fmla="*/ 202 w 388"/>
                  <a:gd name="T31" fmla="*/ 16 h 320"/>
                  <a:gd name="T32" fmla="*/ 152 w 388"/>
                  <a:gd name="T33" fmla="*/ 8 h 320"/>
                  <a:gd name="T34" fmla="*/ 110 w 388"/>
                  <a:gd name="T35" fmla="*/ 0 h 320"/>
                  <a:gd name="T36" fmla="*/ 76 w 388"/>
                  <a:gd name="T37" fmla="*/ 8 h 320"/>
                  <a:gd name="T38" fmla="*/ 68 w 388"/>
                  <a:gd name="T39" fmla="*/ 32 h 320"/>
                  <a:gd name="T40" fmla="*/ 34 w 388"/>
                  <a:gd name="T41" fmla="*/ 16 h 320"/>
                  <a:gd name="T42" fmla="*/ 17 w 388"/>
                  <a:gd name="T43" fmla="*/ 16 h 320"/>
                  <a:gd name="T44" fmla="*/ 0 w 388"/>
                  <a:gd name="T45" fmla="*/ 64 h 320"/>
                  <a:gd name="T46" fmla="*/ 34 w 388"/>
                  <a:gd name="T47" fmla="*/ 80 h 320"/>
                  <a:gd name="T48" fmla="*/ 68 w 388"/>
                  <a:gd name="T49" fmla="*/ 128 h 320"/>
                  <a:gd name="T50" fmla="*/ 118 w 388"/>
                  <a:gd name="T51" fmla="*/ 160 h 320"/>
                  <a:gd name="T52" fmla="*/ 143 w 388"/>
                  <a:gd name="T53" fmla="*/ 192 h 320"/>
                  <a:gd name="T54" fmla="*/ 177 w 388"/>
                  <a:gd name="T55" fmla="*/ 208 h 320"/>
                  <a:gd name="T56" fmla="*/ 186 w 388"/>
                  <a:gd name="T57" fmla="*/ 224 h 320"/>
                  <a:gd name="T58" fmla="*/ 211 w 388"/>
                  <a:gd name="T59" fmla="*/ 248 h 320"/>
                  <a:gd name="T60" fmla="*/ 211 w 388"/>
                  <a:gd name="T61" fmla="*/ 280 h 320"/>
                  <a:gd name="T62" fmla="*/ 295 w 388"/>
                  <a:gd name="T63" fmla="*/ 320 h 320"/>
                  <a:gd name="T64" fmla="*/ 295 w 388"/>
                  <a:gd name="T65" fmla="*/ 280 h 320"/>
                  <a:gd name="T66" fmla="*/ 287 w 388"/>
                  <a:gd name="T67" fmla="*/ 264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56">
                <a:extLst>
                  <a:ext uri="{FF2B5EF4-FFF2-40B4-BE49-F238E27FC236}">
                    <a16:creationId xmlns:a16="http://schemas.microsoft.com/office/drawing/2014/main" id="{FB26C6E4-3481-C36F-1A39-FD44E9AC4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271" y="3286125"/>
                <a:ext cx="682229" cy="438150"/>
              </a:xfrm>
              <a:custGeom>
                <a:avLst/>
                <a:gdLst>
                  <a:gd name="T0" fmla="*/ 295 w 573"/>
                  <a:gd name="T1" fmla="*/ 320 h 368"/>
                  <a:gd name="T2" fmla="*/ 329 w 573"/>
                  <a:gd name="T3" fmla="*/ 304 h 368"/>
                  <a:gd name="T4" fmla="*/ 380 w 573"/>
                  <a:gd name="T5" fmla="*/ 304 h 368"/>
                  <a:gd name="T6" fmla="*/ 413 w 573"/>
                  <a:gd name="T7" fmla="*/ 288 h 368"/>
                  <a:gd name="T8" fmla="*/ 439 w 573"/>
                  <a:gd name="T9" fmla="*/ 272 h 368"/>
                  <a:gd name="T10" fmla="*/ 455 w 573"/>
                  <a:gd name="T11" fmla="*/ 264 h 368"/>
                  <a:gd name="T12" fmla="*/ 464 w 573"/>
                  <a:gd name="T13" fmla="*/ 224 h 368"/>
                  <a:gd name="T14" fmla="*/ 472 w 573"/>
                  <a:gd name="T15" fmla="*/ 200 h 368"/>
                  <a:gd name="T16" fmla="*/ 498 w 573"/>
                  <a:gd name="T17" fmla="*/ 168 h 368"/>
                  <a:gd name="T18" fmla="*/ 523 w 573"/>
                  <a:gd name="T19" fmla="*/ 112 h 368"/>
                  <a:gd name="T20" fmla="*/ 548 w 573"/>
                  <a:gd name="T21" fmla="*/ 72 h 368"/>
                  <a:gd name="T22" fmla="*/ 573 w 573"/>
                  <a:gd name="T23" fmla="*/ 48 h 368"/>
                  <a:gd name="T24" fmla="*/ 548 w 573"/>
                  <a:gd name="T25" fmla="*/ 24 h 368"/>
                  <a:gd name="T26" fmla="*/ 514 w 573"/>
                  <a:gd name="T27" fmla="*/ 0 h 368"/>
                  <a:gd name="T28" fmla="*/ 472 w 573"/>
                  <a:gd name="T29" fmla="*/ 8 h 368"/>
                  <a:gd name="T30" fmla="*/ 447 w 573"/>
                  <a:gd name="T31" fmla="*/ 0 h 368"/>
                  <a:gd name="T32" fmla="*/ 405 w 573"/>
                  <a:gd name="T33" fmla="*/ 8 h 368"/>
                  <a:gd name="T34" fmla="*/ 371 w 573"/>
                  <a:gd name="T35" fmla="*/ 8 h 368"/>
                  <a:gd name="T36" fmla="*/ 329 w 573"/>
                  <a:gd name="T37" fmla="*/ 56 h 368"/>
                  <a:gd name="T38" fmla="*/ 287 w 573"/>
                  <a:gd name="T39" fmla="*/ 48 h 368"/>
                  <a:gd name="T40" fmla="*/ 279 w 573"/>
                  <a:gd name="T41" fmla="*/ 64 h 368"/>
                  <a:gd name="T42" fmla="*/ 228 w 573"/>
                  <a:gd name="T43" fmla="*/ 80 h 368"/>
                  <a:gd name="T44" fmla="*/ 228 w 573"/>
                  <a:gd name="T45" fmla="*/ 112 h 368"/>
                  <a:gd name="T46" fmla="*/ 110 w 573"/>
                  <a:gd name="T47" fmla="*/ 128 h 368"/>
                  <a:gd name="T48" fmla="*/ 85 w 573"/>
                  <a:gd name="T49" fmla="*/ 112 h 368"/>
                  <a:gd name="T50" fmla="*/ 68 w 573"/>
                  <a:gd name="T51" fmla="*/ 104 h 368"/>
                  <a:gd name="T52" fmla="*/ 68 w 573"/>
                  <a:gd name="T53" fmla="*/ 128 h 368"/>
                  <a:gd name="T54" fmla="*/ 26 w 573"/>
                  <a:gd name="T55" fmla="*/ 144 h 368"/>
                  <a:gd name="T56" fmla="*/ 26 w 573"/>
                  <a:gd name="T57" fmla="*/ 184 h 368"/>
                  <a:gd name="T58" fmla="*/ 17 w 573"/>
                  <a:gd name="T59" fmla="*/ 224 h 368"/>
                  <a:gd name="T60" fmla="*/ 0 w 573"/>
                  <a:gd name="T61" fmla="*/ 240 h 368"/>
                  <a:gd name="T62" fmla="*/ 43 w 573"/>
                  <a:gd name="T63" fmla="*/ 288 h 368"/>
                  <a:gd name="T64" fmla="*/ 34 w 573"/>
                  <a:gd name="T65" fmla="*/ 296 h 368"/>
                  <a:gd name="T66" fmla="*/ 68 w 573"/>
                  <a:gd name="T67" fmla="*/ 312 h 368"/>
                  <a:gd name="T68" fmla="*/ 93 w 573"/>
                  <a:gd name="T69" fmla="*/ 336 h 368"/>
                  <a:gd name="T70" fmla="*/ 118 w 573"/>
                  <a:gd name="T71" fmla="*/ 352 h 368"/>
                  <a:gd name="T72" fmla="*/ 152 w 573"/>
                  <a:gd name="T73" fmla="*/ 344 h 368"/>
                  <a:gd name="T74" fmla="*/ 161 w 573"/>
                  <a:gd name="T75" fmla="*/ 368 h 368"/>
                  <a:gd name="T76" fmla="*/ 194 w 573"/>
                  <a:gd name="T77" fmla="*/ 368 h 368"/>
                  <a:gd name="T78" fmla="*/ 253 w 573"/>
                  <a:gd name="T79" fmla="*/ 344 h 368"/>
                  <a:gd name="T80" fmla="*/ 262 w 573"/>
                  <a:gd name="T81" fmla="*/ 344 h 368"/>
                  <a:gd name="T82" fmla="*/ 270 w 573"/>
                  <a:gd name="T83" fmla="*/ 320 h 368"/>
                  <a:gd name="T84" fmla="*/ 295 w 573"/>
                  <a:gd name="T85" fmla="*/ 320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57">
                <a:extLst>
                  <a:ext uri="{FF2B5EF4-FFF2-40B4-BE49-F238E27FC236}">
                    <a16:creationId xmlns:a16="http://schemas.microsoft.com/office/drawing/2014/main" id="{CFEB3610-DF91-EE95-F977-93692B9C0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007" y="3286125"/>
                <a:ext cx="30956" cy="9525"/>
              </a:xfrm>
              <a:custGeom>
                <a:avLst/>
                <a:gdLst>
                  <a:gd name="T0" fmla="*/ 17 w 26"/>
                  <a:gd name="T1" fmla="*/ 8 h 8"/>
                  <a:gd name="T2" fmla="*/ 26 w 26"/>
                  <a:gd name="T3" fmla="*/ 8 h 8"/>
                  <a:gd name="T4" fmla="*/ 0 w 26"/>
                  <a:gd name="T5" fmla="*/ 0 h 8"/>
                  <a:gd name="T6" fmla="*/ 17 w 2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58">
                <a:extLst>
                  <a:ext uri="{FF2B5EF4-FFF2-40B4-BE49-F238E27FC236}">
                    <a16:creationId xmlns:a16="http://schemas.microsoft.com/office/drawing/2014/main" id="{B1509285-A25B-3DE3-0E73-F76583444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962" y="3295650"/>
                <a:ext cx="20241" cy="1191"/>
              </a:xfrm>
              <a:custGeom>
                <a:avLst/>
                <a:gdLst>
                  <a:gd name="T0" fmla="*/ 17 w 17"/>
                  <a:gd name="T1" fmla="*/ 0 h 1"/>
                  <a:gd name="T2" fmla="*/ 0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Line 59">
                <a:extLst>
                  <a:ext uri="{FF2B5EF4-FFF2-40B4-BE49-F238E27FC236}">
                    <a16:creationId xmlns:a16="http://schemas.microsoft.com/office/drawing/2014/main" id="{DEF73518-A606-337C-50B2-60C393C29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5248" y="3286125"/>
                <a:ext cx="30956" cy="95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Line 60">
                <a:extLst>
                  <a:ext uri="{FF2B5EF4-FFF2-40B4-BE49-F238E27FC236}">
                    <a16:creationId xmlns:a16="http://schemas.microsoft.com/office/drawing/2014/main" id="{106F1546-22A2-020E-3AC6-0367F6F55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5248" y="3286125"/>
                <a:ext cx="30956" cy="95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61">
                <a:extLst>
                  <a:ext uri="{FF2B5EF4-FFF2-40B4-BE49-F238E27FC236}">
                    <a16:creationId xmlns:a16="http://schemas.microsoft.com/office/drawing/2014/main" id="{7E4869C4-5F66-40DD-53A7-41275552D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481" y="3286125"/>
                <a:ext cx="9525" cy="119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62">
                <a:extLst>
                  <a:ext uri="{FF2B5EF4-FFF2-40B4-BE49-F238E27FC236}">
                    <a16:creationId xmlns:a16="http://schemas.microsoft.com/office/drawing/2014/main" id="{2141EECF-C4E0-0A10-DED6-CDEAD7AF1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254" y="3171825"/>
                <a:ext cx="30956" cy="19050"/>
              </a:xfrm>
              <a:custGeom>
                <a:avLst/>
                <a:gdLst>
                  <a:gd name="T0" fmla="*/ 26 w 26"/>
                  <a:gd name="T1" fmla="*/ 16 h 16"/>
                  <a:gd name="T2" fmla="*/ 0 w 26"/>
                  <a:gd name="T3" fmla="*/ 0 h 16"/>
                  <a:gd name="T4" fmla="*/ 0 w 26"/>
                  <a:gd name="T5" fmla="*/ 8 h 16"/>
                  <a:gd name="T6" fmla="*/ 17 w 26"/>
                  <a:gd name="T7" fmla="*/ 1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63">
                <a:extLst>
                  <a:ext uri="{FF2B5EF4-FFF2-40B4-BE49-F238E27FC236}">
                    <a16:creationId xmlns:a16="http://schemas.microsoft.com/office/drawing/2014/main" id="{8C61C894-2E51-2D9F-A651-714A8005B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481" y="3286125"/>
                <a:ext cx="9525" cy="119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64">
                <a:extLst>
                  <a:ext uri="{FF2B5EF4-FFF2-40B4-BE49-F238E27FC236}">
                    <a16:creationId xmlns:a16="http://schemas.microsoft.com/office/drawing/2014/main" id="{04E70C2F-BBB8-FA2C-7BDF-10DC01EC4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254" y="3171825"/>
                <a:ext cx="30956" cy="19050"/>
              </a:xfrm>
              <a:custGeom>
                <a:avLst/>
                <a:gdLst>
                  <a:gd name="T0" fmla="*/ 26 w 26"/>
                  <a:gd name="T1" fmla="*/ 16 h 16"/>
                  <a:gd name="T2" fmla="*/ 0 w 26"/>
                  <a:gd name="T3" fmla="*/ 0 h 16"/>
                  <a:gd name="T4" fmla="*/ 0 w 26"/>
                  <a:gd name="T5" fmla="*/ 8 h 16"/>
                  <a:gd name="T6" fmla="*/ 17 w 26"/>
                  <a:gd name="T7" fmla="*/ 1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65">
                <a:extLst>
                  <a:ext uri="{FF2B5EF4-FFF2-40B4-BE49-F238E27FC236}">
                    <a16:creationId xmlns:a16="http://schemas.microsoft.com/office/drawing/2014/main" id="{06B04508-946E-2292-84ED-432A6E59E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468" y="3162300"/>
                <a:ext cx="571500" cy="276225"/>
              </a:xfrm>
              <a:custGeom>
                <a:avLst/>
                <a:gdLst>
                  <a:gd name="T0" fmla="*/ 421 w 480"/>
                  <a:gd name="T1" fmla="*/ 8 h 232"/>
                  <a:gd name="T2" fmla="*/ 396 w 480"/>
                  <a:gd name="T3" fmla="*/ 0 h 232"/>
                  <a:gd name="T4" fmla="*/ 353 w 480"/>
                  <a:gd name="T5" fmla="*/ 0 h 232"/>
                  <a:gd name="T6" fmla="*/ 328 w 480"/>
                  <a:gd name="T7" fmla="*/ 16 h 232"/>
                  <a:gd name="T8" fmla="*/ 294 w 480"/>
                  <a:gd name="T9" fmla="*/ 16 h 232"/>
                  <a:gd name="T10" fmla="*/ 269 w 480"/>
                  <a:gd name="T11" fmla="*/ 40 h 232"/>
                  <a:gd name="T12" fmla="*/ 244 w 480"/>
                  <a:gd name="T13" fmla="*/ 40 h 232"/>
                  <a:gd name="T14" fmla="*/ 236 w 480"/>
                  <a:gd name="T15" fmla="*/ 24 h 232"/>
                  <a:gd name="T16" fmla="*/ 210 w 480"/>
                  <a:gd name="T17" fmla="*/ 0 h 232"/>
                  <a:gd name="T18" fmla="*/ 177 w 480"/>
                  <a:gd name="T19" fmla="*/ 24 h 232"/>
                  <a:gd name="T20" fmla="*/ 168 w 480"/>
                  <a:gd name="T21" fmla="*/ 24 h 232"/>
                  <a:gd name="T22" fmla="*/ 151 w 480"/>
                  <a:gd name="T23" fmla="*/ 16 h 232"/>
                  <a:gd name="T24" fmla="*/ 126 w 480"/>
                  <a:gd name="T25" fmla="*/ 32 h 232"/>
                  <a:gd name="T26" fmla="*/ 101 w 480"/>
                  <a:gd name="T27" fmla="*/ 56 h 232"/>
                  <a:gd name="T28" fmla="*/ 67 w 480"/>
                  <a:gd name="T29" fmla="*/ 104 h 232"/>
                  <a:gd name="T30" fmla="*/ 25 w 480"/>
                  <a:gd name="T31" fmla="*/ 104 h 232"/>
                  <a:gd name="T32" fmla="*/ 0 w 480"/>
                  <a:gd name="T33" fmla="*/ 136 h 232"/>
                  <a:gd name="T34" fmla="*/ 0 w 480"/>
                  <a:gd name="T35" fmla="*/ 176 h 232"/>
                  <a:gd name="T36" fmla="*/ 33 w 480"/>
                  <a:gd name="T37" fmla="*/ 200 h 232"/>
                  <a:gd name="T38" fmla="*/ 25 w 480"/>
                  <a:gd name="T39" fmla="*/ 208 h 232"/>
                  <a:gd name="T40" fmla="*/ 42 w 480"/>
                  <a:gd name="T41" fmla="*/ 216 h 232"/>
                  <a:gd name="T42" fmla="*/ 67 w 480"/>
                  <a:gd name="T43" fmla="*/ 232 h 232"/>
                  <a:gd name="T44" fmla="*/ 185 w 480"/>
                  <a:gd name="T45" fmla="*/ 216 h 232"/>
                  <a:gd name="T46" fmla="*/ 185 w 480"/>
                  <a:gd name="T47" fmla="*/ 184 h 232"/>
                  <a:gd name="T48" fmla="*/ 236 w 480"/>
                  <a:gd name="T49" fmla="*/ 168 h 232"/>
                  <a:gd name="T50" fmla="*/ 244 w 480"/>
                  <a:gd name="T51" fmla="*/ 152 h 232"/>
                  <a:gd name="T52" fmla="*/ 286 w 480"/>
                  <a:gd name="T53" fmla="*/ 160 h 232"/>
                  <a:gd name="T54" fmla="*/ 328 w 480"/>
                  <a:gd name="T55" fmla="*/ 112 h 232"/>
                  <a:gd name="T56" fmla="*/ 362 w 480"/>
                  <a:gd name="T57" fmla="*/ 112 h 232"/>
                  <a:gd name="T58" fmla="*/ 404 w 480"/>
                  <a:gd name="T59" fmla="*/ 104 h 232"/>
                  <a:gd name="T60" fmla="*/ 412 w 480"/>
                  <a:gd name="T61" fmla="*/ 104 h 232"/>
                  <a:gd name="T62" fmla="*/ 438 w 480"/>
                  <a:gd name="T63" fmla="*/ 112 h 232"/>
                  <a:gd name="T64" fmla="*/ 455 w 480"/>
                  <a:gd name="T65" fmla="*/ 112 h 232"/>
                  <a:gd name="T66" fmla="*/ 463 w 480"/>
                  <a:gd name="T67" fmla="*/ 64 h 232"/>
                  <a:gd name="T68" fmla="*/ 480 w 480"/>
                  <a:gd name="T69" fmla="*/ 16 h 232"/>
                  <a:gd name="T70" fmla="*/ 421 w 480"/>
                  <a:gd name="T71" fmla="*/ 8 h 2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66">
                <a:extLst>
                  <a:ext uri="{FF2B5EF4-FFF2-40B4-BE49-F238E27FC236}">
                    <a16:creationId xmlns:a16="http://schemas.microsoft.com/office/drawing/2014/main" id="{BF73F1AA-1C90-0796-0E33-3C78945F5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216" y="3638550"/>
                <a:ext cx="521494" cy="600075"/>
              </a:xfrm>
              <a:custGeom>
                <a:avLst/>
                <a:gdLst>
                  <a:gd name="T0" fmla="*/ 126 w 438"/>
                  <a:gd name="T1" fmla="*/ 424 h 504"/>
                  <a:gd name="T2" fmla="*/ 160 w 438"/>
                  <a:gd name="T3" fmla="*/ 440 h 504"/>
                  <a:gd name="T4" fmla="*/ 185 w 438"/>
                  <a:gd name="T5" fmla="*/ 440 h 504"/>
                  <a:gd name="T6" fmla="*/ 202 w 438"/>
                  <a:gd name="T7" fmla="*/ 456 h 504"/>
                  <a:gd name="T8" fmla="*/ 236 w 438"/>
                  <a:gd name="T9" fmla="*/ 496 h 504"/>
                  <a:gd name="T10" fmla="*/ 252 w 438"/>
                  <a:gd name="T11" fmla="*/ 504 h 504"/>
                  <a:gd name="T12" fmla="*/ 261 w 438"/>
                  <a:gd name="T13" fmla="*/ 472 h 504"/>
                  <a:gd name="T14" fmla="*/ 286 w 438"/>
                  <a:gd name="T15" fmla="*/ 464 h 504"/>
                  <a:gd name="T16" fmla="*/ 311 w 438"/>
                  <a:gd name="T17" fmla="*/ 456 h 504"/>
                  <a:gd name="T18" fmla="*/ 370 w 438"/>
                  <a:gd name="T19" fmla="*/ 432 h 504"/>
                  <a:gd name="T20" fmla="*/ 413 w 438"/>
                  <a:gd name="T21" fmla="*/ 432 h 504"/>
                  <a:gd name="T22" fmla="*/ 421 w 438"/>
                  <a:gd name="T23" fmla="*/ 400 h 504"/>
                  <a:gd name="T24" fmla="*/ 404 w 438"/>
                  <a:gd name="T25" fmla="*/ 392 h 504"/>
                  <a:gd name="T26" fmla="*/ 404 w 438"/>
                  <a:gd name="T27" fmla="*/ 360 h 504"/>
                  <a:gd name="T28" fmla="*/ 421 w 438"/>
                  <a:gd name="T29" fmla="*/ 352 h 504"/>
                  <a:gd name="T30" fmla="*/ 438 w 438"/>
                  <a:gd name="T31" fmla="*/ 312 h 504"/>
                  <a:gd name="T32" fmla="*/ 396 w 438"/>
                  <a:gd name="T33" fmla="*/ 280 h 504"/>
                  <a:gd name="T34" fmla="*/ 379 w 438"/>
                  <a:gd name="T35" fmla="*/ 248 h 504"/>
                  <a:gd name="T36" fmla="*/ 370 w 438"/>
                  <a:gd name="T37" fmla="*/ 216 h 504"/>
                  <a:gd name="T38" fmla="*/ 387 w 438"/>
                  <a:gd name="T39" fmla="*/ 184 h 504"/>
                  <a:gd name="T40" fmla="*/ 370 w 438"/>
                  <a:gd name="T41" fmla="*/ 176 h 504"/>
                  <a:gd name="T42" fmla="*/ 370 w 438"/>
                  <a:gd name="T43" fmla="*/ 136 h 504"/>
                  <a:gd name="T44" fmla="*/ 328 w 438"/>
                  <a:gd name="T45" fmla="*/ 160 h 504"/>
                  <a:gd name="T46" fmla="*/ 286 w 438"/>
                  <a:gd name="T47" fmla="*/ 144 h 504"/>
                  <a:gd name="T48" fmla="*/ 244 w 438"/>
                  <a:gd name="T49" fmla="*/ 136 h 504"/>
                  <a:gd name="T50" fmla="*/ 261 w 438"/>
                  <a:gd name="T51" fmla="*/ 104 h 504"/>
                  <a:gd name="T52" fmla="*/ 219 w 438"/>
                  <a:gd name="T53" fmla="*/ 88 h 504"/>
                  <a:gd name="T54" fmla="*/ 185 w 438"/>
                  <a:gd name="T55" fmla="*/ 64 h 504"/>
                  <a:gd name="T56" fmla="*/ 177 w 438"/>
                  <a:gd name="T57" fmla="*/ 40 h 504"/>
                  <a:gd name="T58" fmla="*/ 143 w 438"/>
                  <a:gd name="T59" fmla="*/ 16 h 504"/>
                  <a:gd name="T60" fmla="*/ 126 w 438"/>
                  <a:gd name="T61" fmla="*/ 0 h 504"/>
                  <a:gd name="T62" fmla="*/ 118 w 438"/>
                  <a:gd name="T63" fmla="*/ 8 h 504"/>
                  <a:gd name="T64" fmla="*/ 67 w 438"/>
                  <a:gd name="T65" fmla="*/ 8 h 504"/>
                  <a:gd name="T66" fmla="*/ 33 w 438"/>
                  <a:gd name="T67" fmla="*/ 24 h 504"/>
                  <a:gd name="T68" fmla="*/ 8 w 438"/>
                  <a:gd name="T69" fmla="*/ 24 h 504"/>
                  <a:gd name="T70" fmla="*/ 0 w 438"/>
                  <a:gd name="T71" fmla="*/ 48 h 504"/>
                  <a:gd name="T72" fmla="*/ 8 w 438"/>
                  <a:gd name="T73" fmla="*/ 80 h 504"/>
                  <a:gd name="T74" fmla="*/ 33 w 438"/>
                  <a:gd name="T75" fmla="*/ 112 h 504"/>
                  <a:gd name="T76" fmla="*/ 59 w 438"/>
                  <a:gd name="T77" fmla="*/ 120 h 504"/>
                  <a:gd name="T78" fmla="*/ 33 w 438"/>
                  <a:gd name="T79" fmla="*/ 128 h 504"/>
                  <a:gd name="T80" fmla="*/ 33 w 438"/>
                  <a:gd name="T81" fmla="*/ 160 h 504"/>
                  <a:gd name="T82" fmla="*/ 8 w 438"/>
                  <a:gd name="T83" fmla="*/ 152 h 504"/>
                  <a:gd name="T84" fmla="*/ 17 w 438"/>
                  <a:gd name="T85" fmla="*/ 168 h 504"/>
                  <a:gd name="T86" fmla="*/ 50 w 438"/>
                  <a:gd name="T87" fmla="*/ 168 h 504"/>
                  <a:gd name="T88" fmla="*/ 50 w 438"/>
                  <a:gd name="T89" fmla="*/ 200 h 504"/>
                  <a:gd name="T90" fmla="*/ 59 w 438"/>
                  <a:gd name="T91" fmla="*/ 232 h 504"/>
                  <a:gd name="T92" fmla="*/ 101 w 438"/>
                  <a:gd name="T93" fmla="*/ 256 h 504"/>
                  <a:gd name="T94" fmla="*/ 75 w 438"/>
                  <a:gd name="T95" fmla="*/ 272 h 504"/>
                  <a:gd name="T96" fmla="*/ 101 w 438"/>
                  <a:gd name="T97" fmla="*/ 312 h 504"/>
                  <a:gd name="T98" fmla="*/ 50 w 438"/>
                  <a:gd name="T99" fmla="*/ 328 h 504"/>
                  <a:gd name="T100" fmla="*/ 59 w 438"/>
                  <a:gd name="T101" fmla="*/ 352 h 504"/>
                  <a:gd name="T102" fmla="*/ 33 w 438"/>
                  <a:gd name="T103" fmla="*/ 352 h 504"/>
                  <a:gd name="T104" fmla="*/ 25 w 438"/>
                  <a:gd name="T105" fmla="*/ 384 h 504"/>
                  <a:gd name="T106" fmla="*/ 0 w 438"/>
                  <a:gd name="T107" fmla="*/ 400 h 504"/>
                  <a:gd name="T108" fmla="*/ 8 w 438"/>
                  <a:gd name="T109" fmla="*/ 416 h 504"/>
                  <a:gd name="T110" fmla="*/ 8 w 438"/>
                  <a:gd name="T111" fmla="*/ 456 h 504"/>
                  <a:gd name="T112" fmla="*/ 17 w 438"/>
                  <a:gd name="T113" fmla="*/ 456 h 504"/>
                  <a:gd name="T114" fmla="*/ 101 w 438"/>
                  <a:gd name="T115" fmla="*/ 504 h 504"/>
                  <a:gd name="T116" fmla="*/ 101 w 438"/>
                  <a:gd name="T117" fmla="*/ 496 h 504"/>
                  <a:gd name="T118" fmla="*/ 126 w 438"/>
                  <a:gd name="T119" fmla="*/ 424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67">
                <a:extLst>
                  <a:ext uri="{FF2B5EF4-FFF2-40B4-BE49-F238E27FC236}">
                    <a16:creationId xmlns:a16="http://schemas.microsoft.com/office/drawing/2014/main" id="{D82D8C83-7AD3-4F99-8790-CAE38C758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468" y="3162300"/>
                <a:ext cx="571500" cy="276225"/>
              </a:xfrm>
              <a:custGeom>
                <a:avLst/>
                <a:gdLst>
                  <a:gd name="T0" fmla="*/ 421 w 480"/>
                  <a:gd name="T1" fmla="*/ 8 h 232"/>
                  <a:gd name="T2" fmla="*/ 396 w 480"/>
                  <a:gd name="T3" fmla="*/ 0 h 232"/>
                  <a:gd name="T4" fmla="*/ 353 w 480"/>
                  <a:gd name="T5" fmla="*/ 0 h 232"/>
                  <a:gd name="T6" fmla="*/ 328 w 480"/>
                  <a:gd name="T7" fmla="*/ 16 h 232"/>
                  <a:gd name="T8" fmla="*/ 294 w 480"/>
                  <a:gd name="T9" fmla="*/ 16 h 232"/>
                  <a:gd name="T10" fmla="*/ 269 w 480"/>
                  <a:gd name="T11" fmla="*/ 40 h 232"/>
                  <a:gd name="T12" fmla="*/ 244 w 480"/>
                  <a:gd name="T13" fmla="*/ 40 h 232"/>
                  <a:gd name="T14" fmla="*/ 236 w 480"/>
                  <a:gd name="T15" fmla="*/ 24 h 232"/>
                  <a:gd name="T16" fmla="*/ 210 w 480"/>
                  <a:gd name="T17" fmla="*/ 0 h 232"/>
                  <a:gd name="T18" fmla="*/ 177 w 480"/>
                  <a:gd name="T19" fmla="*/ 24 h 232"/>
                  <a:gd name="T20" fmla="*/ 168 w 480"/>
                  <a:gd name="T21" fmla="*/ 24 h 232"/>
                  <a:gd name="T22" fmla="*/ 151 w 480"/>
                  <a:gd name="T23" fmla="*/ 16 h 232"/>
                  <a:gd name="T24" fmla="*/ 126 w 480"/>
                  <a:gd name="T25" fmla="*/ 32 h 232"/>
                  <a:gd name="T26" fmla="*/ 101 w 480"/>
                  <a:gd name="T27" fmla="*/ 56 h 232"/>
                  <a:gd name="T28" fmla="*/ 67 w 480"/>
                  <a:gd name="T29" fmla="*/ 104 h 232"/>
                  <a:gd name="T30" fmla="*/ 25 w 480"/>
                  <a:gd name="T31" fmla="*/ 104 h 232"/>
                  <a:gd name="T32" fmla="*/ 0 w 480"/>
                  <a:gd name="T33" fmla="*/ 136 h 232"/>
                  <a:gd name="T34" fmla="*/ 0 w 480"/>
                  <a:gd name="T35" fmla="*/ 176 h 232"/>
                  <a:gd name="T36" fmla="*/ 33 w 480"/>
                  <a:gd name="T37" fmla="*/ 200 h 232"/>
                  <a:gd name="T38" fmla="*/ 25 w 480"/>
                  <a:gd name="T39" fmla="*/ 208 h 232"/>
                  <a:gd name="T40" fmla="*/ 42 w 480"/>
                  <a:gd name="T41" fmla="*/ 216 h 232"/>
                  <a:gd name="T42" fmla="*/ 67 w 480"/>
                  <a:gd name="T43" fmla="*/ 232 h 232"/>
                  <a:gd name="T44" fmla="*/ 185 w 480"/>
                  <a:gd name="T45" fmla="*/ 216 h 232"/>
                  <a:gd name="T46" fmla="*/ 185 w 480"/>
                  <a:gd name="T47" fmla="*/ 184 h 232"/>
                  <a:gd name="T48" fmla="*/ 236 w 480"/>
                  <a:gd name="T49" fmla="*/ 168 h 232"/>
                  <a:gd name="T50" fmla="*/ 244 w 480"/>
                  <a:gd name="T51" fmla="*/ 152 h 232"/>
                  <a:gd name="T52" fmla="*/ 286 w 480"/>
                  <a:gd name="T53" fmla="*/ 160 h 232"/>
                  <a:gd name="T54" fmla="*/ 328 w 480"/>
                  <a:gd name="T55" fmla="*/ 112 h 232"/>
                  <a:gd name="T56" fmla="*/ 362 w 480"/>
                  <a:gd name="T57" fmla="*/ 112 h 232"/>
                  <a:gd name="T58" fmla="*/ 404 w 480"/>
                  <a:gd name="T59" fmla="*/ 104 h 232"/>
                  <a:gd name="T60" fmla="*/ 404 w 480"/>
                  <a:gd name="T61" fmla="*/ 104 h 232"/>
                  <a:gd name="T62" fmla="*/ 412 w 480"/>
                  <a:gd name="T63" fmla="*/ 104 h 232"/>
                  <a:gd name="T64" fmla="*/ 438 w 480"/>
                  <a:gd name="T65" fmla="*/ 112 h 232"/>
                  <a:gd name="T66" fmla="*/ 455 w 480"/>
                  <a:gd name="T67" fmla="*/ 112 h 232"/>
                  <a:gd name="T68" fmla="*/ 463 w 480"/>
                  <a:gd name="T69" fmla="*/ 64 h 232"/>
                  <a:gd name="T70" fmla="*/ 480 w 480"/>
                  <a:gd name="T71" fmla="*/ 16 h 232"/>
                  <a:gd name="T72" fmla="*/ 421 w 480"/>
                  <a:gd name="T73" fmla="*/ 8 h 2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68">
                <a:extLst>
                  <a:ext uri="{FF2B5EF4-FFF2-40B4-BE49-F238E27FC236}">
                    <a16:creationId xmlns:a16="http://schemas.microsoft.com/office/drawing/2014/main" id="{2D6036A1-38F5-06D1-4A78-C65E7F85C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216" y="3638550"/>
                <a:ext cx="521494" cy="600075"/>
              </a:xfrm>
              <a:custGeom>
                <a:avLst/>
                <a:gdLst>
                  <a:gd name="T0" fmla="*/ 126 w 438"/>
                  <a:gd name="T1" fmla="*/ 424 h 504"/>
                  <a:gd name="T2" fmla="*/ 160 w 438"/>
                  <a:gd name="T3" fmla="*/ 440 h 504"/>
                  <a:gd name="T4" fmla="*/ 185 w 438"/>
                  <a:gd name="T5" fmla="*/ 440 h 504"/>
                  <a:gd name="T6" fmla="*/ 202 w 438"/>
                  <a:gd name="T7" fmla="*/ 456 h 504"/>
                  <a:gd name="T8" fmla="*/ 236 w 438"/>
                  <a:gd name="T9" fmla="*/ 496 h 504"/>
                  <a:gd name="T10" fmla="*/ 252 w 438"/>
                  <a:gd name="T11" fmla="*/ 504 h 504"/>
                  <a:gd name="T12" fmla="*/ 261 w 438"/>
                  <a:gd name="T13" fmla="*/ 472 h 504"/>
                  <a:gd name="T14" fmla="*/ 286 w 438"/>
                  <a:gd name="T15" fmla="*/ 464 h 504"/>
                  <a:gd name="T16" fmla="*/ 311 w 438"/>
                  <a:gd name="T17" fmla="*/ 456 h 504"/>
                  <a:gd name="T18" fmla="*/ 370 w 438"/>
                  <a:gd name="T19" fmla="*/ 432 h 504"/>
                  <a:gd name="T20" fmla="*/ 413 w 438"/>
                  <a:gd name="T21" fmla="*/ 432 h 504"/>
                  <a:gd name="T22" fmla="*/ 421 w 438"/>
                  <a:gd name="T23" fmla="*/ 400 h 504"/>
                  <a:gd name="T24" fmla="*/ 404 w 438"/>
                  <a:gd name="T25" fmla="*/ 392 h 504"/>
                  <a:gd name="T26" fmla="*/ 404 w 438"/>
                  <a:gd name="T27" fmla="*/ 360 h 504"/>
                  <a:gd name="T28" fmla="*/ 421 w 438"/>
                  <a:gd name="T29" fmla="*/ 352 h 504"/>
                  <a:gd name="T30" fmla="*/ 438 w 438"/>
                  <a:gd name="T31" fmla="*/ 312 h 504"/>
                  <a:gd name="T32" fmla="*/ 396 w 438"/>
                  <a:gd name="T33" fmla="*/ 280 h 504"/>
                  <a:gd name="T34" fmla="*/ 379 w 438"/>
                  <a:gd name="T35" fmla="*/ 248 h 504"/>
                  <a:gd name="T36" fmla="*/ 370 w 438"/>
                  <a:gd name="T37" fmla="*/ 216 h 504"/>
                  <a:gd name="T38" fmla="*/ 387 w 438"/>
                  <a:gd name="T39" fmla="*/ 184 h 504"/>
                  <a:gd name="T40" fmla="*/ 370 w 438"/>
                  <a:gd name="T41" fmla="*/ 176 h 504"/>
                  <a:gd name="T42" fmla="*/ 370 w 438"/>
                  <a:gd name="T43" fmla="*/ 136 h 504"/>
                  <a:gd name="T44" fmla="*/ 328 w 438"/>
                  <a:gd name="T45" fmla="*/ 160 h 504"/>
                  <a:gd name="T46" fmla="*/ 286 w 438"/>
                  <a:gd name="T47" fmla="*/ 144 h 504"/>
                  <a:gd name="T48" fmla="*/ 244 w 438"/>
                  <a:gd name="T49" fmla="*/ 136 h 504"/>
                  <a:gd name="T50" fmla="*/ 261 w 438"/>
                  <a:gd name="T51" fmla="*/ 104 h 504"/>
                  <a:gd name="T52" fmla="*/ 219 w 438"/>
                  <a:gd name="T53" fmla="*/ 88 h 504"/>
                  <a:gd name="T54" fmla="*/ 185 w 438"/>
                  <a:gd name="T55" fmla="*/ 64 h 504"/>
                  <a:gd name="T56" fmla="*/ 177 w 438"/>
                  <a:gd name="T57" fmla="*/ 40 h 504"/>
                  <a:gd name="T58" fmla="*/ 143 w 438"/>
                  <a:gd name="T59" fmla="*/ 16 h 504"/>
                  <a:gd name="T60" fmla="*/ 126 w 438"/>
                  <a:gd name="T61" fmla="*/ 0 h 504"/>
                  <a:gd name="T62" fmla="*/ 118 w 438"/>
                  <a:gd name="T63" fmla="*/ 8 h 504"/>
                  <a:gd name="T64" fmla="*/ 67 w 438"/>
                  <a:gd name="T65" fmla="*/ 8 h 504"/>
                  <a:gd name="T66" fmla="*/ 33 w 438"/>
                  <a:gd name="T67" fmla="*/ 24 h 504"/>
                  <a:gd name="T68" fmla="*/ 8 w 438"/>
                  <a:gd name="T69" fmla="*/ 24 h 504"/>
                  <a:gd name="T70" fmla="*/ 0 w 438"/>
                  <a:gd name="T71" fmla="*/ 48 h 504"/>
                  <a:gd name="T72" fmla="*/ 8 w 438"/>
                  <a:gd name="T73" fmla="*/ 80 h 504"/>
                  <a:gd name="T74" fmla="*/ 33 w 438"/>
                  <a:gd name="T75" fmla="*/ 112 h 504"/>
                  <a:gd name="T76" fmla="*/ 59 w 438"/>
                  <a:gd name="T77" fmla="*/ 120 h 504"/>
                  <a:gd name="T78" fmla="*/ 33 w 438"/>
                  <a:gd name="T79" fmla="*/ 128 h 504"/>
                  <a:gd name="T80" fmla="*/ 33 w 438"/>
                  <a:gd name="T81" fmla="*/ 160 h 504"/>
                  <a:gd name="T82" fmla="*/ 8 w 438"/>
                  <a:gd name="T83" fmla="*/ 152 h 504"/>
                  <a:gd name="T84" fmla="*/ 17 w 438"/>
                  <a:gd name="T85" fmla="*/ 168 h 504"/>
                  <a:gd name="T86" fmla="*/ 50 w 438"/>
                  <a:gd name="T87" fmla="*/ 168 h 504"/>
                  <a:gd name="T88" fmla="*/ 50 w 438"/>
                  <a:gd name="T89" fmla="*/ 200 h 504"/>
                  <a:gd name="T90" fmla="*/ 59 w 438"/>
                  <a:gd name="T91" fmla="*/ 232 h 504"/>
                  <a:gd name="T92" fmla="*/ 101 w 438"/>
                  <a:gd name="T93" fmla="*/ 256 h 504"/>
                  <a:gd name="T94" fmla="*/ 75 w 438"/>
                  <a:gd name="T95" fmla="*/ 272 h 504"/>
                  <a:gd name="T96" fmla="*/ 101 w 438"/>
                  <a:gd name="T97" fmla="*/ 312 h 504"/>
                  <a:gd name="T98" fmla="*/ 50 w 438"/>
                  <a:gd name="T99" fmla="*/ 328 h 504"/>
                  <a:gd name="T100" fmla="*/ 59 w 438"/>
                  <a:gd name="T101" fmla="*/ 352 h 504"/>
                  <a:gd name="T102" fmla="*/ 33 w 438"/>
                  <a:gd name="T103" fmla="*/ 352 h 504"/>
                  <a:gd name="T104" fmla="*/ 25 w 438"/>
                  <a:gd name="T105" fmla="*/ 384 h 504"/>
                  <a:gd name="T106" fmla="*/ 0 w 438"/>
                  <a:gd name="T107" fmla="*/ 400 h 504"/>
                  <a:gd name="T108" fmla="*/ 8 w 438"/>
                  <a:gd name="T109" fmla="*/ 416 h 504"/>
                  <a:gd name="T110" fmla="*/ 8 w 438"/>
                  <a:gd name="T111" fmla="*/ 456 h 504"/>
                  <a:gd name="T112" fmla="*/ 17 w 438"/>
                  <a:gd name="T113" fmla="*/ 456 h 504"/>
                  <a:gd name="T114" fmla="*/ 101 w 438"/>
                  <a:gd name="T115" fmla="*/ 504 h 504"/>
                  <a:gd name="T116" fmla="*/ 101 w 438"/>
                  <a:gd name="T117" fmla="*/ 496 h 504"/>
                  <a:gd name="T118" fmla="*/ 126 w 438"/>
                  <a:gd name="T119" fmla="*/ 424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69">
                <a:extLst>
                  <a:ext uri="{FF2B5EF4-FFF2-40B4-BE49-F238E27FC236}">
                    <a16:creationId xmlns:a16="http://schemas.microsoft.com/office/drawing/2014/main" id="{78BAE8CB-EEC5-8D4B-4C5F-37AEFC6AC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469" y="4143375"/>
                <a:ext cx="250031" cy="419100"/>
              </a:xfrm>
              <a:custGeom>
                <a:avLst/>
                <a:gdLst>
                  <a:gd name="T0" fmla="*/ 151 w 210"/>
                  <a:gd name="T1" fmla="*/ 304 h 352"/>
                  <a:gd name="T2" fmla="*/ 185 w 210"/>
                  <a:gd name="T3" fmla="*/ 288 h 352"/>
                  <a:gd name="T4" fmla="*/ 185 w 210"/>
                  <a:gd name="T5" fmla="*/ 248 h 352"/>
                  <a:gd name="T6" fmla="*/ 210 w 210"/>
                  <a:gd name="T7" fmla="*/ 232 h 352"/>
                  <a:gd name="T8" fmla="*/ 194 w 210"/>
                  <a:gd name="T9" fmla="*/ 192 h 352"/>
                  <a:gd name="T10" fmla="*/ 168 w 210"/>
                  <a:gd name="T11" fmla="*/ 184 h 352"/>
                  <a:gd name="T12" fmla="*/ 143 w 210"/>
                  <a:gd name="T13" fmla="*/ 152 h 352"/>
                  <a:gd name="T14" fmla="*/ 135 w 210"/>
                  <a:gd name="T15" fmla="*/ 96 h 352"/>
                  <a:gd name="T16" fmla="*/ 135 w 210"/>
                  <a:gd name="T17" fmla="*/ 72 h 352"/>
                  <a:gd name="T18" fmla="*/ 101 w 210"/>
                  <a:gd name="T19" fmla="*/ 32 h 352"/>
                  <a:gd name="T20" fmla="*/ 84 w 210"/>
                  <a:gd name="T21" fmla="*/ 16 h 352"/>
                  <a:gd name="T22" fmla="*/ 59 w 210"/>
                  <a:gd name="T23" fmla="*/ 16 h 352"/>
                  <a:gd name="T24" fmla="*/ 25 w 210"/>
                  <a:gd name="T25" fmla="*/ 0 h 352"/>
                  <a:gd name="T26" fmla="*/ 0 w 210"/>
                  <a:gd name="T27" fmla="*/ 72 h 352"/>
                  <a:gd name="T28" fmla="*/ 0 w 210"/>
                  <a:gd name="T29" fmla="*/ 80 h 352"/>
                  <a:gd name="T30" fmla="*/ 17 w 210"/>
                  <a:gd name="T31" fmla="*/ 88 h 352"/>
                  <a:gd name="T32" fmla="*/ 33 w 210"/>
                  <a:gd name="T33" fmla="*/ 104 h 352"/>
                  <a:gd name="T34" fmla="*/ 33 w 210"/>
                  <a:gd name="T35" fmla="*/ 120 h 352"/>
                  <a:gd name="T36" fmla="*/ 33 w 210"/>
                  <a:gd name="T37" fmla="*/ 160 h 352"/>
                  <a:gd name="T38" fmla="*/ 42 w 210"/>
                  <a:gd name="T39" fmla="*/ 248 h 352"/>
                  <a:gd name="T40" fmla="*/ 67 w 210"/>
                  <a:gd name="T41" fmla="*/ 288 h 352"/>
                  <a:gd name="T42" fmla="*/ 109 w 210"/>
                  <a:gd name="T43" fmla="*/ 320 h 352"/>
                  <a:gd name="T44" fmla="*/ 135 w 210"/>
                  <a:gd name="T45" fmla="*/ 352 h 352"/>
                  <a:gd name="T46" fmla="*/ 151 w 210"/>
                  <a:gd name="T47" fmla="*/ 344 h 352"/>
                  <a:gd name="T48" fmla="*/ 151 w 210"/>
                  <a:gd name="T49" fmla="*/ 304 h 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70">
                <a:extLst>
                  <a:ext uri="{FF2B5EF4-FFF2-40B4-BE49-F238E27FC236}">
                    <a16:creationId xmlns:a16="http://schemas.microsoft.com/office/drawing/2014/main" id="{EA63CD7E-7345-E49A-3497-19B61C917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204" y="4143375"/>
                <a:ext cx="721519" cy="838200"/>
              </a:xfrm>
              <a:custGeom>
                <a:avLst/>
                <a:gdLst>
                  <a:gd name="T0" fmla="*/ 606 w 606"/>
                  <a:gd name="T1" fmla="*/ 24 h 704"/>
                  <a:gd name="T2" fmla="*/ 556 w 606"/>
                  <a:gd name="T3" fmla="*/ 0 h 704"/>
                  <a:gd name="T4" fmla="*/ 530 w 606"/>
                  <a:gd name="T5" fmla="*/ 56 h 704"/>
                  <a:gd name="T6" fmla="*/ 446 w 606"/>
                  <a:gd name="T7" fmla="*/ 72 h 704"/>
                  <a:gd name="T8" fmla="*/ 379 w 606"/>
                  <a:gd name="T9" fmla="*/ 56 h 704"/>
                  <a:gd name="T10" fmla="*/ 286 w 606"/>
                  <a:gd name="T11" fmla="*/ 104 h 704"/>
                  <a:gd name="T12" fmla="*/ 236 w 606"/>
                  <a:gd name="T13" fmla="*/ 136 h 704"/>
                  <a:gd name="T14" fmla="*/ 134 w 606"/>
                  <a:gd name="T15" fmla="*/ 184 h 704"/>
                  <a:gd name="T16" fmla="*/ 75 w 606"/>
                  <a:gd name="T17" fmla="*/ 200 h 704"/>
                  <a:gd name="T18" fmla="*/ 75 w 606"/>
                  <a:gd name="T19" fmla="*/ 232 h 704"/>
                  <a:gd name="T20" fmla="*/ 50 w 606"/>
                  <a:gd name="T21" fmla="*/ 288 h 704"/>
                  <a:gd name="T22" fmla="*/ 16 w 606"/>
                  <a:gd name="T23" fmla="*/ 344 h 704"/>
                  <a:gd name="T24" fmla="*/ 33 w 606"/>
                  <a:gd name="T25" fmla="*/ 392 h 704"/>
                  <a:gd name="T26" fmla="*/ 59 w 606"/>
                  <a:gd name="T27" fmla="*/ 464 h 704"/>
                  <a:gd name="T28" fmla="*/ 118 w 606"/>
                  <a:gd name="T29" fmla="*/ 480 h 704"/>
                  <a:gd name="T30" fmla="*/ 286 w 606"/>
                  <a:gd name="T31" fmla="*/ 472 h 704"/>
                  <a:gd name="T32" fmla="*/ 337 w 606"/>
                  <a:gd name="T33" fmla="*/ 496 h 704"/>
                  <a:gd name="T34" fmla="*/ 294 w 606"/>
                  <a:gd name="T35" fmla="*/ 512 h 704"/>
                  <a:gd name="T36" fmla="*/ 210 w 606"/>
                  <a:gd name="T37" fmla="*/ 488 h 704"/>
                  <a:gd name="T38" fmla="*/ 160 w 606"/>
                  <a:gd name="T39" fmla="*/ 512 h 704"/>
                  <a:gd name="T40" fmla="*/ 160 w 606"/>
                  <a:gd name="T41" fmla="*/ 568 h 704"/>
                  <a:gd name="T42" fmla="*/ 202 w 606"/>
                  <a:gd name="T43" fmla="*/ 592 h 704"/>
                  <a:gd name="T44" fmla="*/ 236 w 606"/>
                  <a:gd name="T45" fmla="*/ 672 h 704"/>
                  <a:gd name="T46" fmla="*/ 278 w 606"/>
                  <a:gd name="T47" fmla="*/ 656 h 704"/>
                  <a:gd name="T48" fmla="*/ 337 w 606"/>
                  <a:gd name="T49" fmla="*/ 656 h 704"/>
                  <a:gd name="T50" fmla="*/ 328 w 606"/>
                  <a:gd name="T51" fmla="*/ 568 h 704"/>
                  <a:gd name="T52" fmla="*/ 370 w 606"/>
                  <a:gd name="T53" fmla="*/ 584 h 704"/>
                  <a:gd name="T54" fmla="*/ 387 w 606"/>
                  <a:gd name="T55" fmla="*/ 576 h 704"/>
                  <a:gd name="T56" fmla="*/ 353 w 606"/>
                  <a:gd name="T57" fmla="*/ 528 h 704"/>
                  <a:gd name="T58" fmla="*/ 455 w 606"/>
                  <a:gd name="T59" fmla="*/ 528 h 704"/>
                  <a:gd name="T60" fmla="*/ 438 w 606"/>
                  <a:gd name="T61" fmla="*/ 464 h 704"/>
                  <a:gd name="T62" fmla="*/ 438 w 606"/>
                  <a:gd name="T63" fmla="*/ 448 h 704"/>
                  <a:gd name="T64" fmla="*/ 480 w 606"/>
                  <a:gd name="T65" fmla="*/ 480 h 704"/>
                  <a:gd name="T66" fmla="*/ 463 w 606"/>
                  <a:gd name="T67" fmla="*/ 440 h 704"/>
                  <a:gd name="T68" fmla="*/ 353 w 606"/>
                  <a:gd name="T69" fmla="*/ 384 h 704"/>
                  <a:gd name="T70" fmla="*/ 337 w 606"/>
                  <a:gd name="T71" fmla="*/ 400 h 704"/>
                  <a:gd name="T72" fmla="*/ 311 w 606"/>
                  <a:gd name="T73" fmla="*/ 408 h 704"/>
                  <a:gd name="T74" fmla="*/ 294 w 606"/>
                  <a:gd name="T75" fmla="*/ 376 h 704"/>
                  <a:gd name="T76" fmla="*/ 337 w 606"/>
                  <a:gd name="T77" fmla="*/ 360 h 704"/>
                  <a:gd name="T78" fmla="*/ 320 w 606"/>
                  <a:gd name="T79" fmla="*/ 320 h 704"/>
                  <a:gd name="T80" fmla="*/ 236 w 606"/>
                  <a:gd name="T81" fmla="*/ 240 h 704"/>
                  <a:gd name="T82" fmla="*/ 261 w 606"/>
                  <a:gd name="T83" fmla="*/ 200 h 704"/>
                  <a:gd name="T84" fmla="*/ 294 w 606"/>
                  <a:gd name="T85" fmla="*/ 232 h 704"/>
                  <a:gd name="T86" fmla="*/ 337 w 606"/>
                  <a:gd name="T87" fmla="*/ 264 h 704"/>
                  <a:gd name="T88" fmla="*/ 362 w 606"/>
                  <a:gd name="T89" fmla="*/ 208 h 704"/>
                  <a:gd name="T90" fmla="*/ 387 w 606"/>
                  <a:gd name="T91" fmla="*/ 144 h 704"/>
                  <a:gd name="T92" fmla="*/ 497 w 606"/>
                  <a:gd name="T93" fmla="*/ 112 h 704"/>
                  <a:gd name="T94" fmla="*/ 564 w 606"/>
                  <a:gd name="T95" fmla="*/ 112 h 704"/>
                  <a:gd name="T96" fmla="*/ 598 w 606"/>
                  <a:gd name="T97" fmla="*/ 96 h 7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06" h="704">
                    <a:moveTo>
                      <a:pt x="589" y="72"/>
                    </a:moveTo>
                    <a:lnTo>
                      <a:pt x="606" y="24"/>
                    </a:lnTo>
                    <a:lnTo>
                      <a:pt x="581" y="0"/>
                    </a:lnTo>
                    <a:lnTo>
                      <a:pt x="556" y="0"/>
                    </a:lnTo>
                    <a:lnTo>
                      <a:pt x="564" y="40"/>
                    </a:lnTo>
                    <a:lnTo>
                      <a:pt x="530" y="56"/>
                    </a:lnTo>
                    <a:lnTo>
                      <a:pt x="471" y="72"/>
                    </a:lnTo>
                    <a:lnTo>
                      <a:pt x="446" y="72"/>
                    </a:lnTo>
                    <a:lnTo>
                      <a:pt x="412" y="72"/>
                    </a:lnTo>
                    <a:lnTo>
                      <a:pt x="379" y="56"/>
                    </a:lnTo>
                    <a:lnTo>
                      <a:pt x="328" y="88"/>
                    </a:lnTo>
                    <a:lnTo>
                      <a:pt x="286" y="104"/>
                    </a:lnTo>
                    <a:lnTo>
                      <a:pt x="244" y="104"/>
                    </a:lnTo>
                    <a:lnTo>
                      <a:pt x="236" y="136"/>
                    </a:lnTo>
                    <a:lnTo>
                      <a:pt x="168" y="144"/>
                    </a:lnTo>
                    <a:lnTo>
                      <a:pt x="134" y="184"/>
                    </a:lnTo>
                    <a:lnTo>
                      <a:pt x="109" y="184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75" y="232"/>
                    </a:lnTo>
                    <a:lnTo>
                      <a:pt x="50" y="248"/>
                    </a:lnTo>
                    <a:lnTo>
                      <a:pt x="50" y="288"/>
                    </a:lnTo>
                    <a:lnTo>
                      <a:pt x="16" y="304"/>
                    </a:lnTo>
                    <a:lnTo>
                      <a:pt x="16" y="344"/>
                    </a:lnTo>
                    <a:lnTo>
                      <a:pt x="0" y="352"/>
                    </a:lnTo>
                    <a:lnTo>
                      <a:pt x="33" y="392"/>
                    </a:lnTo>
                    <a:lnTo>
                      <a:pt x="75" y="424"/>
                    </a:lnTo>
                    <a:lnTo>
                      <a:pt x="59" y="464"/>
                    </a:lnTo>
                    <a:lnTo>
                      <a:pt x="92" y="464"/>
                    </a:lnTo>
                    <a:lnTo>
                      <a:pt x="118" y="480"/>
                    </a:lnTo>
                    <a:lnTo>
                      <a:pt x="202" y="480"/>
                    </a:lnTo>
                    <a:lnTo>
                      <a:pt x="286" y="472"/>
                    </a:lnTo>
                    <a:lnTo>
                      <a:pt x="362" y="480"/>
                    </a:lnTo>
                    <a:lnTo>
                      <a:pt x="337" y="496"/>
                    </a:lnTo>
                    <a:lnTo>
                      <a:pt x="328" y="512"/>
                    </a:lnTo>
                    <a:lnTo>
                      <a:pt x="294" y="512"/>
                    </a:lnTo>
                    <a:lnTo>
                      <a:pt x="261" y="504"/>
                    </a:lnTo>
                    <a:lnTo>
                      <a:pt x="210" y="488"/>
                    </a:lnTo>
                    <a:lnTo>
                      <a:pt x="185" y="504"/>
                    </a:lnTo>
                    <a:lnTo>
                      <a:pt x="160" y="512"/>
                    </a:lnTo>
                    <a:lnTo>
                      <a:pt x="134" y="552"/>
                    </a:lnTo>
                    <a:lnTo>
                      <a:pt x="160" y="568"/>
                    </a:lnTo>
                    <a:lnTo>
                      <a:pt x="185" y="584"/>
                    </a:lnTo>
                    <a:lnTo>
                      <a:pt x="202" y="592"/>
                    </a:lnTo>
                    <a:lnTo>
                      <a:pt x="210" y="624"/>
                    </a:lnTo>
                    <a:lnTo>
                      <a:pt x="236" y="672"/>
                    </a:lnTo>
                    <a:lnTo>
                      <a:pt x="252" y="648"/>
                    </a:lnTo>
                    <a:lnTo>
                      <a:pt x="278" y="656"/>
                    </a:lnTo>
                    <a:lnTo>
                      <a:pt x="311" y="704"/>
                    </a:lnTo>
                    <a:lnTo>
                      <a:pt x="337" y="656"/>
                    </a:lnTo>
                    <a:lnTo>
                      <a:pt x="396" y="688"/>
                    </a:lnTo>
                    <a:lnTo>
                      <a:pt x="328" y="568"/>
                    </a:lnTo>
                    <a:lnTo>
                      <a:pt x="353" y="576"/>
                    </a:lnTo>
                    <a:lnTo>
                      <a:pt x="370" y="584"/>
                    </a:lnTo>
                    <a:lnTo>
                      <a:pt x="370" y="600"/>
                    </a:lnTo>
                    <a:lnTo>
                      <a:pt x="387" y="576"/>
                    </a:lnTo>
                    <a:lnTo>
                      <a:pt x="412" y="560"/>
                    </a:lnTo>
                    <a:lnTo>
                      <a:pt x="353" y="528"/>
                    </a:lnTo>
                    <a:lnTo>
                      <a:pt x="404" y="512"/>
                    </a:lnTo>
                    <a:lnTo>
                      <a:pt x="455" y="528"/>
                    </a:lnTo>
                    <a:lnTo>
                      <a:pt x="446" y="488"/>
                    </a:lnTo>
                    <a:lnTo>
                      <a:pt x="438" y="464"/>
                    </a:lnTo>
                    <a:lnTo>
                      <a:pt x="412" y="448"/>
                    </a:lnTo>
                    <a:lnTo>
                      <a:pt x="438" y="448"/>
                    </a:lnTo>
                    <a:lnTo>
                      <a:pt x="455" y="464"/>
                    </a:lnTo>
                    <a:lnTo>
                      <a:pt x="480" y="480"/>
                    </a:lnTo>
                    <a:lnTo>
                      <a:pt x="514" y="472"/>
                    </a:lnTo>
                    <a:lnTo>
                      <a:pt x="463" y="440"/>
                    </a:lnTo>
                    <a:lnTo>
                      <a:pt x="421" y="408"/>
                    </a:lnTo>
                    <a:lnTo>
                      <a:pt x="353" y="384"/>
                    </a:lnTo>
                    <a:lnTo>
                      <a:pt x="337" y="384"/>
                    </a:lnTo>
                    <a:lnTo>
                      <a:pt x="337" y="400"/>
                    </a:lnTo>
                    <a:lnTo>
                      <a:pt x="345" y="416"/>
                    </a:lnTo>
                    <a:lnTo>
                      <a:pt x="311" y="408"/>
                    </a:lnTo>
                    <a:lnTo>
                      <a:pt x="294" y="400"/>
                    </a:lnTo>
                    <a:lnTo>
                      <a:pt x="294" y="376"/>
                    </a:lnTo>
                    <a:lnTo>
                      <a:pt x="294" y="352"/>
                    </a:lnTo>
                    <a:lnTo>
                      <a:pt x="337" y="360"/>
                    </a:lnTo>
                    <a:lnTo>
                      <a:pt x="337" y="336"/>
                    </a:lnTo>
                    <a:lnTo>
                      <a:pt x="320" y="320"/>
                    </a:lnTo>
                    <a:lnTo>
                      <a:pt x="269" y="288"/>
                    </a:lnTo>
                    <a:lnTo>
                      <a:pt x="236" y="240"/>
                    </a:lnTo>
                    <a:lnTo>
                      <a:pt x="244" y="224"/>
                    </a:lnTo>
                    <a:lnTo>
                      <a:pt x="261" y="200"/>
                    </a:lnTo>
                    <a:lnTo>
                      <a:pt x="269" y="224"/>
                    </a:lnTo>
                    <a:lnTo>
                      <a:pt x="294" y="232"/>
                    </a:lnTo>
                    <a:lnTo>
                      <a:pt x="320" y="240"/>
                    </a:lnTo>
                    <a:lnTo>
                      <a:pt x="337" y="264"/>
                    </a:lnTo>
                    <a:lnTo>
                      <a:pt x="337" y="232"/>
                    </a:lnTo>
                    <a:lnTo>
                      <a:pt x="362" y="208"/>
                    </a:lnTo>
                    <a:lnTo>
                      <a:pt x="370" y="160"/>
                    </a:lnTo>
                    <a:lnTo>
                      <a:pt x="387" y="144"/>
                    </a:lnTo>
                    <a:lnTo>
                      <a:pt x="412" y="136"/>
                    </a:lnTo>
                    <a:lnTo>
                      <a:pt x="497" y="112"/>
                    </a:lnTo>
                    <a:lnTo>
                      <a:pt x="539" y="112"/>
                    </a:lnTo>
                    <a:lnTo>
                      <a:pt x="564" y="112"/>
                    </a:lnTo>
                    <a:lnTo>
                      <a:pt x="573" y="128"/>
                    </a:lnTo>
                    <a:lnTo>
                      <a:pt x="598" y="96"/>
                    </a:lnTo>
                    <a:lnTo>
                      <a:pt x="589" y="7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71">
                <a:extLst>
                  <a:ext uri="{FF2B5EF4-FFF2-40B4-BE49-F238E27FC236}">
                    <a16:creationId xmlns:a16="http://schemas.microsoft.com/office/drawing/2014/main" id="{37876A78-B3CC-048F-2879-0E2A97284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469" y="4143375"/>
                <a:ext cx="250031" cy="419100"/>
              </a:xfrm>
              <a:custGeom>
                <a:avLst/>
                <a:gdLst>
                  <a:gd name="T0" fmla="*/ 151 w 210"/>
                  <a:gd name="T1" fmla="*/ 304 h 352"/>
                  <a:gd name="T2" fmla="*/ 185 w 210"/>
                  <a:gd name="T3" fmla="*/ 288 h 352"/>
                  <a:gd name="T4" fmla="*/ 185 w 210"/>
                  <a:gd name="T5" fmla="*/ 248 h 352"/>
                  <a:gd name="T6" fmla="*/ 210 w 210"/>
                  <a:gd name="T7" fmla="*/ 232 h 352"/>
                  <a:gd name="T8" fmla="*/ 194 w 210"/>
                  <a:gd name="T9" fmla="*/ 192 h 352"/>
                  <a:gd name="T10" fmla="*/ 168 w 210"/>
                  <a:gd name="T11" fmla="*/ 184 h 352"/>
                  <a:gd name="T12" fmla="*/ 143 w 210"/>
                  <a:gd name="T13" fmla="*/ 152 h 352"/>
                  <a:gd name="T14" fmla="*/ 135 w 210"/>
                  <a:gd name="T15" fmla="*/ 96 h 352"/>
                  <a:gd name="T16" fmla="*/ 135 w 210"/>
                  <a:gd name="T17" fmla="*/ 72 h 352"/>
                  <a:gd name="T18" fmla="*/ 135 w 210"/>
                  <a:gd name="T19" fmla="*/ 72 h 352"/>
                  <a:gd name="T20" fmla="*/ 101 w 210"/>
                  <a:gd name="T21" fmla="*/ 32 h 352"/>
                  <a:gd name="T22" fmla="*/ 84 w 210"/>
                  <a:gd name="T23" fmla="*/ 16 h 352"/>
                  <a:gd name="T24" fmla="*/ 59 w 210"/>
                  <a:gd name="T25" fmla="*/ 16 h 352"/>
                  <a:gd name="T26" fmla="*/ 25 w 210"/>
                  <a:gd name="T27" fmla="*/ 0 h 352"/>
                  <a:gd name="T28" fmla="*/ 0 w 210"/>
                  <a:gd name="T29" fmla="*/ 72 h 352"/>
                  <a:gd name="T30" fmla="*/ 0 w 210"/>
                  <a:gd name="T31" fmla="*/ 80 h 352"/>
                  <a:gd name="T32" fmla="*/ 17 w 210"/>
                  <a:gd name="T33" fmla="*/ 88 h 352"/>
                  <a:gd name="T34" fmla="*/ 33 w 210"/>
                  <a:gd name="T35" fmla="*/ 104 h 352"/>
                  <a:gd name="T36" fmla="*/ 33 w 210"/>
                  <a:gd name="T37" fmla="*/ 120 h 352"/>
                  <a:gd name="T38" fmla="*/ 33 w 210"/>
                  <a:gd name="T39" fmla="*/ 160 h 352"/>
                  <a:gd name="T40" fmla="*/ 42 w 210"/>
                  <a:gd name="T41" fmla="*/ 248 h 352"/>
                  <a:gd name="T42" fmla="*/ 67 w 210"/>
                  <a:gd name="T43" fmla="*/ 288 h 352"/>
                  <a:gd name="T44" fmla="*/ 109 w 210"/>
                  <a:gd name="T45" fmla="*/ 320 h 352"/>
                  <a:gd name="T46" fmla="*/ 135 w 210"/>
                  <a:gd name="T47" fmla="*/ 352 h 352"/>
                  <a:gd name="T48" fmla="*/ 151 w 210"/>
                  <a:gd name="T49" fmla="*/ 344 h 352"/>
                  <a:gd name="T50" fmla="*/ 151 w 210"/>
                  <a:gd name="T51" fmla="*/ 304 h 3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72">
                <a:extLst>
                  <a:ext uri="{FF2B5EF4-FFF2-40B4-BE49-F238E27FC236}">
                    <a16:creationId xmlns:a16="http://schemas.microsoft.com/office/drawing/2014/main" id="{4C5F8879-5828-E9BA-1AC2-1A839357E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204" y="4143375"/>
                <a:ext cx="721519" cy="838200"/>
              </a:xfrm>
              <a:custGeom>
                <a:avLst/>
                <a:gdLst>
                  <a:gd name="T0" fmla="*/ 606 w 606"/>
                  <a:gd name="T1" fmla="*/ 24 h 704"/>
                  <a:gd name="T2" fmla="*/ 556 w 606"/>
                  <a:gd name="T3" fmla="*/ 0 h 704"/>
                  <a:gd name="T4" fmla="*/ 530 w 606"/>
                  <a:gd name="T5" fmla="*/ 56 h 704"/>
                  <a:gd name="T6" fmla="*/ 446 w 606"/>
                  <a:gd name="T7" fmla="*/ 72 h 704"/>
                  <a:gd name="T8" fmla="*/ 379 w 606"/>
                  <a:gd name="T9" fmla="*/ 56 h 704"/>
                  <a:gd name="T10" fmla="*/ 286 w 606"/>
                  <a:gd name="T11" fmla="*/ 104 h 704"/>
                  <a:gd name="T12" fmla="*/ 236 w 606"/>
                  <a:gd name="T13" fmla="*/ 136 h 704"/>
                  <a:gd name="T14" fmla="*/ 134 w 606"/>
                  <a:gd name="T15" fmla="*/ 184 h 704"/>
                  <a:gd name="T16" fmla="*/ 75 w 606"/>
                  <a:gd name="T17" fmla="*/ 200 h 704"/>
                  <a:gd name="T18" fmla="*/ 75 w 606"/>
                  <a:gd name="T19" fmla="*/ 232 h 704"/>
                  <a:gd name="T20" fmla="*/ 50 w 606"/>
                  <a:gd name="T21" fmla="*/ 288 h 704"/>
                  <a:gd name="T22" fmla="*/ 16 w 606"/>
                  <a:gd name="T23" fmla="*/ 344 h 704"/>
                  <a:gd name="T24" fmla="*/ 33 w 606"/>
                  <a:gd name="T25" fmla="*/ 392 h 704"/>
                  <a:gd name="T26" fmla="*/ 59 w 606"/>
                  <a:gd name="T27" fmla="*/ 464 h 704"/>
                  <a:gd name="T28" fmla="*/ 118 w 606"/>
                  <a:gd name="T29" fmla="*/ 480 h 704"/>
                  <a:gd name="T30" fmla="*/ 286 w 606"/>
                  <a:gd name="T31" fmla="*/ 472 h 704"/>
                  <a:gd name="T32" fmla="*/ 337 w 606"/>
                  <a:gd name="T33" fmla="*/ 496 h 704"/>
                  <a:gd name="T34" fmla="*/ 294 w 606"/>
                  <a:gd name="T35" fmla="*/ 512 h 704"/>
                  <a:gd name="T36" fmla="*/ 210 w 606"/>
                  <a:gd name="T37" fmla="*/ 488 h 704"/>
                  <a:gd name="T38" fmla="*/ 160 w 606"/>
                  <a:gd name="T39" fmla="*/ 512 h 704"/>
                  <a:gd name="T40" fmla="*/ 160 w 606"/>
                  <a:gd name="T41" fmla="*/ 568 h 704"/>
                  <a:gd name="T42" fmla="*/ 202 w 606"/>
                  <a:gd name="T43" fmla="*/ 592 h 704"/>
                  <a:gd name="T44" fmla="*/ 236 w 606"/>
                  <a:gd name="T45" fmla="*/ 672 h 704"/>
                  <a:gd name="T46" fmla="*/ 278 w 606"/>
                  <a:gd name="T47" fmla="*/ 656 h 704"/>
                  <a:gd name="T48" fmla="*/ 337 w 606"/>
                  <a:gd name="T49" fmla="*/ 656 h 704"/>
                  <a:gd name="T50" fmla="*/ 328 w 606"/>
                  <a:gd name="T51" fmla="*/ 568 h 704"/>
                  <a:gd name="T52" fmla="*/ 370 w 606"/>
                  <a:gd name="T53" fmla="*/ 584 h 704"/>
                  <a:gd name="T54" fmla="*/ 387 w 606"/>
                  <a:gd name="T55" fmla="*/ 576 h 704"/>
                  <a:gd name="T56" fmla="*/ 353 w 606"/>
                  <a:gd name="T57" fmla="*/ 528 h 704"/>
                  <a:gd name="T58" fmla="*/ 455 w 606"/>
                  <a:gd name="T59" fmla="*/ 528 h 704"/>
                  <a:gd name="T60" fmla="*/ 438 w 606"/>
                  <a:gd name="T61" fmla="*/ 464 h 704"/>
                  <a:gd name="T62" fmla="*/ 438 w 606"/>
                  <a:gd name="T63" fmla="*/ 448 h 704"/>
                  <a:gd name="T64" fmla="*/ 480 w 606"/>
                  <a:gd name="T65" fmla="*/ 480 h 704"/>
                  <a:gd name="T66" fmla="*/ 463 w 606"/>
                  <a:gd name="T67" fmla="*/ 440 h 704"/>
                  <a:gd name="T68" fmla="*/ 353 w 606"/>
                  <a:gd name="T69" fmla="*/ 384 h 704"/>
                  <a:gd name="T70" fmla="*/ 337 w 606"/>
                  <a:gd name="T71" fmla="*/ 400 h 704"/>
                  <a:gd name="T72" fmla="*/ 311 w 606"/>
                  <a:gd name="T73" fmla="*/ 408 h 704"/>
                  <a:gd name="T74" fmla="*/ 294 w 606"/>
                  <a:gd name="T75" fmla="*/ 376 h 704"/>
                  <a:gd name="T76" fmla="*/ 337 w 606"/>
                  <a:gd name="T77" fmla="*/ 360 h 704"/>
                  <a:gd name="T78" fmla="*/ 320 w 606"/>
                  <a:gd name="T79" fmla="*/ 320 h 704"/>
                  <a:gd name="T80" fmla="*/ 236 w 606"/>
                  <a:gd name="T81" fmla="*/ 240 h 704"/>
                  <a:gd name="T82" fmla="*/ 261 w 606"/>
                  <a:gd name="T83" fmla="*/ 200 h 704"/>
                  <a:gd name="T84" fmla="*/ 294 w 606"/>
                  <a:gd name="T85" fmla="*/ 232 h 704"/>
                  <a:gd name="T86" fmla="*/ 337 w 606"/>
                  <a:gd name="T87" fmla="*/ 264 h 704"/>
                  <a:gd name="T88" fmla="*/ 362 w 606"/>
                  <a:gd name="T89" fmla="*/ 208 h 704"/>
                  <a:gd name="T90" fmla="*/ 387 w 606"/>
                  <a:gd name="T91" fmla="*/ 144 h 704"/>
                  <a:gd name="T92" fmla="*/ 497 w 606"/>
                  <a:gd name="T93" fmla="*/ 112 h 704"/>
                  <a:gd name="T94" fmla="*/ 564 w 606"/>
                  <a:gd name="T95" fmla="*/ 112 h 704"/>
                  <a:gd name="T96" fmla="*/ 598 w 606"/>
                  <a:gd name="T97" fmla="*/ 96 h 7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06" h="704">
                    <a:moveTo>
                      <a:pt x="589" y="72"/>
                    </a:moveTo>
                    <a:lnTo>
                      <a:pt x="606" y="24"/>
                    </a:lnTo>
                    <a:lnTo>
                      <a:pt x="581" y="0"/>
                    </a:lnTo>
                    <a:lnTo>
                      <a:pt x="556" y="0"/>
                    </a:lnTo>
                    <a:lnTo>
                      <a:pt x="564" y="40"/>
                    </a:lnTo>
                    <a:lnTo>
                      <a:pt x="530" y="56"/>
                    </a:lnTo>
                    <a:lnTo>
                      <a:pt x="471" y="72"/>
                    </a:lnTo>
                    <a:lnTo>
                      <a:pt x="446" y="72"/>
                    </a:lnTo>
                    <a:lnTo>
                      <a:pt x="412" y="72"/>
                    </a:lnTo>
                    <a:lnTo>
                      <a:pt x="379" y="56"/>
                    </a:lnTo>
                    <a:lnTo>
                      <a:pt x="328" y="88"/>
                    </a:lnTo>
                    <a:lnTo>
                      <a:pt x="286" y="104"/>
                    </a:lnTo>
                    <a:lnTo>
                      <a:pt x="244" y="104"/>
                    </a:lnTo>
                    <a:lnTo>
                      <a:pt x="236" y="136"/>
                    </a:lnTo>
                    <a:lnTo>
                      <a:pt x="168" y="144"/>
                    </a:lnTo>
                    <a:lnTo>
                      <a:pt x="134" y="184"/>
                    </a:lnTo>
                    <a:lnTo>
                      <a:pt x="109" y="184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75" y="232"/>
                    </a:lnTo>
                    <a:lnTo>
                      <a:pt x="50" y="248"/>
                    </a:lnTo>
                    <a:lnTo>
                      <a:pt x="50" y="288"/>
                    </a:lnTo>
                    <a:lnTo>
                      <a:pt x="16" y="304"/>
                    </a:lnTo>
                    <a:lnTo>
                      <a:pt x="16" y="344"/>
                    </a:lnTo>
                    <a:lnTo>
                      <a:pt x="0" y="352"/>
                    </a:lnTo>
                    <a:lnTo>
                      <a:pt x="33" y="392"/>
                    </a:lnTo>
                    <a:lnTo>
                      <a:pt x="75" y="424"/>
                    </a:lnTo>
                    <a:lnTo>
                      <a:pt x="59" y="464"/>
                    </a:lnTo>
                    <a:lnTo>
                      <a:pt x="92" y="464"/>
                    </a:lnTo>
                    <a:lnTo>
                      <a:pt x="118" y="480"/>
                    </a:lnTo>
                    <a:lnTo>
                      <a:pt x="202" y="480"/>
                    </a:lnTo>
                    <a:lnTo>
                      <a:pt x="286" y="472"/>
                    </a:lnTo>
                    <a:lnTo>
                      <a:pt x="362" y="480"/>
                    </a:lnTo>
                    <a:lnTo>
                      <a:pt x="337" y="496"/>
                    </a:lnTo>
                    <a:lnTo>
                      <a:pt x="328" y="512"/>
                    </a:lnTo>
                    <a:lnTo>
                      <a:pt x="294" y="512"/>
                    </a:lnTo>
                    <a:lnTo>
                      <a:pt x="261" y="504"/>
                    </a:lnTo>
                    <a:lnTo>
                      <a:pt x="210" y="488"/>
                    </a:lnTo>
                    <a:lnTo>
                      <a:pt x="185" y="504"/>
                    </a:lnTo>
                    <a:lnTo>
                      <a:pt x="160" y="512"/>
                    </a:lnTo>
                    <a:lnTo>
                      <a:pt x="134" y="552"/>
                    </a:lnTo>
                    <a:lnTo>
                      <a:pt x="160" y="568"/>
                    </a:lnTo>
                    <a:lnTo>
                      <a:pt x="185" y="584"/>
                    </a:lnTo>
                    <a:lnTo>
                      <a:pt x="202" y="592"/>
                    </a:lnTo>
                    <a:lnTo>
                      <a:pt x="210" y="624"/>
                    </a:lnTo>
                    <a:lnTo>
                      <a:pt x="236" y="672"/>
                    </a:lnTo>
                    <a:lnTo>
                      <a:pt x="252" y="648"/>
                    </a:lnTo>
                    <a:lnTo>
                      <a:pt x="278" y="656"/>
                    </a:lnTo>
                    <a:lnTo>
                      <a:pt x="311" y="704"/>
                    </a:lnTo>
                    <a:lnTo>
                      <a:pt x="337" y="656"/>
                    </a:lnTo>
                    <a:lnTo>
                      <a:pt x="396" y="688"/>
                    </a:lnTo>
                    <a:lnTo>
                      <a:pt x="328" y="568"/>
                    </a:lnTo>
                    <a:lnTo>
                      <a:pt x="353" y="576"/>
                    </a:lnTo>
                    <a:lnTo>
                      <a:pt x="370" y="584"/>
                    </a:lnTo>
                    <a:lnTo>
                      <a:pt x="370" y="600"/>
                    </a:lnTo>
                    <a:lnTo>
                      <a:pt x="387" y="576"/>
                    </a:lnTo>
                    <a:lnTo>
                      <a:pt x="412" y="560"/>
                    </a:lnTo>
                    <a:lnTo>
                      <a:pt x="353" y="528"/>
                    </a:lnTo>
                    <a:lnTo>
                      <a:pt x="404" y="512"/>
                    </a:lnTo>
                    <a:lnTo>
                      <a:pt x="455" y="528"/>
                    </a:lnTo>
                    <a:lnTo>
                      <a:pt x="446" y="488"/>
                    </a:lnTo>
                    <a:lnTo>
                      <a:pt x="438" y="464"/>
                    </a:lnTo>
                    <a:lnTo>
                      <a:pt x="412" y="448"/>
                    </a:lnTo>
                    <a:lnTo>
                      <a:pt x="438" y="448"/>
                    </a:lnTo>
                    <a:lnTo>
                      <a:pt x="455" y="464"/>
                    </a:lnTo>
                    <a:lnTo>
                      <a:pt x="480" y="480"/>
                    </a:lnTo>
                    <a:lnTo>
                      <a:pt x="514" y="472"/>
                    </a:lnTo>
                    <a:lnTo>
                      <a:pt x="463" y="440"/>
                    </a:lnTo>
                    <a:lnTo>
                      <a:pt x="421" y="408"/>
                    </a:lnTo>
                    <a:lnTo>
                      <a:pt x="353" y="384"/>
                    </a:lnTo>
                    <a:lnTo>
                      <a:pt x="337" y="384"/>
                    </a:lnTo>
                    <a:lnTo>
                      <a:pt x="337" y="400"/>
                    </a:lnTo>
                    <a:lnTo>
                      <a:pt x="345" y="416"/>
                    </a:lnTo>
                    <a:lnTo>
                      <a:pt x="311" y="408"/>
                    </a:lnTo>
                    <a:lnTo>
                      <a:pt x="294" y="400"/>
                    </a:lnTo>
                    <a:lnTo>
                      <a:pt x="294" y="376"/>
                    </a:lnTo>
                    <a:lnTo>
                      <a:pt x="294" y="352"/>
                    </a:lnTo>
                    <a:lnTo>
                      <a:pt x="337" y="360"/>
                    </a:lnTo>
                    <a:lnTo>
                      <a:pt x="337" y="336"/>
                    </a:lnTo>
                    <a:lnTo>
                      <a:pt x="320" y="320"/>
                    </a:lnTo>
                    <a:lnTo>
                      <a:pt x="269" y="288"/>
                    </a:lnTo>
                    <a:lnTo>
                      <a:pt x="236" y="240"/>
                    </a:lnTo>
                    <a:lnTo>
                      <a:pt x="244" y="224"/>
                    </a:lnTo>
                    <a:lnTo>
                      <a:pt x="261" y="200"/>
                    </a:lnTo>
                    <a:lnTo>
                      <a:pt x="269" y="224"/>
                    </a:lnTo>
                    <a:lnTo>
                      <a:pt x="294" y="232"/>
                    </a:lnTo>
                    <a:lnTo>
                      <a:pt x="320" y="240"/>
                    </a:lnTo>
                    <a:lnTo>
                      <a:pt x="337" y="264"/>
                    </a:lnTo>
                    <a:lnTo>
                      <a:pt x="337" y="232"/>
                    </a:lnTo>
                    <a:lnTo>
                      <a:pt x="362" y="208"/>
                    </a:lnTo>
                    <a:lnTo>
                      <a:pt x="370" y="160"/>
                    </a:lnTo>
                    <a:lnTo>
                      <a:pt x="387" y="144"/>
                    </a:lnTo>
                    <a:lnTo>
                      <a:pt x="412" y="136"/>
                    </a:lnTo>
                    <a:lnTo>
                      <a:pt x="497" y="112"/>
                    </a:lnTo>
                    <a:lnTo>
                      <a:pt x="539" y="112"/>
                    </a:lnTo>
                    <a:lnTo>
                      <a:pt x="564" y="112"/>
                    </a:lnTo>
                    <a:lnTo>
                      <a:pt x="573" y="128"/>
                    </a:lnTo>
                    <a:lnTo>
                      <a:pt x="598" y="96"/>
                    </a:lnTo>
                    <a:lnTo>
                      <a:pt x="589" y="7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73">
                <a:extLst>
                  <a:ext uri="{FF2B5EF4-FFF2-40B4-BE49-F238E27FC236}">
                    <a16:creationId xmlns:a16="http://schemas.microsoft.com/office/drawing/2014/main" id="{16B53112-6CD5-EF4D-7298-1016DC192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203" y="4152900"/>
                <a:ext cx="290513" cy="228600"/>
              </a:xfrm>
              <a:custGeom>
                <a:avLst/>
                <a:gdLst>
                  <a:gd name="T0" fmla="*/ 227 w 244"/>
                  <a:gd name="T1" fmla="*/ 32 h 192"/>
                  <a:gd name="T2" fmla="*/ 185 w 244"/>
                  <a:gd name="T3" fmla="*/ 16 h 192"/>
                  <a:gd name="T4" fmla="*/ 177 w 244"/>
                  <a:gd name="T5" fmla="*/ 0 h 192"/>
                  <a:gd name="T6" fmla="*/ 134 w 244"/>
                  <a:gd name="T7" fmla="*/ 0 h 192"/>
                  <a:gd name="T8" fmla="*/ 75 w 244"/>
                  <a:gd name="T9" fmla="*/ 24 h 192"/>
                  <a:gd name="T10" fmla="*/ 50 w 244"/>
                  <a:gd name="T11" fmla="*/ 32 h 192"/>
                  <a:gd name="T12" fmla="*/ 25 w 244"/>
                  <a:gd name="T13" fmla="*/ 40 h 192"/>
                  <a:gd name="T14" fmla="*/ 16 w 244"/>
                  <a:gd name="T15" fmla="*/ 72 h 192"/>
                  <a:gd name="T16" fmla="*/ 0 w 244"/>
                  <a:gd name="T17" fmla="*/ 64 h 192"/>
                  <a:gd name="T18" fmla="*/ 0 w 244"/>
                  <a:gd name="T19" fmla="*/ 88 h 192"/>
                  <a:gd name="T20" fmla="*/ 8 w 244"/>
                  <a:gd name="T21" fmla="*/ 144 h 192"/>
                  <a:gd name="T22" fmla="*/ 33 w 244"/>
                  <a:gd name="T23" fmla="*/ 176 h 192"/>
                  <a:gd name="T24" fmla="*/ 59 w 244"/>
                  <a:gd name="T25" fmla="*/ 184 h 192"/>
                  <a:gd name="T26" fmla="*/ 67 w 244"/>
                  <a:gd name="T27" fmla="*/ 192 h 192"/>
                  <a:gd name="T28" fmla="*/ 75 w 244"/>
                  <a:gd name="T29" fmla="*/ 192 h 192"/>
                  <a:gd name="T30" fmla="*/ 109 w 244"/>
                  <a:gd name="T31" fmla="*/ 176 h 192"/>
                  <a:gd name="T32" fmla="*/ 134 w 244"/>
                  <a:gd name="T33" fmla="*/ 176 h 192"/>
                  <a:gd name="T34" fmla="*/ 168 w 244"/>
                  <a:gd name="T35" fmla="*/ 136 h 192"/>
                  <a:gd name="T36" fmla="*/ 236 w 244"/>
                  <a:gd name="T37" fmla="*/ 128 h 192"/>
                  <a:gd name="T38" fmla="*/ 244 w 244"/>
                  <a:gd name="T39" fmla="*/ 104 h 192"/>
                  <a:gd name="T40" fmla="*/ 244 w 244"/>
                  <a:gd name="T41" fmla="*/ 64 h 192"/>
                  <a:gd name="T42" fmla="*/ 227 w 244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4" h="192">
                    <a:moveTo>
                      <a:pt x="227" y="32"/>
                    </a:moveTo>
                    <a:lnTo>
                      <a:pt x="185" y="16"/>
                    </a:lnTo>
                    <a:lnTo>
                      <a:pt x="177" y="0"/>
                    </a:lnTo>
                    <a:lnTo>
                      <a:pt x="134" y="0"/>
                    </a:lnTo>
                    <a:lnTo>
                      <a:pt x="75" y="24"/>
                    </a:lnTo>
                    <a:lnTo>
                      <a:pt x="50" y="32"/>
                    </a:lnTo>
                    <a:lnTo>
                      <a:pt x="25" y="40"/>
                    </a:lnTo>
                    <a:lnTo>
                      <a:pt x="16" y="72"/>
                    </a:lnTo>
                    <a:lnTo>
                      <a:pt x="0" y="64"/>
                    </a:lnTo>
                    <a:lnTo>
                      <a:pt x="0" y="88"/>
                    </a:lnTo>
                    <a:lnTo>
                      <a:pt x="8" y="144"/>
                    </a:lnTo>
                    <a:lnTo>
                      <a:pt x="33" y="176"/>
                    </a:lnTo>
                    <a:lnTo>
                      <a:pt x="59" y="184"/>
                    </a:lnTo>
                    <a:lnTo>
                      <a:pt x="67" y="192"/>
                    </a:lnTo>
                    <a:lnTo>
                      <a:pt x="75" y="192"/>
                    </a:lnTo>
                    <a:lnTo>
                      <a:pt x="109" y="176"/>
                    </a:lnTo>
                    <a:lnTo>
                      <a:pt x="134" y="176"/>
                    </a:lnTo>
                    <a:lnTo>
                      <a:pt x="168" y="136"/>
                    </a:lnTo>
                    <a:lnTo>
                      <a:pt x="236" y="128"/>
                    </a:lnTo>
                    <a:lnTo>
                      <a:pt x="244" y="104"/>
                    </a:lnTo>
                    <a:lnTo>
                      <a:pt x="244" y="64"/>
                    </a:lnTo>
                    <a:lnTo>
                      <a:pt x="227" y="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Freeform 74">
                <a:extLst>
                  <a:ext uri="{FF2B5EF4-FFF2-40B4-BE49-F238E27FC236}">
                    <a16:creationId xmlns:a16="http://schemas.microsoft.com/office/drawing/2014/main" id="{249EC51F-8375-901F-505F-829984CA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748" y="3790950"/>
                <a:ext cx="702469" cy="485775"/>
              </a:xfrm>
              <a:custGeom>
                <a:avLst/>
                <a:gdLst>
                  <a:gd name="T0" fmla="*/ 455 w 590"/>
                  <a:gd name="T1" fmla="*/ 256 h 408"/>
                  <a:gd name="T2" fmla="*/ 489 w 590"/>
                  <a:gd name="T3" fmla="*/ 248 h 408"/>
                  <a:gd name="T4" fmla="*/ 514 w 590"/>
                  <a:gd name="T5" fmla="*/ 232 h 408"/>
                  <a:gd name="T6" fmla="*/ 565 w 590"/>
                  <a:gd name="T7" fmla="*/ 240 h 408"/>
                  <a:gd name="T8" fmla="*/ 590 w 590"/>
                  <a:gd name="T9" fmla="*/ 232 h 408"/>
                  <a:gd name="T10" fmla="*/ 565 w 590"/>
                  <a:gd name="T11" fmla="*/ 200 h 408"/>
                  <a:gd name="T12" fmla="*/ 523 w 590"/>
                  <a:gd name="T13" fmla="*/ 176 h 408"/>
                  <a:gd name="T14" fmla="*/ 548 w 590"/>
                  <a:gd name="T15" fmla="*/ 144 h 408"/>
                  <a:gd name="T16" fmla="*/ 548 w 590"/>
                  <a:gd name="T17" fmla="*/ 104 h 408"/>
                  <a:gd name="T18" fmla="*/ 548 w 590"/>
                  <a:gd name="T19" fmla="*/ 72 h 408"/>
                  <a:gd name="T20" fmla="*/ 573 w 590"/>
                  <a:gd name="T21" fmla="*/ 64 h 408"/>
                  <a:gd name="T22" fmla="*/ 582 w 590"/>
                  <a:gd name="T23" fmla="*/ 48 h 408"/>
                  <a:gd name="T24" fmla="*/ 582 w 590"/>
                  <a:gd name="T25" fmla="*/ 32 h 408"/>
                  <a:gd name="T26" fmla="*/ 582 w 590"/>
                  <a:gd name="T27" fmla="*/ 16 h 408"/>
                  <a:gd name="T28" fmla="*/ 531 w 590"/>
                  <a:gd name="T29" fmla="*/ 16 h 408"/>
                  <a:gd name="T30" fmla="*/ 523 w 590"/>
                  <a:gd name="T31" fmla="*/ 0 h 408"/>
                  <a:gd name="T32" fmla="*/ 481 w 590"/>
                  <a:gd name="T33" fmla="*/ 8 h 408"/>
                  <a:gd name="T34" fmla="*/ 455 w 590"/>
                  <a:gd name="T35" fmla="*/ 0 h 408"/>
                  <a:gd name="T36" fmla="*/ 413 w 590"/>
                  <a:gd name="T37" fmla="*/ 8 h 408"/>
                  <a:gd name="T38" fmla="*/ 363 w 590"/>
                  <a:gd name="T39" fmla="*/ 24 h 408"/>
                  <a:gd name="T40" fmla="*/ 321 w 590"/>
                  <a:gd name="T41" fmla="*/ 80 h 408"/>
                  <a:gd name="T42" fmla="*/ 270 w 590"/>
                  <a:gd name="T43" fmla="*/ 88 h 408"/>
                  <a:gd name="T44" fmla="*/ 219 w 590"/>
                  <a:gd name="T45" fmla="*/ 88 h 408"/>
                  <a:gd name="T46" fmla="*/ 194 w 590"/>
                  <a:gd name="T47" fmla="*/ 88 h 408"/>
                  <a:gd name="T48" fmla="*/ 169 w 590"/>
                  <a:gd name="T49" fmla="*/ 112 h 408"/>
                  <a:gd name="T50" fmla="*/ 76 w 590"/>
                  <a:gd name="T51" fmla="*/ 112 h 408"/>
                  <a:gd name="T52" fmla="*/ 43 w 590"/>
                  <a:gd name="T53" fmla="*/ 104 h 408"/>
                  <a:gd name="T54" fmla="*/ 43 w 590"/>
                  <a:gd name="T55" fmla="*/ 80 h 408"/>
                  <a:gd name="T56" fmla="*/ 9 w 590"/>
                  <a:gd name="T57" fmla="*/ 64 h 408"/>
                  <a:gd name="T58" fmla="*/ 0 w 590"/>
                  <a:gd name="T59" fmla="*/ 88 h 408"/>
                  <a:gd name="T60" fmla="*/ 9 w 590"/>
                  <a:gd name="T61" fmla="*/ 120 h 408"/>
                  <a:gd name="T62" fmla="*/ 26 w 590"/>
                  <a:gd name="T63" fmla="*/ 152 h 408"/>
                  <a:gd name="T64" fmla="*/ 68 w 590"/>
                  <a:gd name="T65" fmla="*/ 184 h 408"/>
                  <a:gd name="T66" fmla="*/ 51 w 590"/>
                  <a:gd name="T67" fmla="*/ 224 h 408"/>
                  <a:gd name="T68" fmla="*/ 34 w 590"/>
                  <a:gd name="T69" fmla="*/ 232 h 408"/>
                  <a:gd name="T70" fmla="*/ 34 w 590"/>
                  <a:gd name="T71" fmla="*/ 264 h 408"/>
                  <a:gd name="T72" fmla="*/ 51 w 590"/>
                  <a:gd name="T73" fmla="*/ 272 h 408"/>
                  <a:gd name="T74" fmla="*/ 43 w 590"/>
                  <a:gd name="T75" fmla="*/ 304 h 408"/>
                  <a:gd name="T76" fmla="*/ 51 w 590"/>
                  <a:gd name="T77" fmla="*/ 320 h 408"/>
                  <a:gd name="T78" fmla="*/ 93 w 590"/>
                  <a:gd name="T79" fmla="*/ 336 h 408"/>
                  <a:gd name="T80" fmla="*/ 110 w 590"/>
                  <a:gd name="T81" fmla="*/ 368 h 408"/>
                  <a:gd name="T82" fmla="*/ 110 w 590"/>
                  <a:gd name="T83" fmla="*/ 408 h 408"/>
                  <a:gd name="T84" fmla="*/ 110 w 590"/>
                  <a:gd name="T85" fmla="*/ 400 h 408"/>
                  <a:gd name="T86" fmla="*/ 152 w 590"/>
                  <a:gd name="T87" fmla="*/ 400 h 408"/>
                  <a:gd name="T88" fmla="*/ 194 w 590"/>
                  <a:gd name="T89" fmla="*/ 384 h 408"/>
                  <a:gd name="T90" fmla="*/ 245 w 590"/>
                  <a:gd name="T91" fmla="*/ 352 h 408"/>
                  <a:gd name="T92" fmla="*/ 278 w 590"/>
                  <a:gd name="T93" fmla="*/ 368 h 408"/>
                  <a:gd name="T94" fmla="*/ 312 w 590"/>
                  <a:gd name="T95" fmla="*/ 368 h 408"/>
                  <a:gd name="T96" fmla="*/ 337 w 590"/>
                  <a:gd name="T97" fmla="*/ 368 h 408"/>
                  <a:gd name="T98" fmla="*/ 396 w 590"/>
                  <a:gd name="T99" fmla="*/ 352 h 408"/>
                  <a:gd name="T100" fmla="*/ 430 w 590"/>
                  <a:gd name="T101" fmla="*/ 336 h 408"/>
                  <a:gd name="T102" fmla="*/ 422 w 590"/>
                  <a:gd name="T103" fmla="*/ 296 h 408"/>
                  <a:gd name="T104" fmla="*/ 447 w 590"/>
                  <a:gd name="T105" fmla="*/ 296 h 408"/>
                  <a:gd name="T106" fmla="*/ 455 w 590"/>
                  <a:gd name="T107" fmla="*/ 280 h 408"/>
                  <a:gd name="T108" fmla="*/ 455 w 590"/>
                  <a:gd name="T109" fmla="*/ 256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75">
                <a:extLst>
                  <a:ext uri="{FF2B5EF4-FFF2-40B4-BE49-F238E27FC236}">
                    <a16:creationId xmlns:a16="http://schemas.microsoft.com/office/drawing/2014/main" id="{1EA5323E-72D2-AA92-705D-02FC33462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203" y="4152900"/>
                <a:ext cx="290513" cy="228600"/>
              </a:xfrm>
              <a:custGeom>
                <a:avLst/>
                <a:gdLst>
                  <a:gd name="T0" fmla="*/ 227 w 244"/>
                  <a:gd name="T1" fmla="*/ 32 h 192"/>
                  <a:gd name="T2" fmla="*/ 185 w 244"/>
                  <a:gd name="T3" fmla="*/ 16 h 192"/>
                  <a:gd name="T4" fmla="*/ 177 w 244"/>
                  <a:gd name="T5" fmla="*/ 0 h 192"/>
                  <a:gd name="T6" fmla="*/ 177 w 244"/>
                  <a:gd name="T7" fmla="*/ 0 h 192"/>
                  <a:gd name="T8" fmla="*/ 134 w 244"/>
                  <a:gd name="T9" fmla="*/ 0 h 192"/>
                  <a:gd name="T10" fmla="*/ 75 w 244"/>
                  <a:gd name="T11" fmla="*/ 24 h 192"/>
                  <a:gd name="T12" fmla="*/ 50 w 244"/>
                  <a:gd name="T13" fmla="*/ 32 h 192"/>
                  <a:gd name="T14" fmla="*/ 25 w 244"/>
                  <a:gd name="T15" fmla="*/ 40 h 192"/>
                  <a:gd name="T16" fmla="*/ 16 w 244"/>
                  <a:gd name="T17" fmla="*/ 72 h 192"/>
                  <a:gd name="T18" fmla="*/ 0 w 244"/>
                  <a:gd name="T19" fmla="*/ 64 h 192"/>
                  <a:gd name="T20" fmla="*/ 0 w 244"/>
                  <a:gd name="T21" fmla="*/ 88 h 192"/>
                  <a:gd name="T22" fmla="*/ 8 w 244"/>
                  <a:gd name="T23" fmla="*/ 144 h 192"/>
                  <a:gd name="T24" fmla="*/ 33 w 244"/>
                  <a:gd name="T25" fmla="*/ 176 h 192"/>
                  <a:gd name="T26" fmla="*/ 59 w 244"/>
                  <a:gd name="T27" fmla="*/ 184 h 192"/>
                  <a:gd name="T28" fmla="*/ 67 w 244"/>
                  <a:gd name="T29" fmla="*/ 192 h 192"/>
                  <a:gd name="T30" fmla="*/ 75 w 244"/>
                  <a:gd name="T31" fmla="*/ 192 h 192"/>
                  <a:gd name="T32" fmla="*/ 109 w 244"/>
                  <a:gd name="T33" fmla="*/ 176 h 192"/>
                  <a:gd name="T34" fmla="*/ 134 w 244"/>
                  <a:gd name="T35" fmla="*/ 176 h 192"/>
                  <a:gd name="T36" fmla="*/ 168 w 244"/>
                  <a:gd name="T37" fmla="*/ 136 h 192"/>
                  <a:gd name="T38" fmla="*/ 236 w 244"/>
                  <a:gd name="T39" fmla="*/ 128 h 192"/>
                  <a:gd name="T40" fmla="*/ 244 w 244"/>
                  <a:gd name="T41" fmla="*/ 104 h 192"/>
                  <a:gd name="T42" fmla="*/ 244 w 244"/>
                  <a:gd name="T43" fmla="*/ 64 h 192"/>
                  <a:gd name="T44" fmla="*/ 227 w 244"/>
                  <a:gd name="T45" fmla="*/ 32 h 1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4" h="192">
                    <a:moveTo>
                      <a:pt x="227" y="32"/>
                    </a:moveTo>
                    <a:lnTo>
                      <a:pt x="185" y="16"/>
                    </a:lnTo>
                    <a:lnTo>
                      <a:pt x="177" y="0"/>
                    </a:lnTo>
                    <a:lnTo>
                      <a:pt x="134" y="0"/>
                    </a:lnTo>
                    <a:lnTo>
                      <a:pt x="75" y="24"/>
                    </a:lnTo>
                    <a:lnTo>
                      <a:pt x="50" y="32"/>
                    </a:lnTo>
                    <a:lnTo>
                      <a:pt x="25" y="40"/>
                    </a:lnTo>
                    <a:lnTo>
                      <a:pt x="16" y="72"/>
                    </a:lnTo>
                    <a:lnTo>
                      <a:pt x="0" y="64"/>
                    </a:lnTo>
                    <a:lnTo>
                      <a:pt x="0" y="88"/>
                    </a:lnTo>
                    <a:lnTo>
                      <a:pt x="8" y="144"/>
                    </a:lnTo>
                    <a:lnTo>
                      <a:pt x="33" y="176"/>
                    </a:lnTo>
                    <a:lnTo>
                      <a:pt x="59" y="184"/>
                    </a:lnTo>
                    <a:lnTo>
                      <a:pt x="67" y="192"/>
                    </a:lnTo>
                    <a:lnTo>
                      <a:pt x="75" y="192"/>
                    </a:lnTo>
                    <a:lnTo>
                      <a:pt x="109" y="176"/>
                    </a:lnTo>
                    <a:lnTo>
                      <a:pt x="134" y="176"/>
                    </a:lnTo>
                    <a:lnTo>
                      <a:pt x="168" y="136"/>
                    </a:lnTo>
                    <a:lnTo>
                      <a:pt x="236" y="128"/>
                    </a:lnTo>
                    <a:lnTo>
                      <a:pt x="244" y="104"/>
                    </a:lnTo>
                    <a:lnTo>
                      <a:pt x="244" y="64"/>
                    </a:lnTo>
                    <a:lnTo>
                      <a:pt x="227" y="3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76">
                <a:extLst>
                  <a:ext uri="{FF2B5EF4-FFF2-40B4-BE49-F238E27FC236}">
                    <a16:creationId xmlns:a16="http://schemas.microsoft.com/office/drawing/2014/main" id="{D3F87ED7-90FE-78BD-B3CB-40D20D825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748" y="3790950"/>
                <a:ext cx="702469" cy="485775"/>
              </a:xfrm>
              <a:custGeom>
                <a:avLst/>
                <a:gdLst>
                  <a:gd name="T0" fmla="*/ 455 w 590"/>
                  <a:gd name="T1" fmla="*/ 256 h 408"/>
                  <a:gd name="T2" fmla="*/ 489 w 590"/>
                  <a:gd name="T3" fmla="*/ 248 h 408"/>
                  <a:gd name="T4" fmla="*/ 514 w 590"/>
                  <a:gd name="T5" fmla="*/ 232 h 408"/>
                  <a:gd name="T6" fmla="*/ 565 w 590"/>
                  <a:gd name="T7" fmla="*/ 240 h 408"/>
                  <a:gd name="T8" fmla="*/ 590 w 590"/>
                  <a:gd name="T9" fmla="*/ 232 h 408"/>
                  <a:gd name="T10" fmla="*/ 565 w 590"/>
                  <a:gd name="T11" fmla="*/ 200 h 408"/>
                  <a:gd name="T12" fmla="*/ 523 w 590"/>
                  <a:gd name="T13" fmla="*/ 176 h 408"/>
                  <a:gd name="T14" fmla="*/ 548 w 590"/>
                  <a:gd name="T15" fmla="*/ 144 h 408"/>
                  <a:gd name="T16" fmla="*/ 548 w 590"/>
                  <a:gd name="T17" fmla="*/ 104 h 408"/>
                  <a:gd name="T18" fmla="*/ 548 w 590"/>
                  <a:gd name="T19" fmla="*/ 72 h 408"/>
                  <a:gd name="T20" fmla="*/ 573 w 590"/>
                  <a:gd name="T21" fmla="*/ 64 h 408"/>
                  <a:gd name="T22" fmla="*/ 582 w 590"/>
                  <a:gd name="T23" fmla="*/ 48 h 408"/>
                  <a:gd name="T24" fmla="*/ 582 w 590"/>
                  <a:gd name="T25" fmla="*/ 32 h 408"/>
                  <a:gd name="T26" fmla="*/ 582 w 590"/>
                  <a:gd name="T27" fmla="*/ 16 h 408"/>
                  <a:gd name="T28" fmla="*/ 531 w 590"/>
                  <a:gd name="T29" fmla="*/ 16 h 408"/>
                  <a:gd name="T30" fmla="*/ 523 w 590"/>
                  <a:gd name="T31" fmla="*/ 0 h 408"/>
                  <a:gd name="T32" fmla="*/ 481 w 590"/>
                  <a:gd name="T33" fmla="*/ 8 h 408"/>
                  <a:gd name="T34" fmla="*/ 455 w 590"/>
                  <a:gd name="T35" fmla="*/ 0 h 408"/>
                  <a:gd name="T36" fmla="*/ 413 w 590"/>
                  <a:gd name="T37" fmla="*/ 8 h 408"/>
                  <a:gd name="T38" fmla="*/ 363 w 590"/>
                  <a:gd name="T39" fmla="*/ 24 h 408"/>
                  <a:gd name="T40" fmla="*/ 321 w 590"/>
                  <a:gd name="T41" fmla="*/ 80 h 408"/>
                  <a:gd name="T42" fmla="*/ 270 w 590"/>
                  <a:gd name="T43" fmla="*/ 88 h 408"/>
                  <a:gd name="T44" fmla="*/ 219 w 590"/>
                  <a:gd name="T45" fmla="*/ 88 h 408"/>
                  <a:gd name="T46" fmla="*/ 194 w 590"/>
                  <a:gd name="T47" fmla="*/ 88 h 408"/>
                  <a:gd name="T48" fmla="*/ 169 w 590"/>
                  <a:gd name="T49" fmla="*/ 112 h 408"/>
                  <a:gd name="T50" fmla="*/ 76 w 590"/>
                  <a:gd name="T51" fmla="*/ 112 h 408"/>
                  <a:gd name="T52" fmla="*/ 43 w 590"/>
                  <a:gd name="T53" fmla="*/ 104 h 408"/>
                  <a:gd name="T54" fmla="*/ 43 w 590"/>
                  <a:gd name="T55" fmla="*/ 80 h 408"/>
                  <a:gd name="T56" fmla="*/ 9 w 590"/>
                  <a:gd name="T57" fmla="*/ 64 h 408"/>
                  <a:gd name="T58" fmla="*/ 0 w 590"/>
                  <a:gd name="T59" fmla="*/ 88 h 408"/>
                  <a:gd name="T60" fmla="*/ 9 w 590"/>
                  <a:gd name="T61" fmla="*/ 120 h 408"/>
                  <a:gd name="T62" fmla="*/ 26 w 590"/>
                  <a:gd name="T63" fmla="*/ 152 h 408"/>
                  <a:gd name="T64" fmla="*/ 68 w 590"/>
                  <a:gd name="T65" fmla="*/ 184 h 408"/>
                  <a:gd name="T66" fmla="*/ 51 w 590"/>
                  <a:gd name="T67" fmla="*/ 224 h 408"/>
                  <a:gd name="T68" fmla="*/ 34 w 590"/>
                  <a:gd name="T69" fmla="*/ 232 h 408"/>
                  <a:gd name="T70" fmla="*/ 34 w 590"/>
                  <a:gd name="T71" fmla="*/ 264 h 408"/>
                  <a:gd name="T72" fmla="*/ 51 w 590"/>
                  <a:gd name="T73" fmla="*/ 272 h 408"/>
                  <a:gd name="T74" fmla="*/ 43 w 590"/>
                  <a:gd name="T75" fmla="*/ 304 h 408"/>
                  <a:gd name="T76" fmla="*/ 51 w 590"/>
                  <a:gd name="T77" fmla="*/ 320 h 408"/>
                  <a:gd name="T78" fmla="*/ 93 w 590"/>
                  <a:gd name="T79" fmla="*/ 336 h 408"/>
                  <a:gd name="T80" fmla="*/ 110 w 590"/>
                  <a:gd name="T81" fmla="*/ 368 h 408"/>
                  <a:gd name="T82" fmla="*/ 110 w 590"/>
                  <a:gd name="T83" fmla="*/ 408 h 408"/>
                  <a:gd name="T84" fmla="*/ 110 w 590"/>
                  <a:gd name="T85" fmla="*/ 400 h 408"/>
                  <a:gd name="T86" fmla="*/ 152 w 590"/>
                  <a:gd name="T87" fmla="*/ 400 h 408"/>
                  <a:gd name="T88" fmla="*/ 194 w 590"/>
                  <a:gd name="T89" fmla="*/ 384 h 408"/>
                  <a:gd name="T90" fmla="*/ 245 w 590"/>
                  <a:gd name="T91" fmla="*/ 352 h 408"/>
                  <a:gd name="T92" fmla="*/ 278 w 590"/>
                  <a:gd name="T93" fmla="*/ 368 h 408"/>
                  <a:gd name="T94" fmla="*/ 312 w 590"/>
                  <a:gd name="T95" fmla="*/ 368 h 408"/>
                  <a:gd name="T96" fmla="*/ 337 w 590"/>
                  <a:gd name="T97" fmla="*/ 368 h 408"/>
                  <a:gd name="T98" fmla="*/ 396 w 590"/>
                  <a:gd name="T99" fmla="*/ 352 h 408"/>
                  <a:gd name="T100" fmla="*/ 430 w 590"/>
                  <a:gd name="T101" fmla="*/ 336 h 408"/>
                  <a:gd name="T102" fmla="*/ 422 w 590"/>
                  <a:gd name="T103" fmla="*/ 296 h 408"/>
                  <a:gd name="T104" fmla="*/ 447 w 590"/>
                  <a:gd name="T105" fmla="*/ 296 h 408"/>
                  <a:gd name="T106" fmla="*/ 447 w 590"/>
                  <a:gd name="T107" fmla="*/ 296 h 408"/>
                  <a:gd name="T108" fmla="*/ 455 w 590"/>
                  <a:gd name="T109" fmla="*/ 280 h 408"/>
                  <a:gd name="T110" fmla="*/ 455 w 590"/>
                  <a:gd name="T111" fmla="*/ 256 h 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77">
                <a:extLst>
                  <a:ext uri="{FF2B5EF4-FFF2-40B4-BE49-F238E27FC236}">
                    <a16:creationId xmlns:a16="http://schemas.microsoft.com/office/drawing/2014/main" id="{C54614C0-27A7-E7C3-61F7-E032EDEB4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430" y="4067175"/>
                <a:ext cx="433388" cy="733425"/>
              </a:xfrm>
              <a:custGeom>
                <a:avLst/>
                <a:gdLst>
                  <a:gd name="T0" fmla="*/ 219 w 364"/>
                  <a:gd name="T1" fmla="*/ 40 h 616"/>
                  <a:gd name="T2" fmla="*/ 151 w 364"/>
                  <a:gd name="T3" fmla="*/ 0 h 616"/>
                  <a:gd name="T4" fmla="*/ 75 w 364"/>
                  <a:gd name="T5" fmla="*/ 0 h 616"/>
                  <a:gd name="T6" fmla="*/ 16 w 364"/>
                  <a:gd name="T7" fmla="*/ 24 h 616"/>
                  <a:gd name="T8" fmla="*/ 8 w 364"/>
                  <a:gd name="T9" fmla="*/ 64 h 616"/>
                  <a:gd name="T10" fmla="*/ 16 w 364"/>
                  <a:gd name="T11" fmla="*/ 136 h 616"/>
                  <a:gd name="T12" fmla="*/ 0 w 364"/>
                  <a:gd name="T13" fmla="*/ 192 h 616"/>
                  <a:gd name="T14" fmla="*/ 67 w 364"/>
                  <a:gd name="T15" fmla="*/ 184 h 616"/>
                  <a:gd name="T16" fmla="*/ 33 w 364"/>
                  <a:gd name="T17" fmla="*/ 256 h 616"/>
                  <a:gd name="T18" fmla="*/ 118 w 364"/>
                  <a:gd name="T19" fmla="*/ 312 h 616"/>
                  <a:gd name="T20" fmla="*/ 160 w 364"/>
                  <a:gd name="T21" fmla="*/ 384 h 616"/>
                  <a:gd name="T22" fmla="*/ 168 w 364"/>
                  <a:gd name="T23" fmla="*/ 432 h 616"/>
                  <a:gd name="T24" fmla="*/ 101 w 364"/>
                  <a:gd name="T25" fmla="*/ 440 h 616"/>
                  <a:gd name="T26" fmla="*/ 126 w 364"/>
                  <a:gd name="T27" fmla="*/ 496 h 616"/>
                  <a:gd name="T28" fmla="*/ 168 w 364"/>
                  <a:gd name="T29" fmla="*/ 480 h 616"/>
                  <a:gd name="T30" fmla="*/ 219 w 364"/>
                  <a:gd name="T31" fmla="*/ 504 h 616"/>
                  <a:gd name="T32" fmla="*/ 235 w 364"/>
                  <a:gd name="T33" fmla="*/ 560 h 616"/>
                  <a:gd name="T34" fmla="*/ 244 w 364"/>
                  <a:gd name="T35" fmla="*/ 592 h 616"/>
                  <a:gd name="T36" fmla="*/ 261 w 364"/>
                  <a:gd name="T37" fmla="*/ 600 h 616"/>
                  <a:gd name="T38" fmla="*/ 337 w 364"/>
                  <a:gd name="T39" fmla="*/ 616 h 616"/>
                  <a:gd name="T40" fmla="*/ 360 w 364"/>
                  <a:gd name="T41" fmla="*/ 578 h 616"/>
                  <a:gd name="T42" fmla="*/ 303 w 364"/>
                  <a:gd name="T43" fmla="*/ 56 h 616"/>
                  <a:gd name="T44" fmla="*/ 320 w 364"/>
                  <a:gd name="T45" fmla="*/ 152 h 616"/>
                  <a:gd name="T46" fmla="*/ 244 w 364"/>
                  <a:gd name="T47" fmla="*/ 168 h 616"/>
                  <a:gd name="T48" fmla="*/ 151 w 364"/>
                  <a:gd name="T49" fmla="*/ 200 h 616"/>
                  <a:gd name="T50" fmla="*/ 92 w 364"/>
                  <a:gd name="T51" fmla="*/ 208 h 616"/>
                  <a:gd name="T52" fmla="*/ 42 w 364"/>
                  <a:gd name="T53" fmla="*/ 264 h 616"/>
                  <a:gd name="T54" fmla="*/ 59 w 364"/>
                  <a:gd name="T55" fmla="*/ 232 h 616"/>
                  <a:gd name="T56" fmla="*/ 126 w 364"/>
                  <a:gd name="T57" fmla="*/ 168 h 616"/>
                  <a:gd name="T58" fmla="*/ 185 w 364"/>
                  <a:gd name="T59" fmla="*/ 104 h 616"/>
                  <a:gd name="T60" fmla="*/ 286 w 364"/>
                  <a:gd name="T61" fmla="*/ 80 h 616"/>
                  <a:gd name="T62" fmla="*/ 303 w 364"/>
                  <a:gd name="T63" fmla="*/ 96 h 616"/>
                  <a:gd name="T64" fmla="*/ 328 w 364"/>
                  <a:gd name="T65" fmla="*/ 112 h 616"/>
                  <a:gd name="T66" fmla="*/ 303 w 364"/>
                  <a:gd name="T67" fmla="*/ 56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4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4" y="602"/>
                    </a:lnTo>
                    <a:lnTo>
                      <a:pt x="360" y="578"/>
                    </a:lnTo>
                    <a:lnTo>
                      <a:pt x="354" y="56"/>
                    </a:lnTo>
                    <a:lnTo>
                      <a:pt x="303" y="56"/>
                    </a:lnTo>
                    <a:lnTo>
                      <a:pt x="286" y="136"/>
                    </a:lnTo>
                    <a:lnTo>
                      <a:pt x="320" y="152"/>
                    </a:lnTo>
                    <a:lnTo>
                      <a:pt x="286" y="168"/>
                    </a:lnTo>
                    <a:lnTo>
                      <a:pt x="244" y="168"/>
                    </a:lnTo>
                    <a:lnTo>
                      <a:pt x="176" y="200"/>
                    </a:lnTo>
                    <a:lnTo>
                      <a:pt x="151" y="200"/>
                    </a:lnTo>
                    <a:lnTo>
                      <a:pt x="134" y="200"/>
                    </a:lnTo>
                    <a:lnTo>
                      <a:pt x="92" y="208"/>
                    </a:lnTo>
                    <a:lnTo>
                      <a:pt x="67" y="232"/>
                    </a:lnTo>
                    <a:lnTo>
                      <a:pt x="42" y="264"/>
                    </a:lnTo>
                    <a:lnTo>
                      <a:pt x="42" y="248"/>
                    </a:lnTo>
                    <a:lnTo>
                      <a:pt x="59" y="232"/>
                    </a:lnTo>
                    <a:lnTo>
                      <a:pt x="84" y="200"/>
                    </a:lnTo>
                    <a:lnTo>
                      <a:pt x="126" y="168"/>
                    </a:lnTo>
                    <a:lnTo>
                      <a:pt x="134" y="120"/>
                    </a:lnTo>
                    <a:lnTo>
                      <a:pt x="185" y="104"/>
                    </a:lnTo>
                    <a:lnTo>
                      <a:pt x="235" y="96"/>
                    </a:lnTo>
                    <a:lnTo>
                      <a:pt x="286" y="80"/>
                    </a:lnTo>
                    <a:lnTo>
                      <a:pt x="294" y="80"/>
                    </a:lnTo>
                    <a:lnTo>
                      <a:pt x="303" y="96"/>
                    </a:lnTo>
                    <a:lnTo>
                      <a:pt x="345" y="104"/>
                    </a:lnTo>
                    <a:lnTo>
                      <a:pt x="328" y="112"/>
                    </a:lnTo>
                    <a:lnTo>
                      <a:pt x="286" y="136"/>
                    </a:lnTo>
                    <a:lnTo>
                      <a:pt x="303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78">
                <a:extLst>
                  <a:ext uri="{FF2B5EF4-FFF2-40B4-BE49-F238E27FC236}">
                    <a16:creationId xmlns:a16="http://schemas.microsoft.com/office/drawing/2014/main" id="{AB190505-87D6-9CAB-FA51-E591F7552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432" y="4067175"/>
                <a:ext cx="431006" cy="733425"/>
              </a:xfrm>
              <a:custGeom>
                <a:avLst/>
                <a:gdLst>
                  <a:gd name="T0" fmla="*/ 303 w 362"/>
                  <a:gd name="T1" fmla="*/ 56 h 616"/>
                  <a:gd name="T2" fmla="*/ 219 w 362"/>
                  <a:gd name="T3" fmla="*/ 40 h 616"/>
                  <a:gd name="T4" fmla="*/ 185 w 362"/>
                  <a:gd name="T5" fmla="*/ 24 h 616"/>
                  <a:gd name="T6" fmla="*/ 151 w 362"/>
                  <a:gd name="T7" fmla="*/ 0 h 616"/>
                  <a:gd name="T8" fmla="*/ 126 w 362"/>
                  <a:gd name="T9" fmla="*/ 8 h 616"/>
                  <a:gd name="T10" fmla="*/ 75 w 362"/>
                  <a:gd name="T11" fmla="*/ 0 h 616"/>
                  <a:gd name="T12" fmla="*/ 50 w 362"/>
                  <a:gd name="T13" fmla="*/ 16 h 616"/>
                  <a:gd name="T14" fmla="*/ 16 w 362"/>
                  <a:gd name="T15" fmla="*/ 24 h 616"/>
                  <a:gd name="T16" fmla="*/ 16 w 362"/>
                  <a:gd name="T17" fmla="*/ 48 h 616"/>
                  <a:gd name="T18" fmla="*/ 8 w 362"/>
                  <a:gd name="T19" fmla="*/ 64 h 616"/>
                  <a:gd name="T20" fmla="*/ 33 w 362"/>
                  <a:gd name="T21" fmla="*/ 88 h 616"/>
                  <a:gd name="T22" fmla="*/ 16 w 362"/>
                  <a:gd name="T23" fmla="*/ 136 h 616"/>
                  <a:gd name="T24" fmla="*/ 25 w 362"/>
                  <a:gd name="T25" fmla="*/ 160 h 616"/>
                  <a:gd name="T26" fmla="*/ 0 w 362"/>
                  <a:gd name="T27" fmla="*/ 192 h 616"/>
                  <a:gd name="T28" fmla="*/ 0 w 362"/>
                  <a:gd name="T29" fmla="*/ 200 h 616"/>
                  <a:gd name="T30" fmla="*/ 67 w 362"/>
                  <a:gd name="T31" fmla="*/ 184 h 616"/>
                  <a:gd name="T32" fmla="*/ 42 w 362"/>
                  <a:gd name="T33" fmla="*/ 216 h 616"/>
                  <a:gd name="T34" fmla="*/ 33 w 362"/>
                  <a:gd name="T35" fmla="*/ 256 h 616"/>
                  <a:gd name="T36" fmla="*/ 50 w 362"/>
                  <a:gd name="T37" fmla="*/ 328 h 616"/>
                  <a:gd name="T38" fmla="*/ 118 w 362"/>
                  <a:gd name="T39" fmla="*/ 312 h 616"/>
                  <a:gd name="T40" fmla="*/ 118 w 362"/>
                  <a:gd name="T41" fmla="*/ 352 h 616"/>
                  <a:gd name="T42" fmla="*/ 160 w 362"/>
                  <a:gd name="T43" fmla="*/ 384 h 616"/>
                  <a:gd name="T44" fmla="*/ 151 w 362"/>
                  <a:gd name="T45" fmla="*/ 408 h 616"/>
                  <a:gd name="T46" fmla="*/ 168 w 362"/>
                  <a:gd name="T47" fmla="*/ 432 h 616"/>
                  <a:gd name="T48" fmla="*/ 134 w 362"/>
                  <a:gd name="T49" fmla="*/ 448 h 616"/>
                  <a:gd name="T50" fmla="*/ 101 w 362"/>
                  <a:gd name="T51" fmla="*/ 440 h 616"/>
                  <a:gd name="T52" fmla="*/ 101 w 362"/>
                  <a:gd name="T53" fmla="*/ 472 h 616"/>
                  <a:gd name="T54" fmla="*/ 126 w 362"/>
                  <a:gd name="T55" fmla="*/ 496 h 616"/>
                  <a:gd name="T56" fmla="*/ 151 w 362"/>
                  <a:gd name="T57" fmla="*/ 480 h 616"/>
                  <a:gd name="T58" fmla="*/ 168 w 362"/>
                  <a:gd name="T59" fmla="*/ 480 h 616"/>
                  <a:gd name="T60" fmla="*/ 185 w 362"/>
                  <a:gd name="T61" fmla="*/ 488 h 616"/>
                  <a:gd name="T62" fmla="*/ 219 w 362"/>
                  <a:gd name="T63" fmla="*/ 504 h 616"/>
                  <a:gd name="T64" fmla="*/ 227 w 362"/>
                  <a:gd name="T65" fmla="*/ 528 h 616"/>
                  <a:gd name="T66" fmla="*/ 235 w 362"/>
                  <a:gd name="T67" fmla="*/ 560 h 616"/>
                  <a:gd name="T68" fmla="*/ 269 w 362"/>
                  <a:gd name="T69" fmla="*/ 576 h 616"/>
                  <a:gd name="T70" fmla="*/ 244 w 362"/>
                  <a:gd name="T71" fmla="*/ 592 h 616"/>
                  <a:gd name="T72" fmla="*/ 244 w 362"/>
                  <a:gd name="T73" fmla="*/ 600 h 616"/>
                  <a:gd name="T74" fmla="*/ 261 w 362"/>
                  <a:gd name="T75" fmla="*/ 600 h 616"/>
                  <a:gd name="T76" fmla="*/ 345 w 362"/>
                  <a:gd name="T77" fmla="*/ 584 h 616"/>
                  <a:gd name="T78" fmla="*/ 337 w 362"/>
                  <a:gd name="T79" fmla="*/ 616 h 616"/>
                  <a:gd name="T80" fmla="*/ 362 w 362"/>
                  <a:gd name="T81" fmla="*/ 600 h 616"/>
                  <a:gd name="T82" fmla="*/ 354 w 362"/>
                  <a:gd name="T83" fmla="*/ 50 h 616"/>
                  <a:gd name="T84" fmla="*/ 303 w 362"/>
                  <a:gd name="T85" fmla="*/ 56 h 616"/>
                  <a:gd name="T86" fmla="*/ 303 w 362"/>
                  <a:gd name="T87" fmla="*/ 56 h 6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62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2" y="600"/>
                    </a:lnTo>
                    <a:lnTo>
                      <a:pt x="354" y="50"/>
                    </a:lnTo>
                    <a:lnTo>
                      <a:pt x="303" y="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79">
                <a:extLst>
                  <a:ext uri="{FF2B5EF4-FFF2-40B4-BE49-F238E27FC236}">
                    <a16:creationId xmlns:a16="http://schemas.microsoft.com/office/drawing/2014/main" id="{FFD10370-D56C-4134-CECD-0FC0F5C94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437" y="4162425"/>
                <a:ext cx="366713" cy="219075"/>
              </a:xfrm>
              <a:custGeom>
                <a:avLst/>
                <a:gdLst>
                  <a:gd name="T0" fmla="*/ 244 w 308"/>
                  <a:gd name="T1" fmla="*/ 56 h 184"/>
                  <a:gd name="T2" fmla="*/ 278 w 308"/>
                  <a:gd name="T3" fmla="*/ 72 h 184"/>
                  <a:gd name="T4" fmla="*/ 244 w 308"/>
                  <a:gd name="T5" fmla="*/ 88 h 184"/>
                  <a:gd name="T6" fmla="*/ 202 w 308"/>
                  <a:gd name="T7" fmla="*/ 88 h 184"/>
                  <a:gd name="T8" fmla="*/ 134 w 308"/>
                  <a:gd name="T9" fmla="*/ 120 h 184"/>
                  <a:gd name="T10" fmla="*/ 109 w 308"/>
                  <a:gd name="T11" fmla="*/ 120 h 184"/>
                  <a:gd name="T12" fmla="*/ 92 w 308"/>
                  <a:gd name="T13" fmla="*/ 120 h 184"/>
                  <a:gd name="T14" fmla="*/ 50 w 308"/>
                  <a:gd name="T15" fmla="*/ 128 h 184"/>
                  <a:gd name="T16" fmla="*/ 25 w 308"/>
                  <a:gd name="T17" fmla="*/ 152 h 184"/>
                  <a:gd name="T18" fmla="*/ 0 w 308"/>
                  <a:gd name="T19" fmla="*/ 184 h 184"/>
                  <a:gd name="T20" fmla="*/ 0 w 308"/>
                  <a:gd name="T21" fmla="*/ 168 h 184"/>
                  <a:gd name="T22" fmla="*/ 17 w 308"/>
                  <a:gd name="T23" fmla="*/ 152 h 184"/>
                  <a:gd name="T24" fmla="*/ 42 w 308"/>
                  <a:gd name="T25" fmla="*/ 120 h 184"/>
                  <a:gd name="T26" fmla="*/ 84 w 308"/>
                  <a:gd name="T27" fmla="*/ 88 h 184"/>
                  <a:gd name="T28" fmla="*/ 92 w 308"/>
                  <a:gd name="T29" fmla="*/ 40 h 184"/>
                  <a:gd name="T30" fmla="*/ 143 w 308"/>
                  <a:gd name="T31" fmla="*/ 24 h 184"/>
                  <a:gd name="T32" fmla="*/ 193 w 308"/>
                  <a:gd name="T33" fmla="*/ 16 h 184"/>
                  <a:gd name="T34" fmla="*/ 244 w 308"/>
                  <a:gd name="T35" fmla="*/ 0 h 184"/>
                  <a:gd name="T36" fmla="*/ 252 w 308"/>
                  <a:gd name="T37" fmla="*/ 0 h 184"/>
                  <a:gd name="T38" fmla="*/ 261 w 308"/>
                  <a:gd name="T39" fmla="*/ 16 h 184"/>
                  <a:gd name="T40" fmla="*/ 303 w 308"/>
                  <a:gd name="T41" fmla="*/ 24 h 184"/>
                  <a:gd name="T42" fmla="*/ 308 w 308"/>
                  <a:gd name="T43" fmla="*/ 24 h 184"/>
                  <a:gd name="T44" fmla="*/ 286 w 308"/>
                  <a:gd name="T45" fmla="*/ 32 h 184"/>
                  <a:gd name="T46" fmla="*/ 244 w 308"/>
                  <a:gd name="T47" fmla="*/ 56 h 184"/>
                  <a:gd name="T48" fmla="*/ 244 w 308"/>
                  <a:gd name="T49" fmla="*/ 56 h 1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08" h="184">
                    <a:moveTo>
                      <a:pt x="244" y="56"/>
                    </a:moveTo>
                    <a:lnTo>
                      <a:pt x="278" y="72"/>
                    </a:lnTo>
                    <a:lnTo>
                      <a:pt x="244" y="88"/>
                    </a:lnTo>
                    <a:lnTo>
                      <a:pt x="202" y="88"/>
                    </a:lnTo>
                    <a:lnTo>
                      <a:pt x="134" y="120"/>
                    </a:lnTo>
                    <a:lnTo>
                      <a:pt x="109" y="120"/>
                    </a:lnTo>
                    <a:lnTo>
                      <a:pt x="92" y="120"/>
                    </a:lnTo>
                    <a:lnTo>
                      <a:pt x="50" y="128"/>
                    </a:lnTo>
                    <a:lnTo>
                      <a:pt x="25" y="152"/>
                    </a:lnTo>
                    <a:lnTo>
                      <a:pt x="0" y="184"/>
                    </a:lnTo>
                    <a:lnTo>
                      <a:pt x="0" y="168"/>
                    </a:lnTo>
                    <a:lnTo>
                      <a:pt x="17" y="152"/>
                    </a:lnTo>
                    <a:lnTo>
                      <a:pt x="42" y="120"/>
                    </a:lnTo>
                    <a:lnTo>
                      <a:pt x="84" y="88"/>
                    </a:lnTo>
                    <a:lnTo>
                      <a:pt x="92" y="40"/>
                    </a:lnTo>
                    <a:lnTo>
                      <a:pt x="143" y="24"/>
                    </a:lnTo>
                    <a:lnTo>
                      <a:pt x="193" y="16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1" y="16"/>
                    </a:lnTo>
                    <a:lnTo>
                      <a:pt x="303" y="24"/>
                    </a:lnTo>
                    <a:lnTo>
                      <a:pt x="308" y="24"/>
                    </a:lnTo>
                    <a:lnTo>
                      <a:pt x="286" y="32"/>
                    </a:lnTo>
                    <a:lnTo>
                      <a:pt x="244" y="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80">
                <a:extLst>
                  <a:ext uri="{FF2B5EF4-FFF2-40B4-BE49-F238E27FC236}">
                    <a16:creationId xmlns:a16="http://schemas.microsoft.com/office/drawing/2014/main" id="{9FD27368-7E89-B336-F897-6A4F31B53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234" y="3219450"/>
                <a:ext cx="1063229" cy="704850"/>
              </a:xfrm>
              <a:custGeom>
                <a:avLst/>
                <a:gdLst>
                  <a:gd name="T0" fmla="*/ 784 w 893"/>
                  <a:gd name="T1" fmla="*/ 312 h 592"/>
                  <a:gd name="T2" fmla="*/ 725 w 893"/>
                  <a:gd name="T3" fmla="*/ 280 h 592"/>
                  <a:gd name="T4" fmla="*/ 708 w 893"/>
                  <a:gd name="T5" fmla="*/ 208 h 592"/>
                  <a:gd name="T6" fmla="*/ 708 w 893"/>
                  <a:gd name="T7" fmla="*/ 168 h 592"/>
                  <a:gd name="T8" fmla="*/ 666 w 893"/>
                  <a:gd name="T9" fmla="*/ 120 h 592"/>
                  <a:gd name="T10" fmla="*/ 632 w 893"/>
                  <a:gd name="T11" fmla="*/ 96 h 592"/>
                  <a:gd name="T12" fmla="*/ 581 w 893"/>
                  <a:gd name="T13" fmla="*/ 56 h 592"/>
                  <a:gd name="T14" fmla="*/ 548 w 893"/>
                  <a:gd name="T15" fmla="*/ 16 h 592"/>
                  <a:gd name="T16" fmla="*/ 506 w 893"/>
                  <a:gd name="T17" fmla="*/ 0 h 592"/>
                  <a:gd name="T18" fmla="*/ 472 w 893"/>
                  <a:gd name="T19" fmla="*/ 48 h 592"/>
                  <a:gd name="T20" fmla="*/ 396 w 893"/>
                  <a:gd name="T21" fmla="*/ 72 h 592"/>
                  <a:gd name="T22" fmla="*/ 371 w 893"/>
                  <a:gd name="T23" fmla="*/ 96 h 592"/>
                  <a:gd name="T24" fmla="*/ 337 w 893"/>
                  <a:gd name="T25" fmla="*/ 80 h 592"/>
                  <a:gd name="T26" fmla="*/ 287 w 893"/>
                  <a:gd name="T27" fmla="*/ 88 h 592"/>
                  <a:gd name="T28" fmla="*/ 253 w 893"/>
                  <a:gd name="T29" fmla="*/ 88 h 592"/>
                  <a:gd name="T30" fmla="*/ 219 w 893"/>
                  <a:gd name="T31" fmla="*/ 80 h 592"/>
                  <a:gd name="T32" fmla="*/ 185 w 893"/>
                  <a:gd name="T33" fmla="*/ 104 h 592"/>
                  <a:gd name="T34" fmla="*/ 160 w 893"/>
                  <a:gd name="T35" fmla="*/ 128 h 592"/>
                  <a:gd name="T36" fmla="*/ 135 w 893"/>
                  <a:gd name="T37" fmla="*/ 168 h 592"/>
                  <a:gd name="T38" fmla="*/ 110 w 893"/>
                  <a:gd name="T39" fmla="*/ 224 h 592"/>
                  <a:gd name="T40" fmla="*/ 84 w 893"/>
                  <a:gd name="T41" fmla="*/ 256 h 592"/>
                  <a:gd name="T42" fmla="*/ 76 w 893"/>
                  <a:gd name="T43" fmla="*/ 280 h 592"/>
                  <a:gd name="T44" fmla="*/ 67 w 893"/>
                  <a:gd name="T45" fmla="*/ 320 h 592"/>
                  <a:gd name="T46" fmla="*/ 51 w 893"/>
                  <a:gd name="T47" fmla="*/ 328 h 592"/>
                  <a:gd name="T48" fmla="*/ 25 w 893"/>
                  <a:gd name="T49" fmla="*/ 344 h 592"/>
                  <a:gd name="T50" fmla="*/ 0 w 893"/>
                  <a:gd name="T51" fmla="*/ 352 h 592"/>
                  <a:gd name="T52" fmla="*/ 17 w 893"/>
                  <a:gd name="T53" fmla="*/ 368 h 592"/>
                  <a:gd name="T54" fmla="*/ 51 w 893"/>
                  <a:gd name="T55" fmla="*/ 392 h 592"/>
                  <a:gd name="T56" fmla="*/ 59 w 893"/>
                  <a:gd name="T57" fmla="*/ 416 h 592"/>
                  <a:gd name="T58" fmla="*/ 93 w 893"/>
                  <a:gd name="T59" fmla="*/ 440 h 592"/>
                  <a:gd name="T60" fmla="*/ 135 w 893"/>
                  <a:gd name="T61" fmla="*/ 456 h 592"/>
                  <a:gd name="T62" fmla="*/ 118 w 893"/>
                  <a:gd name="T63" fmla="*/ 488 h 592"/>
                  <a:gd name="T64" fmla="*/ 160 w 893"/>
                  <a:gd name="T65" fmla="*/ 496 h 592"/>
                  <a:gd name="T66" fmla="*/ 202 w 893"/>
                  <a:gd name="T67" fmla="*/ 512 h 592"/>
                  <a:gd name="T68" fmla="*/ 244 w 893"/>
                  <a:gd name="T69" fmla="*/ 488 h 592"/>
                  <a:gd name="T70" fmla="*/ 244 w 893"/>
                  <a:gd name="T71" fmla="*/ 528 h 592"/>
                  <a:gd name="T72" fmla="*/ 261 w 893"/>
                  <a:gd name="T73" fmla="*/ 536 h 592"/>
                  <a:gd name="T74" fmla="*/ 253 w 893"/>
                  <a:gd name="T75" fmla="*/ 544 h 592"/>
                  <a:gd name="T76" fmla="*/ 287 w 893"/>
                  <a:gd name="T77" fmla="*/ 560 h 592"/>
                  <a:gd name="T78" fmla="*/ 287 w 893"/>
                  <a:gd name="T79" fmla="*/ 584 h 592"/>
                  <a:gd name="T80" fmla="*/ 320 w 893"/>
                  <a:gd name="T81" fmla="*/ 592 h 592"/>
                  <a:gd name="T82" fmla="*/ 413 w 893"/>
                  <a:gd name="T83" fmla="*/ 592 h 592"/>
                  <a:gd name="T84" fmla="*/ 438 w 893"/>
                  <a:gd name="T85" fmla="*/ 568 h 592"/>
                  <a:gd name="T86" fmla="*/ 463 w 893"/>
                  <a:gd name="T87" fmla="*/ 568 h 592"/>
                  <a:gd name="T88" fmla="*/ 514 w 893"/>
                  <a:gd name="T89" fmla="*/ 568 h 592"/>
                  <a:gd name="T90" fmla="*/ 565 w 893"/>
                  <a:gd name="T91" fmla="*/ 560 h 592"/>
                  <a:gd name="T92" fmla="*/ 607 w 893"/>
                  <a:gd name="T93" fmla="*/ 504 h 592"/>
                  <a:gd name="T94" fmla="*/ 657 w 893"/>
                  <a:gd name="T95" fmla="*/ 488 h 592"/>
                  <a:gd name="T96" fmla="*/ 699 w 893"/>
                  <a:gd name="T97" fmla="*/ 480 h 592"/>
                  <a:gd name="T98" fmla="*/ 725 w 893"/>
                  <a:gd name="T99" fmla="*/ 488 h 592"/>
                  <a:gd name="T100" fmla="*/ 767 w 893"/>
                  <a:gd name="T101" fmla="*/ 480 h 592"/>
                  <a:gd name="T102" fmla="*/ 775 w 893"/>
                  <a:gd name="T103" fmla="*/ 496 h 592"/>
                  <a:gd name="T104" fmla="*/ 826 w 893"/>
                  <a:gd name="T105" fmla="*/ 496 h 592"/>
                  <a:gd name="T106" fmla="*/ 834 w 893"/>
                  <a:gd name="T107" fmla="*/ 416 h 592"/>
                  <a:gd name="T108" fmla="*/ 851 w 893"/>
                  <a:gd name="T109" fmla="*/ 376 h 592"/>
                  <a:gd name="T110" fmla="*/ 885 w 893"/>
                  <a:gd name="T111" fmla="*/ 336 h 592"/>
                  <a:gd name="T112" fmla="*/ 893 w 893"/>
                  <a:gd name="T113" fmla="*/ 312 h 592"/>
                  <a:gd name="T114" fmla="*/ 876 w 893"/>
                  <a:gd name="T115" fmla="*/ 288 h 592"/>
                  <a:gd name="T116" fmla="*/ 834 w 893"/>
                  <a:gd name="T117" fmla="*/ 288 h 592"/>
                  <a:gd name="T118" fmla="*/ 784 w 893"/>
                  <a:gd name="T119" fmla="*/ 312 h 5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81">
                <a:extLst>
                  <a:ext uri="{FF2B5EF4-FFF2-40B4-BE49-F238E27FC236}">
                    <a16:creationId xmlns:a16="http://schemas.microsoft.com/office/drawing/2014/main" id="{62CE5FDD-0DE4-2563-7C49-552C33E3E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217" y="3171825"/>
                <a:ext cx="421481" cy="400050"/>
              </a:xfrm>
              <a:custGeom>
                <a:avLst/>
                <a:gdLst>
                  <a:gd name="T0" fmla="*/ 270 w 354"/>
                  <a:gd name="T1" fmla="*/ 248 h 336"/>
                  <a:gd name="T2" fmla="*/ 253 w 354"/>
                  <a:gd name="T3" fmla="*/ 224 h 336"/>
                  <a:gd name="T4" fmla="*/ 278 w 354"/>
                  <a:gd name="T5" fmla="*/ 200 h 336"/>
                  <a:gd name="T6" fmla="*/ 354 w 354"/>
                  <a:gd name="T7" fmla="*/ 184 h 336"/>
                  <a:gd name="T8" fmla="*/ 337 w 354"/>
                  <a:gd name="T9" fmla="*/ 152 h 336"/>
                  <a:gd name="T10" fmla="*/ 303 w 354"/>
                  <a:gd name="T11" fmla="*/ 120 h 336"/>
                  <a:gd name="T12" fmla="*/ 287 w 354"/>
                  <a:gd name="T13" fmla="*/ 88 h 336"/>
                  <a:gd name="T14" fmla="*/ 236 w 354"/>
                  <a:gd name="T15" fmla="*/ 72 h 336"/>
                  <a:gd name="T16" fmla="*/ 211 w 354"/>
                  <a:gd name="T17" fmla="*/ 24 h 336"/>
                  <a:gd name="T18" fmla="*/ 152 w 354"/>
                  <a:gd name="T19" fmla="*/ 24 h 336"/>
                  <a:gd name="T20" fmla="*/ 84 w 354"/>
                  <a:gd name="T21" fmla="*/ 0 h 336"/>
                  <a:gd name="T22" fmla="*/ 59 w 354"/>
                  <a:gd name="T23" fmla="*/ 24 h 336"/>
                  <a:gd name="T24" fmla="*/ 8 w 354"/>
                  <a:gd name="T25" fmla="*/ 32 h 336"/>
                  <a:gd name="T26" fmla="*/ 0 w 354"/>
                  <a:gd name="T27" fmla="*/ 40 h 336"/>
                  <a:gd name="T28" fmla="*/ 34 w 354"/>
                  <a:gd name="T29" fmla="*/ 56 h 336"/>
                  <a:gd name="T30" fmla="*/ 67 w 354"/>
                  <a:gd name="T31" fmla="*/ 96 h 336"/>
                  <a:gd name="T32" fmla="*/ 118 w 354"/>
                  <a:gd name="T33" fmla="*/ 136 h 336"/>
                  <a:gd name="T34" fmla="*/ 152 w 354"/>
                  <a:gd name="T35" fmla="*/ 160 h 336"/>
                  <a:gd name="T36" fmla="*/ 194 w 354"/>
                  <a:gd name="T37" fmla="*/ 208 h 336"/>
                  <a:gd name="T38" fmla="*/ 194 w 354"/>
                  <a:gd name="T39" fmla="*/ 248 h 336"/>
                  <a:gd name="T40" fmla="*/ 211 w 354"/>
                  <a:gd name="T41" fmla="*/ 320 h 336"/>
                  <a:gd name="T42" fmla="*/ 236 w 354"/>
                  <a:gd name="T43" fmla="*/ 336 h 336"/>
                  <a:gd name="T44" fmla="*/ 253 w 354"/>
                  <a:gd name="T45" fmla="*/ 312 h 336"/>
                  <a:gd name="T46" fmla="*/ 270 w 354"/>
                  <a:gd name="T47" fmla="*/ 248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82">
                <a:extLst>
                  <a:ext uri="{FF2B5EF4-FFF2-40B4-BE49-F238E27FC236}">
                    <a16:creationId xmlns:a16="http://schemas.microsoft.com/office/drawing/2014/main" id="{57EB5CE0-E1F3-2386-0E2D-21598092C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234" y="3219450"/>
                <a:ext cx="1063229" cy="704850"/>
              </a:xfrm>
              <a:custGeom>
                <a:avLst/>
                <a:gdLst>
                  <a:gd name="T0" fmla="*/ 784 w 893"/>
                  <a:gd name="T1" fmla="*/ 312 h 592"/>
                  <a:gd name="T2" fmla="*/ 725 w 893"/>
                  <a:gd name="T3" fmla="*/ 280 h 592"/>
                  <a:gd name="T4" fmla="*/ 708 w 893"/>
                  <a:gd name="T5" fmla="*/ 208 h 592"/>
                  <a:gd name="T6" fmla="*/ 708 w 893"/>
                  <a:gd name="T7" fmla="*/ 168 h 592"/>
                  <a:gd name="T8" fmla="*/ 666 w 893"/>
                  <a:gd name="T9" fmla="*/ 120 h 592"/>
                  <a:gd name="T10" fmla="*/ 632 w 893"/>
                  <a:gd name="T11" fmla="*/ 96 h 592"/>
                  <a:gd name="T12" fmla="*/ 581 w 893"/>
                  <a:gd name="T13" fmla="*/ 56 h 592"/>
                  <a:gd name="T14" fmla="*/ 548 w 893"/>
                  <a:gd name="T15" fmla="*/ 16 h 592"/>
                  <a:gd name="T16" fmla="*/ 506 w 893"/>
                  <a:gd name="T17" fmla="*/ 0 h 592"/>
                  <a:gd name="T18" fmla="*/ 472 w 893"/>
                  <a:gd name="T19" fmla="*/ 48 h 592"/>
                  <a:gd name="T20" fmla="*/ 396 w 893"/>
                  <a:gd name="T21" fmla="*/ 72 h 592"/>
                  <a:gd name="T22" fmla="*/ 371 w 893"/>
                  <a:gd name="T23" fmla="*/ 96 h 592"/>
                  <a:gd name="T24" fmla="*/ 337 w 893"/>
                  <a:gd name="T25" fmla="*/ 80 h 592"/>
                  <a:gd name="T26" fmla="*/ 287 w 893"/>
                  <a:gd name="T27" fmla="*/ 88 h 592"/>
                  <a:gd name="T28" fmla="*/ 253 w 893"/>
                  <a:gd name="T29" fmla="*/ 88 h 592"/>
                  <a:gd name="T30" fmla="*/ 219 w 893"/>
                  <a:gd name="T31" fmla="*/ 80 h 592"/>
                  <a:gd name="T32" fmla="*/ 185 w 893"/>
                  <a:gd name="T33" fmla="*/ 104 h 592"/>
                  <a:gd name="T34" fmla="*/ 185 w 893"/>
                  <a:gd name="T35" fmla="*/ 104 h 592"/>
                  <a:gd name="T36" fmla="*/ 160 w 893"/>
                  <a:gd name="T37" fmla="*/ 128 h 592"/>
                  <a:gd name="T38" fmla="*/ 135 w 893"/>
                  <a:gd name="T39" fmla="*/ 168 h 592"/>
                  <a:gd name="T40" fmla="*/ 110 w 893"/>
                  <a:gd name="T41" fmla="*/ 224 h 592"/>
                  <a:gd name="T42" fmla="*/ 84 w 893"/>
                  <a:gd name="T43" fmla="*/ 256 h 592"/>
                  <a:gd name="T44" fmla="*/ 76 w 893"/>
                  <a:gd name="T45" fmla="*/ 280 h 592"/>
                  <a:gd name="T46" fmla="*/ 67 w 893"/>
                  <a:gd name="T47" fmla="*/ 320 h 592"/>
                  <a:gd name="T48" fmla="*/ 51 w 893"/>
                  <a:gd name="T49" fmla="*/ 328 h 592"/>
                  <a:gd name="T50" fmla="*/ 25 w 893"/>
                  <a:gd name="T51" fmla="*/ 344 h 592"/>
                  <a:gd name="T52" fmla="*/ 0 w 893"/>
                  <a:gd name="T53" fmla="*/ 352 h 592"/>
                  <a:gd name="T54" fmla="*/ 17 w 893"/>
                  <a:gd name="T55" fmla="*/ 368 h 592"/>
                  <a:gd name="T56" fmla="*/ 51 w 893"/>
                  <a:gd name="T57" fmla="*/ 392 h 592"/>
                  <a:gd name="T58" fmla="*/ 59 w 893"/>
                  <a:gd name="T59" fmla="*/ 416 h 592"/>
                  <a:gd name="T60" fmla="*/ 93 w 893"/>
                  <a:gd name="T61" fmla="*/ 440 h 592"/>
                  <a:gd name="T62" fmla="*/ 135 w 893"/>
                  <a:gd name="T63" fmla="*/ 456 h 592"/>
                  <a:gd name="T64" fmla="*/ 118 w 893"/>
                  <a:gd name="T65" fmla="*/ 488 h 592"/>
                  <a:gd name="T66" fmla="*/ 160 w 893"/>
                  <a:gd name="T67" fmla="*/ 496 h 592"/>
                  <a:gd name="T68" fmla="*/ 202 w 893"/>
                  <a:gd name="T69" fmla="*/ 512 h 592"/>
                  <a:gd name="T70" fmla="*/ 244 w 893"/>
                  <a:gd name="T71" fmla="*/ 488 h 592"/>
                  <a:gd name="T72" fmla="*/ 244 w 893"/>
                  <a:gd name="T73" fmla="*/ 528 h 592"/>
                  <a:gd name="T74" fmla="*/ 261 w 893"/>
                  <a:gd name="T75" fmla="*/ 536 h 592"/>
                  <a:gd name="T76" fmla="*/ 253 w 893"/>
                  <a:gd name="T77" fmla="*/ 544 h 592"/>
                  <a:gd name="T78" fmla="*/ 287 w 893"/>
                  <a:gd name="T79" fmla="*/ 560 h 592"/>
                  <a:gd name="T80" fmla="*/ 287 w 893"/>
                  <a:gd name="T81" fmla="*/ 584 h 592"/>
                  <a:gd name="T82" fmla="*/ 320 w 893"/>
                  <a:gd name="T83" fmla="*/ 592 h 592"/>
                  <a:gd name="T84" fmla="*/ 413 w 893"/>
                  <a:gd name="T85" fmla="*/ 592 h 592"/>
                  <a:gd name="T86" fmla="*/ 438 w 893"/>
                  <a:gd name="T87" fmla="*/ 568 h 592"/>
                  <a:gd name="T88" fmla="*/ 463 w 893"/>
                  <a:gd name="T89" fmla="*/ 568 h 592"/>
                  <a:gd name="T90" fmla="*/ 514 w 893"/>
                  <a:gd name="T91" fmla="*/ 568 h 592"/>
                  <a:gd name="T92" fmla="*/ 565 w 893"/>
                  <a:gd name="T93" fmla="*/ 560 h 592"/>
                  <a:gd name="T94" fmla="*/ 607 w 893"/>
                  <a:gd name="T95" fmla="*/ 504 h 592"/>
                  <a:gd name="T96" fmla="*/ 657 w 893"/>
                  <a:gd name="T97" fmla="*/ 488 h 592"/>
                  <a:gd name="T98" fmla="*/ 699 w 893"/>
                  <a:gd name="T99" fmla="*/ 480 h 592"/>
                  <a:gd name="T100" fmla="*/ 725 w 893"/>
                  <a:gd name="T101" fmla="*/ 488 h 592"/>
                  <a:gd name="T102" fmla="*/ 767 w 893"/>
                  <a:gd name="T103" fmla="*/ 480 h 592"/>
                  <a:gd name="T104" fmla="*/ 775 w 893"/>
                  <a:gd name="T105" fmla="*/ 496 h 592"/>
                  <a:gd name="T106" fmla="*/ 826 w 893"/>
                  <a:gd name="T107" fmla="*/ 496 h 592"/>
                  <a:gd name="T108" fmla="*/ 834 w 893"/>
                  <a:gd name="T109" fmla="*/ 416 h 592"/>
                  <a:gd name="T110" fmla="*/ 851 w 893"/>
                  <a:gd name="T111" fmla="*/ 376 h 592"/>
                  <a:gd name="T112" fmla="*/ 885 w 893"/>
                  <a:gd name="T113" fmla="*/ 336 h 592"/>
                  <a:gd name="T114" fmla="*/ 893 w 893"/>
                  <a:gd name="T115" fmla="*/ 312 h 592"/>
                  <a:gd name="T116" fmla="*/ 876 w 893"/>
                  <a:gd name="T117" fmla="*/ 288 h 592"/>
                  <a:gd name="T118" fmla="*/ 834 w 893"/>
                  <a:gd name="T119" fmla="*/ 288 h 592"/>
                  <a:gd name="T120" fmla="*/ 784 w 893"/>
                  <a:gd name="T121" fmla="*/ 312 h 5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83">
                <a:extLst>
                  <a:ext uri="{FF2B5EF4-FFF2-40B4-BE49-F238E27FC236}">
                    <a16:creationId xmlns:a16="http://schemas.microsoft.com/office/drawing/2014/main" id="{C831166E-3BEB-11E1-103F-A2FCD7E72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217" y="3171825"/>
                <a:ext cx="421481" cy="400050"/>
              </a:xfrm>
              <a:custGeom>
                <a:avLst/>
                <a:gdLst>
                  <a:gd name="T0" fmla="*/ 270 w 354"/>
                  <a:gd name="T1" fmla="*/ 248 h 336"/>
                  <a:gd name="T2" fmla="*/ 253 w 354"/>
                  <a:gd name="T3" fmla="*/ 224 h 336"/>
                  <a:gd name="T4" fmla="*/ 278 w 354"/>
                  <a:gd name="T5" fmla="*/ 200 h 336"/>
                  <a:gd name="T6" fmla="*/ 354 w 354"/>
                  <a:gd name="T7" fmla="*/ 184 h 336"/>
                  <a:gd name="T8" fmla="*/ 337 w 354"/>
                  <a:gd name="T9" fmla="*/ 152 h 336"/>
                  <a:gd name="T10" fmla="*/ 303 w 354"/>
                  <a:gd name="T11" fmla="*/ 120 h 336"/>
                  <a:gd name="T12" fmla="*/ 287 w 354"/>
                  <a:gd name="T13" fmla="*/ 88 h 336"/>
                  <a:gd name="T14" fmla="*/ 236 w 354"/>
                  <a:gd name="T15" fmla="*/ 72 h 336"/>
                  <a:gd name="T16" fmla="*/ 211 w 354"/>
                  <a:gd name="T17" fmla="*/ 24 h 336"/>
                  <a:gd name="T18" fmla="*/ 152 w 354"/>
                  <a:gd name="T19" fmla="*/ 24 h 336"/>
                  <a:gd name="T20" fmla="*/ 84 w 354"/>
                  <a:gd name="T21" fmla="*/ 0 h 336"/>
                  <a:gd name="T22" fmla="*/ 59 w 354"/>
                  <a:gd name="T23" fmla="*/ 24 h 336"/>
                  <a:gd name="T24" fmla="*/ 8 w 354"/>
                  <a:gd name="T25" fmla="*/ 32 h 336"/>
                  <a:gd name="T26" fmla="*/ 0 w 354"/>
                  <a:gd name="T27" fmla="*/ 40 h 336"/>
                  <a:gd name="T28" fmla="*/ 34 w 354"/>
                  <a:gd name="T29" fmla="*/ 56 h 336"/>
                  <a:gd name="T30" fmla="*/ 67 w 354"/>
                  <a:gd name="T31" fmla="*/ 96 h 336"/>
                  <a:gd name="T32" fmla="*/ 118 w 354"/>
                  <a:gd name="T33" fmla="*/ 136 h 336"/>
                  <a:gd name="T34" fmla="*/ 152 w 354"/>
                  <a:gd name="T35" fmla="*/ 160 h 336"/>
                  <a:gd name="T36" fmla="*/ 194 w 354"/>
                  <a:gd name="T37" fmla="*/ 208 h 336"/>
                  <a:gd name="T38" fmla="*/ 194 w 354"/>
                  <a:gd name="T39" fmla="*/ 248 h 336"/>
                  <a:gd name="T40" fmla="*/ 211 w 354"/>
                  <a:gd name="T41" fmla="*/ 320 h 336"/>
                  <a:gd name="T42" fmla="*/ 236 w 354"/>
                  <a:gd name="T43" fmla="*/ 336 h 336"/>
                  <a:gd name="T44" fmla="*/ 253 w 354"/>
                  <a:gd name="T45" fmla="*/ 312 h 336"/>
                  <a:gd name="T46" fmla="*/ 270 w 354"/>
                  <a:gd name="T47" fmla="*/ 248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84">
                <a:extLst>
                  <a:ext uri="{FF2B5EF4-FFF2-40B4-BE49-F238E27FC236}">
                    <a16:creationId xmlns:a16="http://schemas.microsoft.com/office/drawing/2014/main" id="{D45D2319-5E31-FE54-69A9-00CF78851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759" y="2428875"/>
                <a:ext cx="1023938" cy="781050"/>
              </a:xfrm>
              <a:custGeom>
                <a:avLst/>
                <a:gdLst>
                  <a:gd name="T0" fmla="*/ 775 w 860"/>
                  <a:gd name="T1" fmla="*/ 560 h 656"/>
                  <a:gd name="T2" fmla="*/ 826 w 860"/>
                  <a:gd name="T3" fmla="*/ 464 h 656"/>
                  <a:gd name="T4" fmla="*/ 860 w 860"/>
                  <a:gd name="T5" fmla="*/ 456 h 656"/>
                  <a:gd name="T6" fmla="*/ 851 w 860"/>
                  <a:gd name="T7" fmla="*/ 416 h 656"/>
                  <a:gd name="T8" fmla="*/ 817 w 860"/>
                  <a:gd name="T9" fmla="*/ 352 h 656"/>
                  <a:gd name="T10" fmla="*/ 792 w 860"/>
                  <a:gd name="T11" fmla="*/ 320 h 656"/>
                  <a:gd name="T12" fmla="*/ 784 w 860"/>
                  <a:gd name="T13" fmla="*/ 264 h 656"/>
                  <a:gd name="T14" fmla="*/ 750 w 860"/>
                  <a:gd name="T15" fmla="*/ 256 h 656"/>
                  <a:gd name="T16" fmla="*/ 750 w 860"/>
                  <a:gd name="T17" fmla="*/ 232 h 656"/>
                  <a:gd name="T18" fmla="*/ 792 w 860"/>
                  <a:gd name="T19" fmla="*/ 184 h 656"/>
                  <a:gd name="T20" fmla="*/ 750 w 860"/>
                  <a:gd name="T21" fmla="*/ 104 h 656"/>
                  <a:gd name="T22" fmla="*/ 725 w 860"/>
                  <a:gd name="T23" fmla="*/ 40 h 656"/>
                  <a:gd name="T24" fmla="*/ 666 w 860"/>
                  <a:gd name="T25" fmla="*/ 16 h 656"/>
                  <a:gd name="T26" fmla="*/ 531 w 860"/>
                  <a:gd name="T27" fmla="*/ 40 h 656"/>
                  <a:gd name="T28" fmla="*/ 447 w 860"/>
                  <a:gd name="T29" fmla="*/ 24 h 656"/>
                  <a:gd name="T30" fmla="*/ 405 w 860"/>
                  <a:gd name="T31" fmla="*/ 48 h 656"/>
                  <a:gd name="T32" fmla="*/ 362 w 860"/>
                  <a:gd name="T33" fmla="*/ 40 h 656"/>
                  <a:gd name="T34" fmla="*/ 329 w 860"/>
                  <a:gd name="T35" fmla="*/ 24 h 656"/>
                  <a:gd name="T36" fmla="*/ 295 w 860"/>
                  <a:gd name="T37" fmla="*/ 0 h 656"/>
                  <a:gd name="T38" fmla="*/ 253 w 860"/>
                  <a:gd name="T39" fmla="*/ 8 h 656"/>
                  <a:gd name="T40" fmla="*/ 177 w 860"/>
                  <a:gd name="T41" fmla="*/ 40 h 656"/>
                  <a:gd name="T42" fmla="*/ 169 w 860"/>
                  <a:gd name="T43" fmla="*/ 72 h 656"/>
                  <a:gd name="T44" fmla="*/ 126 w 860"/>
                  <a:gd name="T45" fmla="*/ 88 h 656"/>
                  <a:gd name="T46" fmla="*/ 25 w 860"/>
                  <a:gd name="T47" fmla="*/ 128 h 656"/>
                  <a:gd name="T48" fmla="*/ 9 w 860"/>
                  <a:gd name="T49" fmla="*/ 128 h 656"/>
                  <a:gd name="T50" fmla="*/ 17 w 860"/>
                  <a:gd name="T51" fmla="*/ 176 h 656"/>
                  <a:gd name="T52" fmla="*/ 25 w 860"/>
                  <a:gd name="T53" fmla="*/ 208 h 656"/>
                  <a:gd name="T54" fmla="*/ 0 w 860"/>
                  <a:gd name="T55" fmla="*/ 256 h 656"/>
                  <a:gd name="T56" fmla="*/ 51 w 860"/>
                  <a:gd name="T57" fmla="*/ 288 h 656"/>
                  <a:gd name="T58" fmla="*/ 51 w 860"/>
                  <a:gd name="T59" fmla="*/ 320 h 656"/>
                  <a:gd name="T60" fmla="*/ 76 w 860"/>
                  <a:gd name="T61" fmla="*/ 360 h 656"/>
                  <a:gd name="T62" fmla="*/ 59 w 860"/>
                  <a:gd name="T63" fmla="*/ 400 h 656"/>
                  <a:gd name="T64" fmla="*/ 84 w 860"/>
                  <a:gd name="T65" fmla="*/ 432 h 656"/>
                  <a:gd name="T66" fmla="*/ 84 w 860"/>
                  <a:gd name="T67" fmla="*/ 472 h 656"/>
                  <a:gd name="T68" fmla="*/ 126 w 860"/>
                  <a:gd name="T69" fmla="*/ 496 h 656"/>
                  <a:gd name="T70" fmla="*/ 169 w 860"/>
                  <a:gd name="T71" fmla="*/ 512 h 656"/>
                  <a:gd name="T72" fmla="*/ 211 w 860"/>
                  <a:gd name="T73" fmla="*/ 512 h 656"/>
                  <a:gd name="T74" fmla="*/ 202 w 860"/>
                  <a:gd name="T75" fmla="*/ 544 h 656"/>
                  <a:gd name="T76" fmla="*/ 244 w 860"/>
                  <a:gd name="T77" fmla="*/ 576 h 656"/>
                  <a:gd name="T78" fmla="*/ 270 w 860"/>
                  <a:gd name="T79" fmla="*/ 560 h 656"/>
                  <a:gd name="T80" fmla="*/ 270 w 860"/>
                  <a:gd name="T81" fmla="*/ 536 h 656"/>
                  <a:gd name="T82" fmla="*/ 320 w 860"/>
                  <a:gd name="T83" fmla="*/ 552 h 656"/>
                  <a:gd name="T84" fmla="*/ 337 w 860"/>
                  <a:gd name="T85" fmla="*/ 576 h 656"/>
                  <a:gd name="T86" fmla="*/ 379 w 860"/>
                  <a:gd name="T87" fmla="*/ 584 h 656"/>
                  <a:gd name="T88" fmla="*/ 421 w 860"/>
                  <a:gd name="T89" fmla="*/ 592 h 656"/>
                  <a:gd name="T90" fmla="*/ 438 w 860"/>
                  <a:gd name="T91" fmla="*/ 624 h 656"/>
                  <a:gd name="T92" fmla="*/ 464 w 860"/>
                  <a:gd name="T93" fmla="*/ 640 h 656"/>
                  <a:gd name="T94" fmla="*/ 497 w 860"/>
                  <a:gd name="T95" fmla="*/ 616 h 656"/>
                  <a:gd name="T96" fmla="*/ 523 w 860"/>
                  <a:gd name="T97" fmla="*/ 640 h 656"/>
                  <a:gd name="T98" fmla="*/ 531 w 860"/>
                  <a:gd name="T99" fmla="*/ 656 h 656"/>
                  <a:gd name="T100" fmla="*/ 556 w 860"/>
                  <a:gd name="T101" fmla="*/ 656 h 656"/>
                  <a:gd name="T102" fmla="*/ 581 w 860"/>
                  <a:gd name="T103" fmla="*/ 632 h 656"/>
                  <a:gd name="T104" fmla="*/ 615 w 860"/>
                  <a:gd name="T105" fmla="*/ 632 h 656"/>
                  <a:gd name="T106" fmla="*/ 640 w 860"/>
                  <a:gd name="T107" fmla="*/ 616 h 656"/>
                  <a:gd name="T108" fmla="*/ 683 w 860"/>
                  <a:gd name="T109" fmla="*/ 616 h 656"/>
                  <a:gd name="T110" fmla="*/ 708 w 860"/>
                  <a:gd name="T111" fmla="*/ 624 h 656"/>
                  <a:gd name="T112" fmla="*/ 767 w 860"/>
                  <a:gd name="T113" fmla="*/ 632 h 656"/>
                  <a:gd name="T114" fmla="*/ 758 w 860"/>
                  <a:gd name="T115" fmla="*/ 640 h 656"/>
                  <a:gd name="T116" fmla="*/ 792 w 860"/>
                  <a:gd name="T117" fmla="*/ 632 h 656"/>
                  <a:gd name="T118" fmla="*/ 775 w 860"/>
                  <a:gd name="T119" fmla="*/ 560 h 6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85">
                <a:extLst>
                  <a:ext uri="{FF2B5EF4-FFF2-40B4-BE49-F238E27FC236}">
                    <a16:creationId xmlns:a16="http://schemas.microsoft.com/office/drawing/2014/main" id="{1E7A993C-5B12-3657-AFA5-48629C2C0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969" y="2352675"/>
                <a:ext cx="250031" cy="133350"/>
              </a:xfrm>
              <a:custGeom>
                <a:avLst/>
                <a:gdLst>
                  <a:gd name="T0" fmla="*/ 168 w 210"/>
                  <a:gd name="T1" fmla="*/ 8 h 112"/>
                  <a:gd name="T2" fmla="*/ 109 w 210"/>
                  <a:gd name="T3" fmla="*/ 8 h 112"/>
                  <a:gd name="T4" fmla="*/ 76 w 210"/>
                  <a:gd name="T5" fmla="*/ 0 h 112"/>
                  <a:gd name="T6" fmla="*/ 67 w 210"/>
                  <a:gd name="T7" fmla="*/ 24 h 112"/>
                  <a:gd name="T8" fmla="*/ 42 w 210"/>
                  <a:gd name="T9" fmla="*/ 32 h 112"/>
                  <a:gd name="T10" fmla="*/ 8 w 210"/>
                  <a:gd name="T11" fmla="*/ 48 h 112"/>
                  <a:gd name="T12" fmla="*/ 8 w 210"/>
                  <a:gd name="T13" fmla="*/ 72 h 112"/>
                  <a:gd name="T14" fmla="*/ 0 w 210"/>
                  <a:gd name="T15" fmla="*/ 96 h 112"/>
                  <a:gd name="T16" fmla="*/ 84 w 210"/>
                  <a:gd name="T17" fmla="*/ 112 h 112"/>
                  <a:gd name="T18" fmla="*/ 210 w 210"/>
                  <a:gd name="T19" fmla="*/ 88 h 112"/>
                  <a:gd name="T20" fmla="*/ 193 w 210"/>
                  <a:gd name="T21" fmla="*/ 16 h 112"/>
                  <a:gd name="T22" fmla="*/ 168 w 210"/>
                  <a:gd name="T23" fmla="*/ 8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86">
                <a:extLst>
                  <a:ext uri="{FF2B5EF4-FFF2-40B4-BE49-F238E27FC236}">
                    <a16:creationId xmlns:a16="http://schemas.microsoft.com/office/drawing/2014/main" id="{54B53656-F165-F3A5-3DD8-D32F275E9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759" y="2428875"/>
                <a:ext cx="1023938" cy="781050"/>
              </a:xfrm>
              <a:custGeom>
                <a:avLst/>
                <a:gdLst>
                  <a:gd name="T0" fmla="*/ 775 w 860"/>
                  <a:gd name="T1" fmla="*/ 560 h 656"/>
                  <a:gd name="T2" fmla="*/ 826 w 860"/>
                  <a:gd name="T3" fmla="*/ 464 h 656"/>
                  <a:gd name="T4" fmla="*/ 860 w 860"/>
                  <a:gd name="T5" fmla="*/ 456 h 656"/>
                  <a:gd name="T6" fmla="*/ 851 w 860"/>
                  <a:gd name="T7" fmla="*/ 416 h 656"/>
                  <a:gd name="T8" fmla="*/ 817 w 860"/>
                  <a:gd name="T9" fmla="*/ 352 h 656"/>
                  <a:gd name="T10" fmla="*/ 792 w 860"/>
                  <a:gd name="T11" fmla="*/ 320 h 656"/>
                  <a:gd name="T12" fmla="*/ 784 w 860"/>
                  <a:gd name="T13" fmla="*/ 264 h 656"/>
                  <a:gd name="T14" fmla="*/ 750 w 860"/>
                  <a:gd name="T15" fmla="*/ 256 h 656"/>
                  <a:gd name="T16" fmla="*/ 750 w 860"/>
                  <a:gd name="T17" fmla="*/ 232 h 656"/>
                  <a:gd name="T18" fmla="*/ 792 w 860"/>
                  <a:gd name="T19" fmla="*/ 184 h 656"/>
                  <a:gd name="T20" fmla="*/ 750 w 860"/>
                  <a:gd name="T21" fmla="*/ 104 h 656"/>
                  <a:gd name="T22" fmla="*/ 725 w 860"/>
                  <a:gd name="T23" fmla="*/ 40 h 656"/>
                  <a:gd name="T24" fmla="*/ 666 w 860"/>
                  <a:gd name="T25" fmla="*/ 16 h 656"/>
                  <a:gd name="T26" fmla="*/ 531 w 860"/>
                  <a:gd name="T27" fmla="*/ 40 h 656"/>
                  <a:gd name="T28" fmla="*/ 447 w 860"/>
                  <a:gd name="T29" fmla="*/ 24 h 656"/>
                  <a:gd name="T30" fmla="*/ 405 w 860"/>
                  <a:gd name="T31" fmla="*/ 48 h 656"/>
                  <a:gd name="T32" fmla="*/ 362 w 860"/>
                  <a:gd name="T33" fmla="*/ 40 h 656"/>
                  <a:gd name="T34" fmla="*/ 329 w 860"/>
                  <a:gd name="T35" fmla="*/ 24 h 656"/>
                  <a:gd name="T36" fmla="*/ 295 w 860"/>
                  <a:gd name="T37" fmla="*/ 0 h 656"/>
                  <a:gd name="T38" fmla="*/ 253 w 860"/>
                  <a:gd name="T39" fmla="*/ 8 h 656"/>
                  <a:gd name="T40" fmla="*/ 177 w 860"/>
                  <a:gd name="T41" fmla="*/ 40 h 656"/>
                  <a:gd name="T42" fmla="*/ 169 w 860"/>
                  <a:gd name="T43" fmla="*/ 72 h 656"/>
                  <a:gd name="T44" fmla="*/ 126 w 860"/>
                  <a:gd name="T45" fmla="*/ 88 h 656"/>
                  <a:gd name="T46" fmla="*/ 25 w 860"/>
                  <a:gd name="T47" fmla="*/ 128 h 656"/>
                  <a:gd name="T48" fmla="*/ 9 w 860"/>
                  <a:gd name="T49" fmla="*/ 128 h 656"/>
                  <a:gd name="T50" fmla="*/ 17 w 860"/>
                  <a:gd name="T51" fmla="*/ 176 h 656"/>
                  <a:gd name="T52" fmla="*/ 25 w 860"/>
                  <a:gd name="T53" fmla="*/ 208 h 656"/>
                  <a:gd name="T54" fmla="*/ 0 w 860"/>
                  <a:gd name="T55" fmla="*/ 256 h 656"/>
                  <a:gd name="T56" fmla="*/ 51 w 860"/>
                  <a:gd name="T57" fmla="*/ 288 h 656"/>
                  <a:gd name="T58" fmla="*/ 51 w 860"/>
                  <a:gd name="T59" fmla="*/ 320 h 656"/>
                  <a:gd name="T60" fmla="*/ 76 w 860"/>
                  <a:gd name="T61" fmla="*/ 360 h 656"/>
                  <a:gd name="T62" fmla="*/ 59 w 860"/>
                  <a:gd name="T63" fmla="*/ 400 h 656"/>
                  <a:gd name="T64" fmla="*/ 84 w 860"/>
                  <a:gd name="T65" fmla="*/ 432 h 656"/>
                  <a:gd name="T66" fmla="*/ 84 w 860"/>
                  <a:gd name="T67" fmla="*/ 472 h 656"/>
                  <a:gd name="T68" fmla="*/ 126 w 860"/>
                  <a:gd name="T69" fmla="*/ 496 h 656"/>
                  <a:gd name="T70" fmla="*/ 169 w 860"/>
                  <a:gd name="T71" fmla="*/ 512 h 656"/>
                  <a:gd name="T72" fmla="*/ 211 w 860"/>
                  <a:gd name="T73" fmla="*/ 512 h 656"/>
                  <a:gd name="T74" fmla="*/ 202 w 860"/>
                  <a:gd name="T75" fmla="*/ 544 h 656"/>
                  <a:gd name="T76" fmla="*/ 244 w 860"/>
                  <a:gd name="T77" fmla="*/ 576 h 656"/>
                  <a:gd name="T78" fmla="*/ 270 w 860"/>
                  <a:gd name="T79" fmla="*/ 560 h 656"/>
                  <a:gd name="T80" fmla="*/ 270 w 860"/>
                  <a:gd name="T81" fmla="*/ 536 h 656"/>
                  <a:gd name="T82" fmla="*/ 320 w 860"/>
                  <a:gd name="T83" fmla="*/ 552 h 656"/>
                  <a:gd name="T84" fmla="*/ 337 w 860"/>
                  <a:gd name="T85" fmla="*/ 576 h 656"/>
                  <a:gd name="T86" fmla="*/ 379 w 860"/>
                  <a:gd name="T87" fmla="*/ 584 h 656"/>
                  <a:gd name="T88" fmla="*/ 421 w 860"/>
                  <a:gd name="T89" fmla="*/ 592 h 656"/>
                  <a:gd name="T90" fmla="*/ 438 w 860"/>
                  <a:gd name="T91" fmla="*/ 624 h 656"/>
                  <a:gd name="T92" fmla="*/ 438 w 860"/>
                  <a:gd name="T93" fmla="*/ 624 h 656"/>
                  <a:gd name="T94" fmla="*/ 464 w 860"/>
                  <a:gd name="T95" fmla="*/ 640 h 656"/>
                  <a:gd name="T96" fmla="*/ 497 w 860"/>
                  <a:gd name="T97" fmla="*/ 616 h 656"/>
                  <a:gd name="T98" fmla="*/ 523 w 860"/>
                  <a:gd name="T99" fmla="*/ 640 h 656"/>
                  <a:gd name="T100" fmla="*/ 531 w 860"/>
                  <a:gd name="T101" fmla="*/ 656 h 656"/>
                  <a:gd name="T102" fmla="*/ 556 w 860"/>
                  <a:gd name="T103" fmla="*/ 656 h 656"/>
                  <a:gd name="T104" fmla="*/ 581 w 860"/>
                  <a:gd name="T105" fmla="*/ 632 h 656"/>
                  <a:gd name="T106" fmla="*/ 615 w 860"/>
                  <a:gd name="T107" fmla="*/ 632 h 656"/>
                  <a:gd name="T108" fmla="*/ 640 w 860"/>
                  <a:gd name="T109" fmla="*/ 616 h 656"/>
                  <a:gd name="T110" fmla="*/ 683 w 860"/>
                  <a:gd name="T111" fmla="*/ 616 h 656"/>
                  <a:gd name="T112" fmla="*/ 708 w 860"/>
                  <a:gd name="T113" fmla="*/ 624 h 656"/>
                  <a:gd name="T114" fmla="*/ 767 w 860"/>
                  <a:gd name="T115" fmla="*/ 632 h 656"/>
                  <a:gd name="T116" fmla="*/ 758 w 860"/>
                  <a:gd name="T117" fmla="*/ 640 h 656"/>
                  <a:gd name="T118" fmla="*/ 792 w 860"/>
                  <a:gd name="T119" fmla="*/ 632 h 656"/>
                  <a:gd name="T120" fmla="*/ 775 w 860"/>
                  <a:gd name="T121" fmla="*/ 560 h 6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87">
                <a:extLst>
                  <a:ext uri="{FF2B5EF4-FFF2-40B4-BE49-F238E27FC236}">
                    <a16:creationId xmlns:a16="http://schemas.microsoft.com/office/drawing/2014/main" id="{E701BABF-47DC-FC0B-24E3-5C81F9E61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969" y="2343150"/>
                <a:ext cx="250031" cy="133350"/>
              </a:xfrm>
              <a:custGeom>
                <a:avLst/>
                <a:gdLst>
                  <a:gd name="T0" fmla="*/ 168 w 210"/>
                  <a:gd name="T1" fmla="*/ 8 h 112"/>
                  <a:gd name="T2" fmla="*/ 109 w 210"/>
                  <a:gd name="T3" fmla="*/ 8 h 112"/>
                  <a:gd name="T4" fmla="*/ 76 w 210"/>
                  <a:gd name="T5" fmla="*/ 0 h 112"/>
                  <a:gd name="T6" fmla="*/ 67 w 210"/>
                  <a:gd name="T7" fmla="*/ 24 h 112"/>
                  <a:gd name="T8" fmla="*/ 42 w 210"/>
                  <a:gd name="T9" fmla="*/ 32 h 112"/>
                  <a:gd name="T10" fmla="*/ 8 w 210"/>
                  <a:gd name="T11" fmla="*/ 48 h 112"/>
                  <a:gd name="T12" fmla="*/ 8 w 210"/>
                  <a:gd name="T13" fmla="*/ 72 h 112"/>
                  <a:gd name="T14" fmla="*/ 0 w 210"/>
                  <a:gd name="T15" fmla="*/ 96 h 112"/>
                  <a:gd name="T16" fmla="*/ 84 w 210"/>
                  <a:gd name="T17" fmla="*/ 112 h 112"/>
                  <a:gd name="T18" fmla="*/ 210 w 210"/>
                  <a:gd name="T19" fmla="*/ 88 h 112"/>
                  <a:gd name="T20" fmla="*/ 193 w 210"/>
                  <a:gd name="T21" fmla="*/ 16 h 112"/>
                  <a:gd name="T22" fmla="*/ 168 w 210"/>
                  <a:gd name="T23" fmla="*/ 8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88">
                <a:extLst>
                  <a:ext uri="{FF2B5EF4-FFF2-40B4-BE49-F238E27FC236}">
                    <a16:creationId xmlns:a16="http://schemas.microsoft.com/office/drawing/2014/main" id="{E5C36CBE-F758-4CD2-0ED5-D93D48355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945" y="2109787"/>
                <a:ext cx="541735" cy="381000"/>
              </a:xfrm>
              <a:custGeom>
                <a:avLst/>
                <a:gdLst>
                  <a:gd name="T0" fmla="*/ 312 w 455"/>
                  <a:gd name="T1" fmla="*/ 304 h 320"/>
                  <a:gd name="T2" fmla="*/ 328 w 455"/>
                  <a:gd name="T3" fmla="*/ 296 h 320"/>
                  <a:gd name="T4" fmla="*/ 320 w 455"/>
                  <a:gd name="T5" fmla="*/ 272 h 320"/>
                  <a:gd name="T6" fmla="*/ 354 w 455"/>
                  <a:gd name="T7" fmla="*/ 264 h 320"/>
                  <a:gd name="T8" fmla="*/ 379 w 455"/>
                  <a:gd name="T9" fmla="*/ 248 h 320"/>
                  <a:gd name="T10" fmla="*/ 404 w 455"/>
                  <a:gd name="T11" fmla="*/ 256 h 320"/>
                  <a:gd name="T12" fmla="*/ 387 w 455"/>
                  <a:gd name="T13" fmla="*/ 224 h 320"/>
                  <a:gd name="T14" fmla="*/ 387 w 455"/>
                  <a:gd name="T15" fmla="*/ 192 h 320"/>
                  <a:gd name="T16" fmla="*/ 387 w 455"/>
                  <a:gd name="T17" fmla="*/ 160 h 320"/>
                  <a:gd name="T18" fmla="*/ 413 w 455"/>
                  <a:gd name="T19" fmla="*/ 152 h 320"/>
                  <a:gd name="T20" fmla="*/ 421 w 455"/>
                  <a:gd name="T21" fmla="*/ 128 h 320"/>
                  <a:gd name="T22" fmla="*/ 446 w 455"/>
                  <a:gd name="T23" fmla="*/ 120 h 320"/>
                  <a:gd name="T24" fmla="*/ 455 w 455"/>
                  <a:gd name="T25" fmla="*/ 104 h 320"/>
                  <a:gd name="T26" fmla="*/ 430 w 455"/>
                  <a:gd name="T27" fmla="*/ 96 h 320"/>
                  <a:gd name="T28" fmla="*/ 430 w 455"/>
                  <a:gd name="T29" fmla="*/ 64 h 320"/>
                  <a:gd name="T30" fmla="*/ 396 w 455"/>
                  <a:gd name="T31" fmla="*/ 56 h 320"/>
                  <a:gd name="T32" fmla="*/ 371 w 455"/>
                  <a:gd name="T33" fmla="*/ 40 h 320"/>
                  <a:gd name="T34" fmla="*/ 337 w 455"/>
                  <a:gd name="T35" fmla="*/ 24 h 320"/>
                  <a:gd name="T36" fmla="*/ 286 w 455"/>
                  <a:gd name="T37" fmla="*/ 16 h 320"/>
                  <a:gd name="T38" fmla="*/ 278 w 455"/>
                  <a:gd name="T39" fmla="*/ 0 h 320"/>
                  <a:gd name="T40" fmla="*/ 227 w 455"/>
                  <a:gd name="T41" fmla="*/ 32 h 320"/>
                  <a:gd name="T42" fmla="*/ 185 w 455"/>
                  <a:gd name="T43" fmla="*/ 24 h 320"/>
                  <a:gd name="T44" fmla="*/ 143 w 455"/>
                  <a:gd name="T45" fmla="*/ 32 h 320"/>
                  <a:gd name="T46" fmla="*/ 84 w 455"/>
                  <a:gd name="T47" fmla="*/ 32 h 320"/>
                  <a:gd name="T48" fmla="*/ 25 w 455"/>
                  <a:gd name="T49" fmla="*/ 64 h 320"/>
                  <a:gd name="T50" fmla="*/ 0 w 455"/>
                  <a:gd name="T51" fmla="*/ 88 h 320"/>
                  <a:gd name="T52" fmla="*/ 8 w 455"/>
                  <a:gd name="T53" fmla="*/ 104 h 320"/>
                  <a:gd name="T54" fmla="*/ 25 w 455"/>
                  <a:gd name="T55" fmla="*/ 168 h 320"/>
                  <a:gd name="T56" fmla="*/ 34 w 455"/>
                  <a:gd name="T57" fmla="*/ 184 h 320"/>
                  <a:gd name="T58" fmla="*/ 67 w 455"/>
                  <a:gd name="T59" fmla="*/ 192 h 320"/>
                  <a:gd name="T60" fmla="*/ 126 w 455"/>
                  <a:gd name="T61" fmla="*/ 192 h 320"/>
                  <a:gd name="T62" fmla="*/ 151 w 455"/>
                  <a:gd name="T63" fmla="*/ 200 h 320"/>
                  <a:gd name="T64" fmla="*/ 168 w 455"/>
                  <a:gd name="T65" fmla="*/ 272 h 320"/>
                  <a:gd name="T66" fmla="*/ 177 w 455"/>
                  <a:gd name="T67" fmla="*/ 272 h 320"/>
                  <a:gd name="T68" fmla="*/ 236 w 455"/>
                  <a:gd name="T69" fmla="*/ 296 h 320"/>
                  <a:gd name="T70" fmla="*/ 244 w 455"/>
                  <a:gd name="T71" fmla="*/ 320 h 320"/>
                  <a:gd name="T72" fmla="*/ 278 w 455"/>
                  <a:gd name="T73" fmla="*/ 296 h 320"/>
                  <a:gd name="T74" fmla="*/ 312 w 455"/>
                  <a:gd name="T75" fmla="*/ 304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89">
                <a:extLst>
                  <a:ext uri="{FF2B5EF4-FFF2-40B4-BE49-F238E27FC236}">
                    <a16:creationId xmlns:a16="http://schemas.microsoft.com/office/drawing/2014/main" id="{DF9D3E97-4106-40D2-0EC8-46055B0F5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203" y="2495550"/>
                <a:ext cx="1153716" cy="1104900"/>
              </a:xfrm>
              <a:custGeom>
                <a:avLst/>
                <a:gdLst>
                  <a:gd name="T0" fmla="*/ 910 w 969"/>
                  <a:gd name="T1" fmla="*/ 96 h 928"/>
                  <a:gd name="T2" fmla="*/ 910 w 969"/>
                  <a:gd name="T3" fmla="*/ 40 h 928"/>
                  <a:gd name="T4" fmla="*/ 825 w 969"/>
                  <a:gd name="T5" fmla="*/ 0 h 928"/>
                  <a:gd name="T6" fmla="*/ 733 w 969"/>
                  <a:gd name="T7" fmla="*/ 32 h 928"/>
                  <a:gd name="T8" fmla="*/ 691 w 969"/>
                  <a:gd name="T9" fmla="*/ 72 h 928"/>
                  <a:gd name="T10" fmla="*/ 615 w 969"/>
                  <a:gd name="T11" fmla="*/ 160 h 928"/>
                  <a:gd name="T12" fmla="*/ 573 w 969"/>
                  <a:gd name="T13" fmla="*/ 176 h 928"/>
                  <a:gd name="T14" fmla="*/ 505 w 969"/>
                  <a:gd name="T15" fmla="*/ 184 h 928"/>
                  <a:gd name="T16" fmla="*/ 446 w 969"/>
                  <a:gd name="T17" fmla="*/ 200 h 928"/>
                  <a:gd name="T18" fmla="*/ 387 w 969"/>
                  <a:gd name="T19" fmla="*/ 224 h 928"/>
                  <a:gd name="T20" fmla="*/ 294 w 969"/>
                  <a:gd name="T21" fmla="*/ 208 h 928"/>
                  <a:gd name="T22" fmla="*/ 143 w 969"/>
                  <a:gd name="T23" fmla="*/ 224 h 928"/>
                  <a:gd name="T24" fmla="*/ 84 w 969"/>
                  <a:gd name="T25" fmla="*/ 272 h 928"/>
                  <a:gd name="T26" fmla="*/ 75 w 969"/>
                  <a:gd name="T27" fmla="*/ 304 h 928"/>
                  <a:gd name="T28" fmla="*/ 118 w 969"/>
                  <a:gd name="T29" fmla="*/ 408 h 928"/>
                  <a:gd name="T30" fmla="*/ 33 w 969"/>
                  <a:gd name="T31" fmla="*/ 512 h 928"/>
                  <a:gd name="T32" fmla="*/ 16 w 969"/>
                  <a:gd name="T33" fmla="*/ 592 h 928"/>
                  <a:gd name="T34" fmla="*/ 0 w 969"/>
                  <a:gd name="T35" fmla="*/ 680 h 928"/>
                  <a:gd name="T36" fmla="*/ 50 w 969"/>
                  <a:gd name="T37" fmla="*/ 696 h 928"/>
                  <a:gd name="T38" fmla="*/ 109 w 969"/>
                  <a:gd name="T39" fmla="*/ 696 h 928"/>
                  <a:gd name="T40" fmla="*/ 177 w 969"/>
                  <a:gd name="T41" fmla="*/ 704 h 928"/>
                  <a:gd name="T42" fmla="*/ 261 w 969"/>
                  <a:gd name="T43" fmla="*/ 712 h 928"/>
                  <a:gd name="T44" fmla="*/ 362 w 969"/>
                  <a:gd name="T45" fmla="*/ 664 h 928"/>
                  <a:gd name="T46" fmla="*/ 404 w 969"/>
                  <a:gd name="T47" fmla="*/ 616 h 928"/>
                  <a:gd name="T48" fmla="*/ 463 w 969"/>
                  <a:gd name="T49" fmla="*/ 600 h 928"/>
                  <a:gd name="T50" fmla="*/ 556 w 969"/>
                  <a:gd name="T51" fmla="*/ 600 h 928"/>
                  <a:gd name="T52" fmla="*/ 640 w 969"/>
                  <a:gd name="T53" fmla="*/ 648 h 928"/>
                  <a:gd name="T54" fmla="*/ 707 w 969"/>
                  <a:gd name="T55" fmla="*/ 696 h 928"/>
                  <a:gd name="T56" fmla="*/ 758 w 969"/>
                  <a:gd name="T57" fmla="*/ 760 h 928"/>
                  <a:gd name="T58" fmla="*/ 657 w 969"/>
                  <a:gd name="T59" fmla="*/ 800 h 928"/>
                  <a:gd name="T60" fmla="*/ 657 w 969"/>
                  <a:gd name="T61" fmla="*/ 888 h 928"/>
                  <a:gd name="T62" fmla="*/ 674 w 969"/>
                  <a:gd name="T63" fmla="*/ 928 h 928"/>
                  <a:gd name="T64" fmla="*/ 766 w 969"/>
                  <a:gd name="T65" fmla="*/ 904 h 928"/>
                  <a:gd name="T66" fmla="*/ 808 w 969"/>
                  <a:gd name="T67" fmla="*/ 768 h 928"/>
                  <a:gd name="T68" fmla="*/ 867 w 969"/>
                  <a:gd name="T69" fmla="*/ 704 h 928"/>
                  <a:gd name="T70" fmla="*/ 969 w 969"/>
                  <a:gd name="T71" fmla="*/ 688 h 928"/>
                  <a:gd name="T72" fmla="*/ 935 w 969"/>
                  <a:gd name="T73" fmla="*/ 104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90">
                <a:extLst>
                  <a:ext uri="{FF2B5EF4-FFF2-40B4-BE49-F238E27FC236}">
                    <a16:creationId xmlns:a16="http://schemas.microsoft.com/office/drawing/2014/main" id="{E8240BC9-C279-0335-A340-4235BDB25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975" y="2124075"/>
                <a:ext cx="541735" cy="381000"/>
              </a:xfrm>
              <a:custGeom>
                <a:avLst/>
                <a:gdLst>
                  <a:gd name="T0" fmla="*/ 312 w 455"/>
                  <a:gd name="T1" fmla="*/ 304 h 320"/>
                  <a:gd name="T2" fmla="*/ 328 w 455"/>
                  <a:gd name="T3" fmla="*/ 296 h 320"/>
                  <a:gd name="T4" fmla="*/ 320 w 455"/>
                  <a:gd name="T5" fmla="*/ 272 h 320"/>
                  <a:gd name="T6" fmla="*/ 354 w 455"/>
                  <a:gd name="T7" fmla="*/ 264 h 320"/>
                  <a:gd name="T8" fmla="*/ 379 w 455"/>
                  <a:gd name="T9" fmla="*/ 248 h 320"/>
                  <a:gd name="T10" fmla="*/ 404 w 455"/>
                  <a:gd name="T11" fmla="*/ 256 h 320"/>
                  <a:gd name="T12" fmla="*/ 387 w 455"/>
                  <a:gd name="T13" fmla="*/ 224 h 320"/>
                  <a:gd name="T14" fmla="*/ 387 w 455"/>
                  <a:gd name="T15" fmla="*/ 192 h 320"/>
                  <a:gd name="T16" fmla="*/ 387 w 455"/>
                  <a:gd name="T17" fmla="*/ 160 h 320"/>
                  <a:gd name="T18" fmla="*/ 413 w 455"/>
                  <a:gd name="T19" fmla="*/ 152 h 320"/>
                  <a:gd name="T20" fmla="*/ 421 w 455"/>
                  <a:gd name="T21" fmla="*/ 128 h 320"/>
                  <a:gd name="T22" fmla="*/ 446 w 455"/>
                  <a:gd name="T23" fmla="*/ 120 h 320"/>
                  <a:gd name="T24" fmla="*/ 455 w 455"/>
                  <a:gd name="T25" fmla="*/ 104 h 320"/>
                  <a:gd name="T26" fmla="*/ 430 w 455"/>
                  <a:gd name="T27" fmla="*/ 96 h 320"/>
                  <a:gd name="T28" fmla="*/ 430 w 455"/>
                  <a:gd name="T29" fmla="*/ 64 h 320"/>
                  <a:gd name="T30" fmla="*/ 396 w 455"/>
                  <a:gd name="T31" fmla="*/ 56 h 320"/>
                  <a:gd name="T32" fmla="*/ 371 w 455"/>
                  <a:gd name="T33" fmla="*/ 40 h 320"/>
                  <a:gd name="T34" fmla="*/ 337 w 455"/>
                  <a:gd name="T35" fmla="*/ 24 h 320"/>
                  <a:gd name="T36" fmla="*/ 286 w 455"/>
                  <a:gd name="T37" fmla="*/ 16 h 320"/>
                  <a:gd name="T38" fmla="*/ 278 w 455"/>
                  <a:gd name="T39" fmla="*/ 0 h 320"/>
                  <a:gd name="T40" fmla="*/ 227 w 455"/>
                  <a:gd name="T41" fmla="*/ 32 h 320"/>
                  <a:gd name="T42" fmla="*/ 185 w 455"/>
                  <a:gd name="T43" fmla="*/ 24 h 320"/>
                  <a:gd name="T44" fmla="*/ 143 w 455"/>
                  <a:gd name="T45" fmla="*/ 32 h 320"/>
                  <a:gd name="T46" fmla="*/ 84 w 455"/>
                  <a:gd name="T47" fmla="*/ 32 h 320"/>
                  <a:gd name="T48" fmla="*/ 25 w 455"/>
                  <a:gd name="T49" fmla="*/ 64 h 320"/>
                  <a:gd name="T50" fmla="*/ 0 w 455"/>
                  <a:gd name="T51" fmla="*/ 88 h 320"/>
                  <a:gd name="T52" fmla="*/ 8 w 455"/>
                  <a:gd name="T53" fmla="*/ 104 h 320"/>
                  <a:gd name="T54" fmla="*/ 25 w 455"/>
                  <a:gd name="T55" fmla="*/ 168 h 320"/>
                  <a:gd name="T56" fmla="*/ 34 w 455"/>
                  <a:gd name="T57" fmla="*/ 184 h 320"/>
                  <a:gd name="T58" fmla="*/ 67 w 455"/>
                  <a:gd name="T59" fmla="*/ 192 h 320"/>
                  <a:gd name="T60" fmla="*/ 126 w 455"/>
                  <a:gd name="T61" fmla="*/ 192 h 320"/>
                  <a:gd name="T62" fmla="*/ 151 w 455"/>
                  <a:gd name="T63" fmla="*/ 200 h 320"/>
                  <a:gd name="T64" fmla="*/ 168 w 455"/>
                  <a:gd name="T65" fmla="*/ 272 h 320"/>
                  <a:gd name="T66" fmla="*/ 177 w 455"/>
                  <a:gd name="T67" fmla="*/ 272 h 320"/>
                  <a:gd name="T68" fmla="*/ 236 w 455"/>
                  <a:gd name="T69" fmla="*/ 296 h 320"/>
                  <a:gd name="T70" fmla="*/ 244 w 455"/>
                  <a:gd name="T71" fmla="*/ 320 h 320"/>
                  <a:gd name="T72" fmla="*/ 278 w 455"/>
                  <a:gd name="T73" fmla="*/ 296 h 320"/>
                  <a:gd name="T74" fmla="*/ 312 w 455"/>
                  <a:gd name="T75" fmla="*/ 304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91">
                <a:extLst>
                  <a:ext uri="{FF2B5EF4-FFF2-40B4-BE49-F238E27FC236}">
                    <a16:creationId xmlns:a16="http://schemas.microsoft.com/office/drawing/2014/main" id="{D7D0B80B-5CFF-B66A-5A12-5E0593B79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203" y="2486025"/>
                <a:ext cx="1153716" cy="1104900"/>
              </a:xfrm>
              <a:custGeom>
                <a:avLst/>
                <a:gdLst>
                  <a:gd name="T0" fmla="*/ 910 w 969"/>
                  <a:gd name="T1" fmla="*/ 96 h 928"/>
                  <a:gd name="T2" fmla="*/ 910 w 969"/>
                  <a:gd name="T3" fmla="*/ 40 h 928"/>
                  <a:gd name="T4" fmla="*/ 825 w 969"/>
                  <a:gd name="T5" fmla="*/ 0 h 928"/>
                  <a:gd name="T6" fmla="*/ 733 w 969"/>
                  <a:gd name="T7" fmla="*/ 32 h 928"/>
                  <a:gd name="T8" fmla="*/ 691 w 969"/>
                  <a:gd name="T9" fmla="*/ 72 h 928"/>
                  <a:gd name="T10" fmla="*/ 615 w 969"/>
                  <a:gd name="T11" fmla="*/ 160 h 928"/>
                  <a:gd name="T12" fmla="*/ 573 w 969"/>
                  <a:gd name="T13" fmla="*/ 176 h 928"/>
                  <a:gd name="T14" fmla="*/ 505 w 969"/>
                  <a:gd name="T15" fmla="*/ 184 h 928"/>
                  <a:gd name="T16" fmla="*/ 446 w 969"/>
                  <a:gd name="T17" fmla="*/ 200 h 928"/>
                  <a:gd name="T18" fmla="*/ 387 w 969"/>
                  <a:gd name="T19" fmla="*/ 224 h 928"/>
                  <a:gd name="T20" fmla="*/ 294 w 969"/>
                  <a:gd name="T21" fmla="*/ 208 h 928"/>
                  <a:gd name="T22" fmla="*/ 143 w 969"/>
                  <a:gd name="T23" fmla="*/ 224 h 928"/>
                  <a:gd name="T24" fmla="*/ 84 w 969"/>
                  <a:gd name="T25" fmla="*/ 272 h 928"/>
                  <a:gd name="T26" fmla="*/ 75 w 969"/>
                  <a:gd name="T27" fmla="*/ 304 h 928"/>
                  <a:gd name="T28" fmla="*/ 118 w 969"/>
                  <a:gd name="T29" fmla="*/ 408 h 928"/>
                  <a:gd name="T30" fmla="*/ 33 w 969"/>
                  <a:gd name="T31" fmla="*/ 512 h 928"/>
                  <a:gd name="T32" fmla="*/ 16 w 969"/>
                  <a:gd name="T33" fmla="*/ 592 h 928"/>
                  <a:gd name="T34" fmla="*/ 0 w 969"/>
                  <a:gd name="T35" fmla="*/ 680 h 928"/>
                  <a:gd name="T36" fmla="*/ 50 w 969"/>
                  <a:gd name="T37" fmla="*/ 696 h 928"/>
                  <a:gd name="T38" fmla="*/ 109 w 969"/>
                  <a:gd name="T39" fmla="*/ 696 h 928"/>
                  <a:gd name="T40" fmla="*/ 177 w 969"/>
                  <a:gd name="T41" fmla="*/ 704 h 928"/>
                  <a:gd name="T42" fmla="*/ 261 w 969"/>
                  <a:gd name="T43" fmla="*/ 712 h 928"/>
                  <a:gd name="T44" fmla="*/ 362 w 969"/>
                  <a:gd name="T45" fmla="*/ 664 h 928"/>
                  <a:gd name="T46" fmla="*/ 404 w 969"/>
                  <a:gd name="T47" fmla="*/ 616 h 928"/>
                  <a:gd name="T48" fmla="*/ 463 w 969"/>
                  <a:gd name="T49" fmla="*/ 600 h 928"/>
                  <a:gd name="T50" fmla="*/ 556 w 969"/>
                  <a:gd name="T51" fmla="*/ 600 h 928"/>
                  <a:gd name="T52" fmla="*/ 640 w 969"/>
                  <a:gd name="T53" fmla="*/ 648 h 928"/>
                  <a:gd name="T54" fmla="*/ 707 w 969"/>
                  <a:gd name="T55" fmla="*/ 696 h 928"/>
                  <a:gd name="T56" fmla="*/ 758 w 969"/>
                  <a:gd name="T57" fmla="*/ 760 h 928"/>
                  <a:gd name="T58" fmla="*/ 657 w 969"/>
                  <a:gd name="T59" fmla="*/ 800 h 928"/>
                  <a:gd name="T60" fmla="*/ 657 w 969"/>
                  <a:gd name="T61" fmla="*/ 888 h 928"/>
                  <a:gd name="T62" fmla="*/ 674 w 969"/>
                  <a:gd name="T63" fmla="*/ 928 h 928"/>
                  <a:gd name="T64" fmla="*/ 766 w 969"/>
                  <a:gd name="T65" fmla="*/ 904 h 928"/>
                  <a:gd name="T66" fmla="*/ 808 w 969"/>
                  <a:gd name="T67" fmla="*/ 768 h 928"/>
                  <a:gd name="T68" fmla="*/ 867 w 969"/>
                  <a:gd name="T69" fmla="*/ 704 h 928"/>
                  <a:gd name="T70" fmla="*/ 969 w 969"/>
                  <a:gd name="T71" fmla="*/ 688 h 928"/>
                  <a:gd name="T72" fmla="*/ 935 w 969"/>
                  <a:gd name="T73" fmla="*/ 104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92">
                <a:extLst>
                  <a:ext uri="{FF2B5EF4-FFF2-40B4-BE49-F238E27FC236}">
                    <a16:creationId xmlns:a16="http://schemas.microsoft.com/office/drawing/2014/main" id="{6F8012EF-7AEF-7131-5712-63B278386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487" y="2105025"/>
                <a:ext cx="863204" cy="714375"/>
              </a:xfrm>
              <a:custGeom>
                <a:avLst/>
                <a:gdLst>
                  <a:gd name="T0" fmla="*/ 657 w 725"/>
                  <a:gd name="T1" fmla="*/ 320 h 600"/>
                  <a:gd name="T2" fmla="*/ 641 w 725"/>
                  <a:gd name="T3" fmla="*/ 280 h 600"/>
                  <a:gd name="T4" fmla="*/ 708 w 725"/>
                  <a:gd name="T5" fmla="*/ 256 h 600"/>
                  <a:gd name="T6" fmla="*/ 700 w 725"/>
                  <a:gd name="T7" fmla="*/ 208 h 600"/>
                  <a:gd name="T8" fmla="*/ 624 w 725"/>
                  <a:gd name="T9" fmla="*/ 168 h 600"/>
                  <a:gd name="T10" fmla="*/ 548 w 725"/>
                  <a:gd name="T11" fmla="*/ 136 h 600"/>
                  <a:gd name="T12" fmla="*/ 514 w 725"/>
                  <a:gd name="T13" fmla="*/ 104 h 600"/>
                  <a:gd name="T14" fmla="*/ 506 w 725"/>
                  <a:gd name="T15" fmla="*/ 40 h 600"/>
                  <a:gd name="T16" fmla="*/ 438 w 725"/>
                  <a:gd name="T17" fmla="*/ 8 h 600"/>
                  <a:gd name="T18" fmla="*/ 379 w 725"/>
                  <a:gd name="T19" fmla="*/ 16 h 600"/>
                  <a:gd name="T20" fmla="*/ 329 w 725"/>
                  <a:gd name="T21" fmla="*/ 16 h 600"/>
                  <a:gd name="T22" fmla="*/ 278 w 725"/>
                  <a:gd name="T23" fmla="*/ 0 h 600"/>
                  <a:gd name="T24" fmla="*/ 202 w 725"/>
                  <a:gd name="T25" fmla="*/ 64 h 600"/>
                  <a:gd name="T26" fmla="*/ 186 w 725"/>
                  <a:gd name="T27" fmla="*/ 88 h 600"/>
                  <a:gd name="T28" fmla="*/ 211 w 725"/>
                  <a:gd name="T29" fmla="*/ 128 h 600"/>
                  <a:gd name="T30" fmla="*/ 177 w 725"/>
                  <a:gd name="T31" fmla="*/ 152 h 600"/>
                  <a:gd name="T32" fmla="*/ 143 w 725"/>
                  <a:gd name="T33" fmla="*/ 184 h 600"/>
                  <a:gd name="T34" fmla="*/ 143 w 725"/>
                  <a:gd name="T35" fmla="*/ 248 h 600"/>
                  <a:gd name="T36" fmla="*/ 135 w 725"/>
                  <a:gd name="T37" fmla="*/ 272 h 600"/>
                  <a:gd name="T38" fmla="*/ 76 w 725"/>
                  <a:gd name="T39" fmla="*/ 296 h 600"/>
                  <a:gd name="T40" fmla="*/ 68 w 725"/>
                  <a:gd name="T41" fmla="*/ 328 h 600"/>
                  <a:gd name="T42" fmla="*/ 0 w 725"/>
                  <a:gd name="T43" fmla="*/ 344 h 600"/>
                  <a:gd name="T44" fmla="*/ 59 w 725"/>
                  <a:gd name="T45" fmla="*/ 464 h 600"/>
                  <a:gd name="T46" fmla="*/ 17 w 725"/>
                  <a:gd name="T47" fmla="*/ 536 h 600"/>
                  <a:gd name="T48" fmla="*/ 59 w 725"/>
                  <a:gd name="T49" fmla="*/ 600 h 600"/>
                  <a:gd name="T50" fmla="*/ 110 w 725"/>
                  <a:gd name="T51" fmla="*/ 576 h 600"/>
                  <a:gd name="T52" fmla="*/ 211 w 725"/>
                  <a:gd name="T53" fmla="*/ 544 h 600"/>
                  <a:gd name="T54" fmla="*/ 362 w 725"/>
                  <a:gd name="T55" fmla="*/ 528 h 600"/>
                  <a:gd name="T56" fmla="*/ 421 w 725"/>
                  <a:gd name="T57" fmla="*/ 528 h 600"/>
                  <a:gd name="T58" fmla="*/ 489 w 725"/>
                  <a:gd name="T59" fmla="*/ 544 h 600"/>
                  <a:gd name="T60" fmla="*/ 539 w 725"/>
                  <a:gd name="T61" fmla="*/ 528 h 600"/>
                  <a:gd name="T62" fmla="*/ 632 w 725"/>
                  <a:gd name="T63" fmla="*/ 520 h 600"/>
                  <a:gd name="T64" fmla="*/ 641 w 725"/>
                  <a:gd name="T65" fmla="*/ 424 h 600"/>
                  <a:gd name="T66" fmla="*/ 674 w 725"/>
                  <a:gd name="T67" fmla="*/ 368 h 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93">
                <a:extLst>
                  <a:ext uri="{FF2B5EF4-FFF2-40B4-BE49-F238E27FC236}">
                    <a16:creationId xmlns:a16="http://schemas.microsoft.com/office/drawing/2014/main" id="{B7BDFE4D-C024-AD71-7C3A-BB723C868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260" y="1905000"/>
                <a:ext cx="632222" cy="333375"/>
              </a:xfrm>
              <a:custGeom>
                <a:avLst/>
                <a:gdLst>
                  <a:gd name="T0" fmla="*/ 472 w 531"/>
                  <a:gd name="T1" fmla="*/ 80 h 280"/>
                  <a:gd name="T2" fmla="*/ 464 w 531"/>
                  <a:gd name="T3" fmla="*/ 40 h 280"/>
                  <a:gd name="T4" fmla="*/ 413 w 531"/>
                  <a:gd name="T5" fmla="*/ 32 h 280"/>
                  <a:gd name="T6" fmla="*/ 371 w 531"/>
                  <a:gd name="T7" fmla="*/ 40 h 280"/>
                  <a:gd name="T8" fmla="*/ 304 w 531"/>
                  <a:gd name="T9" fmla="*/ 0 h 280"/>
                  <a:gd name="T10" fmla="*/ 262 w 531"/>
                  <a:gd name="T11" fmla="*/ 0 h 280"/>
                  <a:gd name="T12" fmla="*/ 211 w 531"/>
                  <a:gd name="T13" fmla="*/ 32 h 280"/>
                  <a:gd name="T14" fmla="*/ 211 w 531"/>
                  <a:gd name="T15" fmla="*/ 40 h 280"/>
                  <a:gd name="T16" fmla="*/ 219 w 531"/>
                  <a:gd name="T17" fmla="*/ 72 h 280"/>
                  <a:gd name="T18" fmla="*/ 219 w 531"/>
                  <a:gd name="T19" fmla="*/ 104 h 280"/>
                  <a:gd name="T20" fmla="*/ 211 w 531"/>
                  <a:gd name="T21" fmla="*/ 128 h 280"/>
                  <a:gd name="T22" fmla="*/ 194 w 531"/>
                  <a:gd name="T23" fmla="*/ 128 h 280"/>
                  <a:gd name="T24" fmla="*/ 160 w 531"/>
                  <a:gd name="T25" fmla="*/ 128 h 280"/>
                  <a:gd name="T26" fmla="*/ 110 w 531"/>
                  <a:gd name="T27" fmla="*/ 80 h 280"/>
                  <a:gd name="T28" fmla="*/ 76 w 531"/>
                  <a:gd name="T29" fmla="*/ 64 h 280"/>
                  <a:gd name="T30" fmla="*/ 43 w 531"/>
                  <a:gd name="T31" fmla="*/ 88 h 280"/>
                  <a:gd name="T32" fmla="*/ 17 w 531"/>
                  <a:gd name="T33" fmla="*/ 160 h 280"/>
                  <a:gd name="T34" fmla="*/ 0 w 531"/>
                  <a:gd name="T35" fmla="*/ 192 h 280"/>
                  <a:gd name="T36" fmla="*/ 0 w 531"/>
                  <a:gd name="T37" fmla="*/ 224 h 280"/>
                  <a:gd name="T38" fmla="*/ 9 w 531"/>
                  <a:gd name="T39" fmla="*/ 280 h 280"/>
                  <a:gd name="T40" fmla="*/ 34 w 531"/>
                  <a:gd name="T41" fmla="*/ 256 h 280"/>
                  <a:gd name="T42" fmla="*/ 93 w 531"/>
                  <a:gd name="T43" fmla="*/ 224 h 280"/>
                  <a:gd name="T44" fmla="*/ 152 w 531"/>
                  <a:gd name="T45" fmla="*/ 224 h 280"/>
                  <a:gd name="T46" fmla="*/ 194 w 531"/>
                  <a:gd name="T47" fmla="*/ 216 h 280"/>
                  <a:gd name="T48" fmla="*/ 236 w 531"/>
                  <a:gd name="T49" fmla="*/ 224 h 280"/>
                  <a:gd name="T50" fmla="*/ 287 w 531"/>
                  <a:gd name="T51" fmla="*/ 192 h 280"/>
                  <a:gd name="T52" fmla="*/ 295 w 531"/>
                  <a:gd name="T53" fmla="*/ 208 h 280"/>
                  <a:gd name="T54" fmla="*/ 346 w 531"/>
                  <a:gd name="T55" fmla="*/ 216 h 280"/>
                  <a:gd name="T56" fmla="*/ 380 w 531"/>
                  <a:gd name="T57" fmla="*/ 232 h 280"/>
                  <a:gd name="T58" fmla="*/ 405 w 531"/>
                  <a:gd name="T59" fmla="*/ 248 h 280"/>
                  <a:gd name="T60" fmla="*/ 430 w 531"/>
                  <a:gd name="T61" fmla="*/ 248 h 280"/>
                  <a:gd name="T62" fmla="*/ 455 w 531"/>
                  <a:gd name="T63" fmla="*/ 232 h 280"/>
                  <a:gd name="T64" fmla="*/ 498 w 531"/>
                  <a:gd name="T65" fmla="*/ 232 h 280"/>
                  <a:gd name="T66" fmla="*/ 531 w 531"/>
                  <a:gd name="T67" fmla="*/ 176 h 280"/>
                  <a:gd name="T68" fmla="*/ 506 w 531"/>
                  <a:gd name="T69" fmla="*/ 112 h 280"/>
                  <a:gd name="T70" fmla="*/ 472 w 531"/>
                  <a:gd name="T71" fmla="*/ 80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94">
                <a:extLst>
                  <a:ext uri="{FF2B5EF4-FFF2-40B4-BE49-F238E27FC236}">
                    <a16:creationId xmlns:a16="http://schemas.microsoft.com/office/drawing/2014/main" id="{88D59199-4DCA-08B1-DCA6-86024E61D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487" y="2095500"/>
                <a:ext cx="863204" cy="714375"/>
              </a:xfrm>
              <a:custGeom>
                <a:avLst/>
                <a:gdLst>
                  <a:gd name="T0" fmla="*/ 657 w 725"/>
                  <a:gd name="T1" fmla="*/ 320 h 600"/>
                  <a:gd name="T2" fmla="*/ 641 w 725"/>
                  <a:gd name="T3" fmla="*/ 280 h 600"/>
                  <a:gd name="T4" fmla="*/ 708 w 725"/>
                  <a:gd name="T5" fmla="*/ 256 h 600"/>
                  <a:gd name="T6" fmla="*/ 700 w 725"/>
                  <a:gd name="T7" fmla="*/ 208 h 600"/>
                  <a:gd name="T8" fmla="*/ 624 w 725"/>
                  <a:gd name="T9" fmla="*/ 168 h 600"/>
                  <a:gd name="T10" fmla="*/ 548 w 725"/>
                  <a:gd name="T11" fmla="*/ 136 h 600"/>
                  <a:gd name="T12" fmla="*/ 514 w 725"/>
                  <a:gd name="T13" fmla="*/ 104 h 600"/>
                  <a:gd name="T14" fmla="*/ 506 w 725"/>
                  <a:gd name="T15" fmla="*/ 40 h 600"/>
                  <a:gd name="T16" fmla="*/ 438 w 725"/>
                  <a:gd name="T17" fmla="*/ 8 h 600"/>
                  <a:gd name="T18" fmla="*/ 379 w 725"/>
                  <a:gd name="T19" fmla="*/ 16 h 600"/>
                  <a:gd name="T20" fmla="*/ 329 w 725"/>
                  <a:gd name="T21" fmla="*/ 16 h 600"/>
                  <a:gd name="T22" fmla="*/ 278 w 725"/>
                  <a:gd name="T23" fmla="*/ 0 h 600"/>
                  <a:gd name="T24" fmla="*/ 202 w 725"/>
                  <a:gd name="T25" fmla="*/ 64 h 600"/>
                  <a:gd name="T26" fmla="*/ 186 w 725"/>
                  <a:gd name="T27" fmla="*/ 88 h 600"/>
                  <a:gd name="T28" fmla="*/ 211 w 725"/>
                  <a:gd name="T29" fmla="*/ 128 h 600"/>
                  <a:gd name="T30" fmla="*/ 177 w 725"/>
                  <a:gd name="T31" fmla="*/ 152 h 600"/>
                  <a:gd name="T32" fmla="*/ 143 w 725"/>
                  <a:gd name="T33" fmla="*/ 184 h 600"/>
                  <a:gd name="T34" fmla="*/ 143 w 725"/>
                  <a:gd name="T35" fmla="*/ 248 h 600"/>
                  <a:gd name="T36" fmla="*/ 135 w 725"/>
                  <a:gd name="T37" fmla="*/ 272 h 600"/>
                  <a:gd name="T38" fmla="*/ 76 w 725"/>
                  <a:gd name="T39" fmla="*/ 296 h 600"/>
                  <a:gd name="T40" fmla="*/ 68 w 725"/>
                  <a:gd name="T41" fmla="*/ 328 h 600"/>
                  <a:gd name="T42" fmla="*/ 0 w 725"/>
                  <a:gd name="T43" fmla="*/ 344 h 600"/>
                  <a:gd name="T44" fmla="*/ 59 w 725"/>
                  <a:gd name="T45" fmla="*/ 464 h 600"/>
                  <a:gd name="T46" fmla="*/ 17 w 725"/>
                  <a:gd name="T47" fmla="*/ 536 h 600"/>
                  <a:gd name="T48" fmla="*/ 59 w 725"/>
                  <a:gd name="T49" fmla="*/ 600 h 600"/>
                  <a:gd name="T50" fmla="*/ 93 w 725"/>
                  <a:gd name="T51" fmla="*/ 600 h 600"/>
                  <a:gd name="T52" fmla="*/ 152 w 725"/>
                  <a:gd name="T53" fmla="*/ 552 h 600"/>
                  <a:gd name="T54" fmla="*/ 303 w 725"/>
                  <a:gd name="T55" fmla="*/ 536 h 600"/>
                  <a:gd name="T56" fmla="*/ 396 w 725"/>
                  <a:gd name="T57" fmla="*/ 552 h 600"/>
                  <a:gd name="T58" fmla="*/ 455 w 725"/>
                  <a:gd name="T59" fmla="*/ 528 h 600"/>
                  <a:gd name="T60" fmla="*/ 514 w 725"/>
                  <a:gd name="T61" fmla="*/ 512 h 600"/>
                  <a:gd name="T62" fmla="*/ 582 w 725"/>
                  <a:gd name="T63" fmla="*/ 504 h 600"/>
                  <a:gd name="T64" fmla="*/ 624 w 725"/>
                  <a:gd name="T65" fmla="*/ 488 h 600"/>
                  <a:gd name="T66" fmla="*/ 700 w 725"/>
                  <a:gd name="T67" fmla="*/ 400 h 600"/>
                  <a:gd name="T68" fmla="*/ 657 w 725"/>
                  <a:gd name="T69" fmla="*/ 344 h 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95">
                <a:extLst>
                  <a:ext uri="{FF2B5EF4-FFF2-40B4-BE49-F238E27FC236}">
                    <a16:creationId xmlns:a16="http://schemas.microsoft.com/office/drawing/2014/main" id="{CF786984-238A-1A64-1858-51801981A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260" y="1895475"/>
                <a:ext cx="632222" cy="333375"/>
              </a:xfrm>
              <a:custGeom>
                <a:avLst/>
                <a:gdLst>
                  <a:gd name="T0" fmla="*/ 472 w 531"/>
                  <a:gd name="T1" fmla="*/ 80 h 280"/>
                  <a:gd name="T2" fmla="*/ 464 w 531"/>
                  <a:gd name="T3" fmla="*/ 40 h 280"/>
                  <a:gd name="T4" fmla="*/ 413 w 531"/>
                  <a:gd name="T5" fmla="*/ 32 h 280"/>
                  <a:gd name="T6" fmla="*/ 371 w 531"/>
                  <a:gd name="T7" fmla="*/ 40 h 280"/>
                  <a:gd name="T8" fmla="*/ 304 w 531"/>
                  <a:gd name="T9" fmla="*/ 0 h 280"/>
                  <a:gd name="T10" fmla="*/ 262 w 531"/>
                  <a:gd name="T11" fmla="*/ 0 h 280"/>
                  <a:gd name="T12" fmla="*/ 211 w 531"/>
                  <a:gd name="T13" fmla="*/ 32 h 280"/>
                  <a:gd name="T14" fmla="*/ 211 w 531"/>
                  <a:gd name="T15" fmla="*/ 40 h 280"/>
                  <a:gd name="T16" fmla="*/ 219 w 531"/>
                  <a:gd name="T17" fmla="*/ 72 h 280"/>
                  <a:gd name="T18" fmla="*/ 219 w 531"/>
                  <a:gd name="T19" fmla="*/ 104 h 280"/>
                  <a:gd name="T20" fmla="*/ 211 w 531"/>
                  <a:gd name="T21" fmla="*/ 128 h 280"/>
                  <a:gd name="T22" fmla="*/ 194 w 531"/>
                  <a:gd name="T23" fmla="*/ 128 h 280"/>
                  <a:gd name="T24" fmla="*/ 160 w 531"/>
                  <a:gd name="T25" fmla="*/ 128 h 280"/>
                  <a:gd name="T26" fmla="*/ 110 w 531"/>
                  <a:gd name="T27" fmla="*/ 80 h 280"/>
                  <a:gd name="T28" fmla="*/ 76 w 531"/>
                  <a:gd name="T29" fmla="*/ 64 h 280"/>
                  <a:gd name="T30" fmla="*/ 43 w 531"/>
                  <a:gd name="T31" fmla="*/ 88 h 280"/>
                  <a:gd name="T32" fmla="*/ 17 w 531"/>
                  <a:gd name="T33" fmla="*/ 160 h 280"/>
                  <a:gd name="T34" fmla="*/ 0 w 531"/>
                  <a:gd name="T35" fmla="*/ 192 h 280"/>
                  <a:gd name="T36" fmla="*/ 0 w 531"/>
                  <a:gd name="T37" fmla="*/ 224 h 280"/>
                  <a:gd name="T38" fmla="*/ 9 w 531"/>
                  <a:gd name="T39" fmla="*/ 280 h 280"/>
                  <a:gd name="T40" fmla="*/ 34 w 531"/>
                  <a:gd name="T41" fmla="*/ 256 h 280"/>
                  <a:gd name="T42" fmla="*/ 93 w 531"/>
                  <a:gd name="T43" fmla="*/ 224 h 280"/>
                  <a:gd name="T44" fmla="*/ 152 w 531"/>
                  <a:gd name="T45" fmla="*/ 224 h 280"/>
                  <a:gd name="T46" fmla="*/ 194 w 531"/>
                  <a:gd name="T47" fmla="*/ 216 h 280"/>
                  <a:gd name="T48" fmla="*/ 236 w 531"/>
                  <a:gd name="T49" fmla="*/ 224 h 280"/>
                  <a:gd name="T50" fmla="*/ 287 w 531"/>
                  <a:gd name="T51" fmla="*/ 192 h 280"/>
                  <a:gd name="T52" fmla="*/ 295 w 531"/>
                  <a:gd name="T53" fmla="*/ 208 h 280"/>
                  <a:gd name="T54" fmla="*/ 346 w 531"/>
                  <a:gd name="T55" fmla="*/ 216 h 280"/>
                  <a:gd name="T56" fmla="*/ 380 w 531"/>
                  <a:gd name="T57" fmla="*/ 232 h 280"/>
                  <a:gd name="T58" fmla="*/ 405 w 531"/>
                  <a:gd name="T59" fmla="*/ 248 h 280"/>
                  <a:gd name="T60" fmla="*/ 430 w 531"/>
                  <a:gd name="T61" fmla="*/ 248 h 280"/>
                  <a:gd name="T62" fmla="*/ 455 w 531"/>
                  <a:gd name="T63" fmla="*/ 232 h 280"/>
                  <a:gd name="T64" fmla="*/ 498 w 531"/>
                  <a:gd name="T65" fmla="*/ 232 h 280"/>
                  <a:gd name="T66" fmla="*/ 531 w 531"/>
                  <a:gd name="T67" fmla="*/ 176 h 280"/>
                  <a:gd name="T68" fmla="*/ 506 w 531"/>
                  <a:gd name="T69" fmla="*/ 112 h 280"/>
                  <a:gd name="T70" fmla="*/ 472 w 531"/>
                  <a:gd name="T71" fmla="*/ 80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Freeform 96">
                <a:extLst>
                  <a:ext uri="{FF2B5EF4-FFF2-40B4-BE49-F238E27FC236}">
                    <a16:creationId xmlns:a16="http://schemas.microsoft.com/office/drawing/2014/main" id="{EDEEDA8C-9AA0-AB76-022A-CCAE9EBFC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541" y="1642467"/>
                <a:ext cx="401241" cy="295275"/>
              </a:xfrm>
              <a:custGeom>
                <a:avLst/>
                <a:gdLst>
                  <a:gd name="T0" fmla="*/ 295 w 337"/>
                  <a:gd name="T1" fmla="*/ 128 h 248"/>
                  <a:gd name="T2" fmla="*/ 295 w 337"/>
                  <a:gd name="T3" fmla="*/ 64 h 248"/>
                  <a:gd name="T4" fmla="*/ 295 w 337"/>
                  <a:gd name="T5" fmla="*/ 16 h 248"/>
                  <a:gd name="T6" fmla="*/ 286 w 337"/>
                  <a:gd name="T7" fmla="*/ 0 h 248"/>
                  <a:gd name="T8" fmla="*/ 236 w 337"/>
                  <a:gd name="T9" fmla="*/ 8 h 248"/>
                  <a:gd name="T10" fmla="*/ 126 w 337"/>
                  <a:gd name="T11" fmla="*/ 16 h 248"/>
                  <a:gd name="T12" fmla="*/ 67 w 337"/>
                  <a:gd name="T13" fmla="*/ 40 h 248"/>
                  <a:gd name="T14" fmla="*/ 25 w 337"/>
                  <a:gd name="T15" fmla="*/ 64 h 248"/>
                  <a:gd name="T16" fmla="*/ 8 w 337"/>
                  <a:gd name="T17" fmla="*/ 88 h 248"/>
                  <a:gd name="T18" fmla="*/ 0 w 337"/>
                  <a:gd name="T19" fmla="*/ 112 h 248"/>
                  <a:gd name="T20" fmla="*/ 25 w 337"/>
                  <a:gd name="T21" fmla="*/ 128 h 248"/>
                  <a:gd name="T22" fmla="*/ 17 w 337"/>
                  <a:gd name="T23" fmla="*/ 152 h 248"/>
                  <a:gd name="T24" fmla="*/ 25 w 337"/>
                  <a:gd name="T25" fmla="*/ 176 h 248"/>
                  <a:gd name="T26" fmla="*/ 42 w 337"/>
                  <a:gd name="T27" fmla="*/ 184 h 248"/>
                  <a:gd name="T28" fmla="*/ 67 w 337"/>
                  <a:gd name="T29" fmla="*/ 184 h 248"/>
                  <a:gd name="T30" fmla="*/ 93 w 337"/>
                  <a:gd name="T31" fmla="*/ 176 h 248"/>
                  <a:gd name="T32" fmla="*/ 101 w 337"/>
                  <a:gd name="T33" fmla="*/ 240 h 248"/>
                  <a:gd name="T34" fmla="*/ 152 w 337"/>
                  <a:gd name="T35" fmla="*/ 208 h 248"/>
                  <a:gd name="T36" fmla="*/ 194 w 337"/>
                  <a:gd name="T37" fmla="*/ 208 h 248"/>
                  <a:gd name="T38" fmla="*/ 261 w 337"/>
                  <a:gd name="T39" fmla="*/ 248 h 248"/>
                  <a:gd name="T40" fmla="*/ 303 w 337"/>
                  <a:gd name="T41" fmla="*/ 240 h 248"/>
                  <a:gd name="T42" fmla="*/ 320 w 337"/>
                  <a:gd name="T43" fmla="*/ 240 h 248"/>
                  <a:gd name="T44" fmla="*/ 337 w 337"/>
                  <a:gd name="T45" fmla="*/ 176 h 248"/>
                  <a:gd name="T46" fmla="*/ 295 w 337"/>
                  <a:gd name="T47" fmla="*/ 128 h 2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Freeform 98">
                <a:extLst>
                  <a:ext uri="{FF2B5EF4-FFF2-40B4-BE49-F238E27FC236}">
                    <a16:creationId xmlns:a16="http://schemas.microsoft.com/office/drawing/2014/main" id="{9089AF17-D6DD-E736-86AC-3CF643438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228" y="1647825"/>
                <a:ext cx="401241" cy="295275"/>
              </a:xfrm>
              <a:custGeom>
                <a:avLst/>
                <a:gdLst>
                  <a:gd name="T0" fmla="*/ 295 w 337"/>
                  <a:gd name="T1" fmla="*/ 128 h 248"/>
                  <a:gd name="T2" fmla="*/ 295 w 337"/>
                  <a:gd name="T3" fmla="*/ 64 h 248"/>
                  <a:gd name="T4" fmla="*/ 295 w 337"/>
                  <a:gd name="T5" fmla="*/ 16 h 248"/>
                  <a:gd name="T6" fmla="*/ 286 w 337"/>
                  <a:gd name="T7" fmla="*/ 0 h 248"/>
                  <a:gd name="T8" fmla="*/ 236 w 337"/>
                  <a:gd name="T9" fmla="*/ 8 h 248"/>
                  <a:gd name="T10" fmla="*/ 126 w 337"/>
                  <a:gd name="T11" fmla="*/ 16 h 248"/>
                  <a:gd name="T12" fmla="*/ 67 w 337"/>
                  <a:gd name="T13" fmla="*/ 40 h 248"/>
                  <a:gd name="T14" fmla="*/ 25 w 337"/>
                  <a:gd name="T15" fmla="*/ 64 h 248"/>
                  <a:gd name="T16" fmla="*/ 8 w 337"/>
                  <a:gd name="T17" fmla="*/ 88 h 248"/>
                  <a:gd name="T18" fmla="*/ 0 w 337"/>
                  <a:gd name="T19" fmla="*/ 112 h 248"/>
                  <a:gd name="T20" fmla="*/ 25 w 337"/>
                  <a:gd name="T21" fmla="*/ 128 h 248"/>
                  <a:gd name="T22" fmla="*/ 17 w 337"/>
                  <a:gd name="T23" fmla="*/ 152 h 248"/>
                  <a:gd name="T24" fmla="*/ 25 w 337"/>
                  <a:gd name="T25" fmla="*/ 176 h 248"/>
                  <a:gd name="T26" fmla="*/ 42 w 337"/>
                  <a:gd name="T27" fmla="*/ 184 h 248"/>
                  <a:gd name="T28" fmla="*/ 67 w 337"/>
                  <a:gd name="T29" fmla="*/ 184 h 248"/>
                  <a:gd name="T30" fmla="*/ 93 w 337"/>
                  <a:gd name="T31" fmla="*/ 176 h 248"/>
                  <a:gd name="T32" fmla="*/ 101 w 337"/>
                  <a:gd name="T33" fmla="*/ 240 h 248"/>
                  <a:gd name="T34" fmla="*/ 152 w 337"/>
                  <a:gd name="T35" fmla="*/ 208 h 248"/>
                  <a:gd name="T36" fmla="*/ 194 w 337"/>
                  <a:gd name="T37" fmla="*/ 208 h 248"/>
                  <a:gd name="T38" fmla="*/ 261 w 337"/>
                  <a:gd name="T39" fmla="*/ 248 h 248"/>
                  <a:gd name="T40" fmla="*/ 303 w 337"/>
                  <a:gd name="T41" fmla="*/ 240 h 248"/>
                  <a:gd name="T42" fmla="*/ 320 w 337"/>
                  <a:gd name="T43" fmla="*/ 240 h 248"/>
                  <a:gd name="T44" fmla="*/ 337 w 337"/>
                  <a:gd name="T45" fmla="*/ 176 h 248"/>
                  <a:gd name="T46" fmla="*/ 295 w 337"/>
                  <a:gd name="T47" fmla="*/ 128 h 2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Freeform 99">
                <a:extLst>
                  <a:ext uri="{FF2B5EF4-FFF2-40B4-BE49-F238E27FC236}">
                    <a16:creationId xmlns:a16="http://schemas.microsoft.com/office/drawing/2014/main" id="{8585587C-425C-1D49-4558-715DF9E9E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388" y="8335"/>
                <a:ext cx="1327547" cy="2607469"/>
              </a:xfrm>
              <a:custGeom>
                <a:avLst/>
                <a:gdLst>
                  <a:gd name="T0" fmla="*/ 1011 w 1115"/>
                  <a:gd name="T1" fmla="*/ 102 h 2190"/>
                  <a:gd name="T2" fmla="*/ 961 w 1115"/>
                  <a:gd name="T3" fmla="*/ 174 h 2190"/>
                  <a:gd name="T4" fmla="*/ 902 w 1115"/>
                  <a:gd name="T5" fmla="*/ 150 h 2190"/>
                  <a:gd name="T6" fmla="*/ 877 w 1115"/>
                  <a:gd name="T7" fmla="*/ 134 h 2190"/>
                  <a:gd name="T8" fmla="*/ 902 w 1115"/>
                  <a:gd name="T9" fmla="*/ 54 h 2190"/>
                  <a:gd name="T10" fmla="*/ 801 w 1115"/>
                  <a:gd name="T11" fmla="*/ 14 h 2190"/>
                  <a:gd name="T12" fmla="*/ 742 w 1115"/>
                  <a:gd name="T13" fmla="*/ 54 h 2190"/>
                  <a:gd name="T14" fmla="*/ 818 w 1115"/>
                  <a:gd name="T15" fmla="*/ 190 h 2190"/>
                  <a:gd name="T16" fmla="*/ 902 w 1115"/>
                  <a:gd name="T17" fmla="*/ 254 h 2190"/>
                  <a:gd name="T18" fmla="*/ 801 w 1115"/>
                  <a:gd name="T19" fmla="*/ 302 h 2190"/>
                  <a:gd name="T20" fmla="*/ 776 w 1115"/>
                  <a:gd name="T21" fmla="*/ 350 h 2190"/>
                  <a:gd name="T22" fmla="*/ 717 w 1115"/>
                  <a:gd name="T23" fmla="*/ 470 h 2190"/>
                  <a:gd name="T24" fmla="*/ 750 w 1115"/>
                  <a:gd name="T25" fmla="*/ 574 h 2190"/>
                  <a:gd name="T26" fmla="*/ 582 w 1115"/>
                  <a:gd name="T27" fmla="*/ 574 h 2190"/>
                  <a:gd name="T28" fmla="*/ 658 w 1115"/>
                  <a:gd name="T29" fmla="*/ 638 h 2190"/>
                  <a:gd name="T30" fmla="*/ 700 w 1115"/>
                  <a:gd name="T31" fmla="*/ 670 h 2190"/>
                  <a:gd name="T32" fmla="*/ 649 w 1115"/>
                  <a:gd name="T33" fmla="*/ 702 h 2190"/>
                  <a:gd name="T34" fmla="*/ 523 w 1115"/>
                  <a:gd name="T35" fmla="*/ 670 h 2190"/>
                  <a:gd name="T36" fmla="*/ 438 w 1115"/>
                  <a:gd name="T37" fmla="*/ 542 h 2190"/>
                  <a:gd name="T38" fmla="*/ 380 w 1115"/>
                  <a:gd name="T39" fmla="*/ 486 h 2190"/>
                  <a:gd name="T40" fmla="*/ 287 w 1115"/>
                  <a:gd name="T41" fmla="*/ 414 h 2190"/>
                  <a:gd name="T42" fmla="*/ 565 w 1115"/>
                  <a:gd name="T43" fmla="*/ 438 h 2190"/>
                  <a:gd name="T44" fmla="*/ 683 w 1115"/>
                  <a:gd name="T45" fmla="*/ 374 h 2190"/>
                  <a:gd name="T46" fmla="*/ 708 w 1115"/>
                  <a:gd name="T47" fmla="*/ 246 h 2190"/>
                  <a:gd name="T48" fmla="*/ 447 w 1115"/>
                  <a:gd name="T49" fmla="*/ 142 h 2190"/>
                  <a:gd name="T50" fmla="*/ 152 w 1115"/>
                  <a:gd name="T51" fmla="*/ 118 h 2190"/>
                  <a:gd name="T52" fmla="*/ 169 w 1115"/>
                  <a:gd name="T53" fmla="*/ 78 h 2190"/>
                  <a:gd name="T54" fmla="*/ 76 w 1115"/>
                  <a:gd name="T55" fmla="*/ 110 h 2190"/>
                  <a:gd name="T56" fmla="*/ 9 w 1115"/>
                  <a:gd name="T57" fmla="*/ 214 h 2190"/>
                  <a:gd name="T58" fmla="*/ 68 w 1115"/>
                  <a:gd name="T59" fmla="*/ 342 h 2190"/>
                  <a:gd name="T60" fmla="*/ 144 w 1115"/>
                  <a:gd name="T61" fmla="*/ 534 h 2190"/>
                  <a:gd name="T62" fmla="*/ 177 w 1115"/>
                  <a:gd name="T63" fmla="*/ 702 h 2190"/>
                  <a:gd name="T64" fmla="*/ 270 w 1115"/>
                  <a:gd name="T65" fmla="*/ 846 h 2190"/>
                  <a:gd name="T66" fmla="*/ 380 w 1115"/>
                  <a:gd name="T67" fmla="*/ 998 h 2190"/>
                  <a:gd name="T68" fmla="*/ 262 w 1115"/>
                  <a:gd name="T69" fmla="*/ 1238 h 2190"/>
                  <a:gd name="T70" fmla="*/ 346 w 1115"/>
                  <a:gd name="T71" fmla="*/ 1270 h 2190"/>
                  <a:gd name="T72" fmla="*/ 388 w 1115"/>
                  <a:gd name="T73" fmla="*/ 1294 h 2190"/>
                  <a:gd name="T74" fmla="*/ 337 w 1115"/>
                  <a:gd name="T75" fmla="*/ 1326 h 2190"/>
                  <a:gd name="T76" fmla="*/ 287 w 1115"/>
                  <a:gd name="T77" fmla="*/ 1382 h 2190"/>
                  <a:gd name="T78" fmla="*/ 287 w 1115"/>
                  <a:gd name="T79" fmla="*/ 1446 h 2190"/>
                  <a:gd name="T80" fmla="*/ 312 w 1115"/>
                  <a:gd name="T81" fmla="*/ 1622 h 2190"/>
                  <a:gd name="T82" fmla="*/ 388 w 1115"/>
                  <a:gd name="T83" fmla="*/ 1702 h 2190"/>
                  <a:gd name="T84" fmla="*/ 438 w 1115"/>
                  <a:gd name="T85" fmla="*/ 1758 h 2190"/>
                  <a:gd name="T86" fmla="*/ 514 w 1115"/>
                  <a:gd name="T87" fmla="*/ 1774 h 2190"/>
                  <a:gd name="T88" fmla="*/ 607 w 1115"/>
                  <a:gd name="T89" fmla="*/ 1774 h 2190"/>
                  <a:gd name="T90" fmla="*/ 649 w 1115"/>
                  <a:gd name="T91" fmla="*/ 1862 h 2190"/>
                  <a:gd name="T92" fmla="*/ 717 w 1115"/>
                  <a:gd name="T93" fmla="*/ 1918 h 2190"/>
                  <a:gd name="T94" fmla="*/ 835 w 1115"/>
                  <a:gd name="T95" fmla="*/ 1966 h 2190"/>
                  <a:gd name="T96" fmla="*/ 826 w 1115"/>
                  <a:gd name="T97" fmla="*/ 2030 h 2190"/>
                  <a:gd name="T98" fmla="*/ 792 w 1115"/>
                  <a:gd name="T99" fmla="*/ 2078 h 2190"/>
                  <a:gd name="T100" fmla="*/ 835 w 1115"/>
                  <a:gd name="T101" fmla="*/ 2158 h 2190"/>
                  <a:gd name="T102" fmla="*/ 877 w 1115"/>
                  <a:gd name="T103" fmla="*/ 2118 h 2190"/>
                  <a:gd name="T104" fmla="*/ 1011 w 1115"/>
                  <a:gd name="T105" fmla="*/ 2102 h 2190"/>
                  <a:gd name="T106" fmla="*/ 1054 w 1115"/>
                  <a:gd name="T107" fmla="*/ 2182 h 2190"/>
                  <a:gd name="T108" fmla="*/ 1115 w 1115"/>
                  <a:gd name="T109" fmla="*/ 0 h 21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15" h="2190">
                    <a:moveTo>
                      <a:pt x="1011" y="0"/>
                    </a:moveTo>
                    <a:lnTo>
                      <a:pt x="995" y="54"/>
                    </a:lnTo>
                    <a:lnTo>
                      <a:pt x="1011" y="102"/>
                    </a:lnTo>
                    <a:lnTo>
                      <a:pt x="1011" y="126"/>
                    </a:lnTo>
                    <a:lnTo>
                      <a:pt x="1003" y="150"/>
                    </a:lnTo>
                    <a:lnTo>
                      <a:pt x="961" y="174"/>
                    </a:lnTo>
                    <a:lnTo>
                      <a:pt x="936" y="174"/>
                    </a:lnTo>
                    <a:lnTo>
                      <a:pt x="919" y="158"/>
                    </a:lnTo>
                    <a:lnTo>
                      <a:pt x="902" y="150"/>
                    </a:lnTo>
                    <a:lnTo>
                      <a:pt x="893" y="158"/>
                    </a:lnTo>
                    <a:lnTo>
                      <a:pt x="877" y="158"/>
                    </a:lnTo>
                    <a:lnTo>
                      <a:pt x="877" y="134"/>
                    </a:lnTo>
                    <a:lnTo>
                      <a:pt x="877" y="102"/>
                    </a:lnTo>
                    <a:lnTo>
                      <a:pt x="893" y="78"/>
                    </a:lnTo>
                    <a:lnTo>
                      <a:pt x="902" y="54"/>
                    </a:lnTo>
                    <a:lnTo>
                      <a:pt x="893" y="38"/>
                    </a:lnTo>
                    <a:lnTo>
                      <a:pt x="851" y="6"/>
                    </a:lnTo>
                    <a:lnTo>
                      <a:pt x="801" y="14"/>
                    </a:lnTo>
                    <a:lnTo>
                      <a:pt x="750" y="30"/>
                    </a:lnTo>
                    <a:lnTo>
                      <a:pt x="700" y="38"/>
                    </a:lnTo>
                    <a:lnTo>
                      <a:pt x="742" y="54"/>
                    </a:lnTo>
                    <a:lnTo>
                      <a:pt x="784" y="78"/>
                    </a:lnTo>
                    <a:lnTo>
                      <a:pt x="809" y="166"/>
                    </a:lnTo>
                    <a:lnTo>
                      <a:pt x="818" y="190"/>
                    </a:lnTo>
                    <a:lnTo>
                      <a:pt x="843" y="190"/>
                    </a:lnTo>
                    <a:lnTo>
                      <a:pt x="877" y="214"/>
                    </a:lnTo>
                    <a:lnTo>
                      <a:pt x="902" y="254"/>
                    </a:lnTo>
                    <a:lnTo>
                      <a:pt x="910" y="302"/>
                    </a:lnTo>
                    <a:lnTo>
                      <a:pt x="851" y="294"/>
                    </a:lnTo>
                    <a:lnTo>
                      <a:pt x="801" y="302"/>
                    </a:lnTo>
                    <a:lnTo>
                      <a:pt x="784" y="310"/>
                    </a:lnTo>
                    <a:lnTo>
                      <a:pt x="784" y="318"/>
                    </a:lnTo>
                    <a:lnTo>
                      <a:pt x="776" y="350"/>
                    </a:lnTo>
                    <a:lnTo>
                      <a:pt x="750" y="390"/>
                    </a:lnTo>
                    <a:lnTo>
                      <a:pt x="725" y="438"/>
                    </a:lnTo>
                    <a:lnTo>
                      <a:pt x="717" y="470"/>
                    </a:lnTo>
                    <a:lnTo>
                      <a:pt x="733" y="486"/>
                    </a:lnTo>
                    <a:lnTo>
                      <a:pt x="818" y="550"/>
                    </a:lnTo>
                    <a:lnTo>
                      <a:pt x="750" y="574"/>
                    </a:lnTo>
                    <a:lnTo>
                      <a:pt x="666" y="574"/>
                    </a:lnTo>
                    <a:lnTo>
                      <a:pt x="599" y="558"/>
                    </a:lnTo>
                    <a:lnTo>
                      <a:pt x="582" y="574"/>
                    </a:lnTo>
                    <a:lnTo>
                      <a:pt x="573" y="598"/>
                    </a:lnTo>
                    <a:lnTo>
                      <a:pt x="607" y="630"/>
                    </a:lnTo>
                    <a:lnTo>
                      <a:pt x="658" y="638"/>
                    </a:lnTo>
                    <a:lnTo>
                      <a:pt x="683" y="638"/>
                    </a:lnTo>
                    <a:lnTo>
                      <a:pt x="700" y="654"/>
                    </a:lnTo>
                    <a:lnTo>
                      <a:pt x="700" y="670"/>
                    </a:lnTo>
                    <a:lnTo>
                      <a:pt x="683" y="694"/>
                    </a:lnTo>
                    <a:lnTo>
                      <a:pt x="674" y="702"/>
                    </a:lnTo>
                    <a:lnTo>
                      <a:pt x="649" y="702"/>
                    </a:lnTo>
                    <a:lnTo>
                      <a:pt x="599" y="686"/>
                    </a:lnTo>
                    <a:lnTo>
                      <a:pt x="548" y="678"/>
                    </a:lnTo>
                    <a:lnTo>
                      <a:pt x="523" y="670"/>
                    </a:lnTo>
                    <a:lnTo>
                      <a:pt x="506" y="654"/>
                    </a:lnTo>
                    <a:lnTo>
                      <a:pt x="447" y="582"/>
                    </a:lnTo>
                    <a:lnTo>
                      <a:pt x="438" y="542"/>
                    </a:lnTo>
                    <a:lnTo>
                      <a:pt x="438" y="526"/>
                    </a:lnTo>
                    <a:lnTo>
                      <a:pt x="430" y="502"/>
                    </a:lnTo>
                    <a:lnTo>
                      <a:pt x="380" y="486"/>
                    </a:lnTo>
                    <a:lnTo>
                      <a:pt x="337" y="470"/>
                    </a:lnTo>
                    <a:lnTo>
                      <a:pt x="253" y="414"/>
                    </a:lnTo>
                    <a:lnTo>
                      <a:pt x="287" y="414"/>
                    </a:lnTo>
                    <a:lnTo>
                      <a:pt x="321" y="430"/>
                    </a:lnTo>
                    <a:lnTo>
                      <a:pt x="396" y="430"/>
                    </a:lnTo>
                    <a:lnTo>
                      <a:pt x="565" y="438"/>
                    </a:lnTo>
                    <a:lnTo>
                      <a:pt x="624" y="422"/>
                    </a:lnTo>
                    <a:lnTo>
                      <a:pt x="658" y="406"/>
                    </a:lnTo>
                    <a:lnTo>
                      <a:pt x="683" y="374"/>
                    </a:lnTo>
                    <a:lnTo>
                      <a:pt x="708" y="310"/>
                    </a:lnTo>
                    <a:lnTo>
                      <a:pt x="717" y="278"/>
                    </a:lnTo>
                    <a:lnTo>
                      <a:pt x="708" y="246"/>
                    </a:lnTo>
                    <a:lnTo>
                      <a:pt x="666" y="198"/>
                    </a:lnTo>
                    <a:lnTo>
                      <a:pt x="599" y="182"/>
                    </a:lnTo>
                    <a:lnTo>
                      <a:pt x="447" y="142"/>
                    </a:lnTo>
                    <a:lnTo>
                      <a:pt x="371" y="118"/>
                    </a:lnTo>
                    <a:lnTo>
                      <a:pt x="304" y="118"/>
                    </a:lnTo>
                    <a:lnTo>
                      <a:pt x="152" y="118"/>
                    </a:lnTo>
                    <a:lnTo>
                      <a:pt x="177" y="94"/>
                    </a:lnTo>
                    <a:lnTo>
                      <a:pt x="186" y="86"/>
                    </a:lnTo>
                    <a:lnTo>
                      <a:pt x="169" y="78"/>
                    </a:lnTo>
                    <a:lnTo>
                      <a:pt x="127" y="70"/>
                    </a:lnTo>
                    <a:lnTo>
                      <a:pt x="110" y="102"/>
                    </a:lnTo>
                    <a:lnTo>
                      <a:pt x="76" y="110"/>
                    </a:lnTo>
                    <a:lnTo>
                      <a:pt x="76" y="134"/>
                    </a:lnTo>
                    <a:lnTo>
                      <a:pt x="42" y="166"/>
                    </a:lnTo>
                    <a:lnTo>
                      <a:pt x="9" y="214"/>
                    </a:lnTo>
                    <a:lnTo>
                      <a:pt x="0" y="262"/>
                    </a:lnTo>
                    <a:lnTo>
                      <a:pt x="26" y="326"/>
                    </a:lnTo>
                    <a:lnTo>
                      <a:pt x="68" y="342"/>
                    </a:lnTo>
                    <a:lnTo>
                      <a:pt x="110" y="382"/>
                    </a:lnTo>
                    <a:lnTo>
                      <a:pt x="93" y="438"/>
                    </a:lnTo>
                    <a:lnTo>
                      <a:pt x="144" y="534"/>
                    </a:lnTo>
                    <a:lnTo>
                      <a:pt x="211" y="598"/>
                    </a:lnTo>
                    <a:lnTo>
                      <a:pt x="169" y="646"/>
                    </a:lnTo>
                    <a:lnTo>
                      <a:pt x="177" y="702"/>
                    </a:lnTo>
                    <a:lnTo>
                      <a:pt x="245" y="742"/>
                    </a:lnTo>
                    <a:lnTo>
                      <a:pt x="287" y="798"/>
                    </a:lnTo>
                    <a:lnTo>
                      <a:pt x="270" y="846"/>
                    </a:lnTo>
                    <a:lnTo>
                      <a:pt x="337" y="886"/>
                    </a:lnTo>
                    <a:lnTo>
                      <a:pt x="388" y="934"/>
                    </a:lnTo>
                    <a:lnTo>
                      <a:pt x="380" y="998"/>
                    </a:lnTo>
                    <a:lnTo>
                      <a:pt x="337" y="1070"/>
                    </a:lnTo>
                    <a:lnTo>
                      <a:pt x="287" y="1142"/>
                    </a:lnTo>
                    <a:lnTo>
                      <a:pt x="262" y="1238"/>
                    </a:lnTo>
                    <a:lnTo>
                      <a:pt x="278" y="1222"/>
                    </a:lnTo>
                    <a:lnTo>
                      <a:pt x="304" y="1254"/>
                    </a:lnTo>
                    <a:lnTo>
                      <a:pt x="346" y="1270"/>
                    </a:lnTo>
                    <a:lnTo>
                      <a:pt x="396" y="1278"/>
                    </a:lnTo>
                    <a:lnTo>
                      <a:pt x="396" y="1286"/>
                    </a:lnTo>
                    <a:lnTo>
                      <a:pt x="388" y="1294"/>
                    </a:lnTo>
                    <a:lnTo>
                      <a:pt x="363" y="1302"/>
                    </a:lnTo>
                    <a:lnTo>
                      <a:pt x="346" y="1302"/>
                    </a:lnTo>
                    <a:lnTo>
                      <a:pt x="337" y="1326"/>
                    </a:lnTo>
                    <a:lnTo>
                      <a:pt x="287" y="1334"/>
                    </a:lnTo>
                    <a:lnTo>
                      <a:pt x="287" y="1358"/>
                    </a:lnTo>
                    <a:lnTo>
                      <a:pt x="287" y="1382"/>
                    </a:lnTo>
                    <a:lnTo>
                      <a:pt x="278" y="1382"/>
                    </a:lnTo>
                    <a:lnTo>
                      <a:pt x="287" y="1398"/>
                    </a:lnTo>
                    <a:lnTo>
                      <a:pt x="287" y="1446"/>
                    </a:lnTo>
                    <a:lnTo>
                      <a:pt x="287" y="1510"/>
                    </a:lnTo>
                    <a:lnTo>
                      <a:pt x="329" y="1558"/>
                    </a:lnTo>
                    <a:lnTo>
                      <a:pt x="312" y="1622"/>
                    </a:lnTo>
                    <a:lnTo>
                      <a:pt x="346" y="1630"/>
                    </a:lnTo>
                    <a:lnTo>
                      <a:pt x="354" y="1670"/>
                    </a:lnTo>
                    <a:lnTo>
                      <a:pt x="388" y="1702"/>
                    </a:lnTo>
                    <a:lnTo>
                      <a:pt x="413" y="1766"/>
                    </a:lnTo>
                    <a:lnTo>
                      <a:pt x="413" y="1758"/>
                    </a:lnTo>
                    <a:lnTo>
                      <a:pt x="438" y="1758"/>
                    </a:lnTo>
                    <a:lnTo>
                      <a:pt x="464" y="1774"/>
                    </a:lnTo>
                    <a:lnTo>
                      <a:pt x="481" y="1766"/>
                    </a:lnTo>
                    <a:lnTo>
                      <a:pt x="514" y="1774"/>
                    </a:lnTo>
                    <a:lnTo>
                      <a:pt x="531" y="1790"/>
                    </a:lnTo>
                    <a:lnTo>
                      <a:pt x="573" y="1766"/>
                    </a:lnTo>
                    <a:lnTo>
                      <a:pt x="607" y="1774"/>
                    </a:lnTo>
                    <a:lnTo>
                      <a:pt x="641" y="1798"/>
                    </a:lnTo>
                    <a:lnTo>
                      <a:pt x="649" y="1830"/>
                    </a:lnTo>
                    <a:lnTo>
                      <a:pt x="649" y="1862"/>
                    </a:lnTo>
                    <a:lnTo>
                      <a:pt x="683" y="1878"/>
                    </a:lnTo>
                    <a:lnTo>
                      <a:pt x="683" y="1894"/>
                    </a:lnTo>
                    <a:lnTo>
                      <a:pt x="717" y="1918"/>
                    </a:lnTo>
                    <a:lnTo>
                      <a:pt x="759" y="1926"/>
                    </a:lnTo>
                    <a:lnTo>
                      <a:pt x="767" y="1950"/>
                    </a:lnTo>
                    <a:lnTo>
                      <a:pt x="835" y="1966"/>
                    </a:lnTo>
                    <a:lnTo>
                      <a:pt x="860" y="1990"/>
                    </a:lnTo>
                    <a:lnTo>
                      <a:pt x="843" y="2014"/>
                    </a:lnTo>
                    <a:lnTo>
                      <a:pt x="826" y="2030"/>
                    </a:lnTo>
                    <a:lnTo>
                      <a:pt x="776" y="2038"/>
                    </a:lnTo>
                    <a:lnTo>
                      <a:pt x="767" y="2062"/>
                    </a:lnTo>
                    <a:lnTo>
                      <a:pt x="792" y="2078"/>
                    </a:lnTo>
                    <a:lnTo>
                      <a:pt x="792" y="2102"/>
                    </a:lnTo>
                    <a:lnTo>
                      <a:pt x="809" y="2126"/>
                    </a:lnTo>
                    <a:lnTo>
                      <a:pt x="835" y="2158"/>
                    </a:lnTo>
                    <a:lnTo>
                      <a:pt x="868" y="2158"/>
                    </a:lnTo>
                    <a:lnTo>
                      <a:pt x="877" y="2118"/>
                    </a:lnTo>
                    <a:lnTo>
                      <a:pt x="910" y="2118"/>
                    </a:lnTo>
                    <a:lnTo>
                      <a:pt x="969" y="2086"/>
                    </a:lnTo>
                    <a:lnTo>
                      <a:pt x="1011" y="2102"/>
                    </a:lnTo>
                    <a:lnTo>
                      <a:pt x="1054" y="2126"/>
                    </a:lnTo>
                    <a:lnTo>
                      <a:pt x="1037" y="2142"/>
                    </a:lnTo>
                    <a:lnTo>
                      <a:pt x="1054" y="2182"/>
                    </a:lnTo>
                    <a:lnTo>
                      <a:pt x="1079" y="2190"/>
                    </a:lnTo>
                    <a:lnTo>
                      <a:pt x="1113" y="2190"/>
                    </a:lnTo>
                    <a:lnTo>
                      <a:pt x="1115" y="0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00">
                <a:extLst>
                  <a:ext uri="{FF2B5EF4-FFF2-40B4-BE49-F238E27FC236}">
                    <a16:creationId xmlns:a16="http://schemas.microsoft.com/office/drawing/2014/main" id="{D2106BCE-8FE3-43F4-C3BE-99C98CF9C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024" y="161925"/>
                <a:ext cx="953691" cy="1514475"/>
              </a:xfrm>
              <a:custGeom>
                <a:avLst/>
                <a:gdLst>
                  <a:gd name="T0" fmla="*/ 683 w 801"/>
                  <a:gd name="T1" fmla="*/ 720 h 1272"/>
                  <a:gd name="T2" fmla="*/ 658 w 801"/>
                  <a:gd name="T3" fmla="*/ 616 h 1272"/>
                  <a:gd name="T4" fmla="*/ 582 w 801"/>
                  <a:gd name="T5" fmla="*/ 520 h 1272"/>
                  <a:gd name="T6" fmla="*/ 557 w 801"/>
                  <a:gd name="T7" fmla="*/ 408 h 1272"/>
                  <a:gd name="T8" fmla="*/ 523 w 801"/>
                  <a:gd name="T9" fmla="*/ 256 h 1272"/>
                  <a:gd name="T10" fmla="*/ 439 w 801"/>
                  <a:gd name="T11" fmla="*/ 200 h 1272"/>
                  <a:gd name="T12" fmla="*/ 422 w 801"/>
                  <a:gd name="T13" fmla="*/ 88 h 1272"/>
                  <a:gd name="T14" fmla="*/ 413 w 801"/>
                  <a:gd name="T15" fmla="*/ 32 h 1272"/>
                  <a:gd name="T16" fmla="*/ 295 w 801"/>
                  <a:gd name="T17" fmla="*/ 0 h 1272"/>
                  <a:gd name="T18" fmla="*/ 262 w 801"/>
                  <a:gd name="T19" fmla="*/ 112 h 1272"/>
                  <a:gd name="T20" fmla="*/ 186 w 801"/>
                  <a:gd name="T21" fmla="*/ 168 h 1272"/>
                  <a:gd name="T22" fmla="*/ 43 w 801"/>
                  <a:gd name="T23" fmla="*/ 136 h 1272"/>
                  <a:gd name="T24" fmla="*/ 51 w 801"/>
                  <a:gd name="T25" fmla="*/ 216 h 1272"/>
                  <a:gd name="T26" fmla="*/ 177 w 801"/>
                  <a:gd name="T27" fmla="*/ 296 h 1272"/>
                  <a:gd name="T28" fmla="*/ 220 w 801"/>
                  <a:gd name="T29" fmla="*/ 368 h 1272"/>
                  <a:gd name="T30" fmla="*/ 228 w 801"/>
                  <a:gd name="T31" fmla="*/ 464 h 1272"/>
                  <a:gd name="T32" fmla="*/ 262 w 801"/>
                  <a:gd name="T33" fmla="*/ 552 h 1272"/>
                  <a:gd name="T34" fmla="*/ 329 w 801"/>
                  <a:gd name="T35" fmla="*/ 576 h 1272"/>
                  <a:gd name="T36" fmla="*/ 354 w 801"/>
                  <a:gd name="T37" fmla="*/ 600 h 1272"/>
                  <a:gd name="T38" fmla="*/ 354 w 801"/>
                  <a:gd name="T39" fmla="*/ 632 h 1272"/>
                  <a:gd name="T40" fmla="*/ 236 w 801"/>
                  <a:gd name="T41" fmla="*/ 832 h 1272"/>
                  <a:gd name="T42" fmla="*/ 177 w 801"/>
                  <a:gd name="T43" fmla="*/ 896 h 1272"/>
                  <a:gd name="T44" fmla="*/ 186 w 801"/>
                  <a:gd name="T45" fmla="*/ 976 h 1272"/>
                  <a:gd name="T46" fmla="*/ 228 w 801"/>
                  <a:gd name="T47" fmla="*/ 1080 h 1272"/>
                  <a:gd name="T48" fmla="*/ 236 w 801"/>
                  <a:gd name="T49" fmla="*/ 1160 h 1272"/>
                  <a:gd name="T50" fmla="*/ 287 w 801"/>
                  <a:gd name="T51" fmla="*/ 1208 h 1272"/>
                  <a:gd name="T52" fmla="*/ 312 w 801"/>
                  <a:gd name="T53" fmla="*/ 1272 h 1272"/>
                  <a:gd name="T54" fmla="*/ 380 w 801"/>
                  <a:gd name="T55" fmla="*/ 1264 h 1272"/>
                  <a:gd name="T56" fmla="*/ 506 w 801"/>
                  <a:gd name="T57" fmla="*/ 1192 h 1272"/>
                  <a:gd name="T58" fmla="*/ 675 w 801"/>
                  <a:gd name="T59" fmla="*/ 1112 h 1272"/>
                  <a:gd name="T60" fmla="*/ 750 w 801"/>
                  <a:gd name="T61" fmla="*/ 944 h 1272"/>
                  <a:gd name="T62" fmla="*/ 801 w 801"/>
                  <a:gd name="T63" fmla="*/ 808 h 12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01">
                <a:extLst>
                  <a:ext uri="{FF2B5EF4-FFF2-40B4-BE49-F238E27FC236}">
                    <a16:creationId xmlns:a16="http://schemas.microsoft.com/office/drawing/2014/main" id="{0D0C2FBE-603F-512C-858F-8D81AE6D5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248" y="371475"/>
                <a:ext cx="822722" cy="2019300"/>
              </a:xfrm>
              <a:custGeom>
                <a:avLst/>
                <a:gdLst>
                  <a:gd name="T0" fmla="*/ 354 w 691"/>
                  <a:gd name="T1" fmla="*/ 72 h 1696"/>
                  <a:gd name="T2" fmla="*/ 295 w 691"/>
                  <a:gd name="T3" fmla="*/ 128 h 1696"/>
                  <a:gd name="T4" fmla="*/ 261 w 691"/>
                  <a:gd name="T5" fmla="*/ 216 h 1696"/>
                  <a:gd name="T6" fmla="*/ 210 w 691"/>
                  <a:gd name="T7" fmla="*/ 312 h 1696"/>
                  <a:gd name="T8" fmla="*/ 168 w 691"/>
                  <a:gd name="T9" fmla="*/ 400 h 1696"/>
                  <a:gd name="T10" fmla="*/ 118 w 691"/>
                  <a:gd name="T11" fmla="*/ 576 h 1696"/>
                  <a:gd name="T12" fmla="*/ 143 w 691"/>
                  <a:gd name="T13" fmla="*/ 656 h 1696"/>
                  <a:gd name="T14" fmla="*/ 33 w 691"/>
                  <a:gd name="T15" fmla="*/ 736 h 1696"/>
                  <a:gd name="T16" fmla="*/ 50 w 691"/>
                  <a:gd name="T17" fmla="*/ 936 h 1696"/>
                  <a:gd name="T18" fmla="*/ 92 w 691"/>
                  <a:gd name="T19" fmla="*/ 1016 h 1696"/>
                  <a:gd name="T20" fmla="*/ 67 w 691"/>
                  <a:gd name="T21" fmla="*/ 1144 h 1696"/>
                  <a:gd name="T22" fmla="*/ 17 w 691"/>
                  <a:gd name="T23" fmla="*/ 1272 h 1696"/>
                  <a:gd name="T24" fmla="*/ 8 w 691"/>
                  <a:gd name="T25" fmla="*/ 1328 h 1696"/>
                  <a:gd name="T26" fmla="*/ 42 w 691"/>
                  <a:gd name="T27" fmla="*/ 1376 h 1696"/>
                  <a:gd name="T28" fmla="*/ 84 w 691"/>
                  <a:gd name="T29" fmla="*/ 1504 h 1696"/>
                  <a:gd name="T30" fmla="*/ 118 w 691"/>
                  <a:gd name="T31" fmla="*/ 1568 h 1696"/>
                  <a:gd name="T32" fmla="*/ 109 w 691"/>
                  <a:gd name="T33" fmla="*/ 1616 h 1696"/>
                  <a:gd name="T34" fmla="*/ 135 w 691"/>
                  <a:gd name="T35" fmla="*/ 1664 h 1696"/>
                  <a:gd name="T36" fmla="*/ 202 w 691"/>
                  <a:gd name="T37" fmla="*/ 1696 h 1696"/>
                  <a:gd name="T38" fmla="*/ 244 w 691"/>
                  <a:gd name="T39" fmla="*/ 1648 h 1696"/>
                  <a:gd name="T40" fmla="*/ 286 w 691"/>
                  <a:gd name="T41" fmla="*/ 1600 h 1696"/>
                  <a:gd name="T42" fmla="*/ 387 w 691"/>
                  <a:gd name="T43" fmla="*/ 1472 h 1696"/>
                  <a:gd name="T44" fmla="*/ 387 w 691"/>
                  <a:gd name="T45" fmla="*/ 1408 h 1696"/>
                  <a:gd name="T46" fmla="*/ 396 w 691"/>
                  <a:gd name="T47" fmla="*/ 1336 h 1696"/>
                  <a:gd name="T48" fmla="*/ 421 w 691"/>
                  <a:gd name="T49" fmla="*/ 1272 h 1696"/>
                  <a:gd name="T50" fmla="*/ 497 w 691"/>
                  <a:gd name="T51" fmla="*/ 1224 h 1696"/>
                  <a:gd name="T52" fmla="*/ 505 w 691"/>
                  <a:gd name="T53" fmla="*/ 1168 h 1696"/>
                  <a:gd name="T54" fmla="*/ 480 w 691"/>
                  <a:gd name="T55" fmla="*/ 1088 h 1696"/>
                  <a:gd name="T56" fmla="*/ 396 w 691"/>
                  <a:gd name="T57" fmla="*/ 1040 h 1696"/>
                  <a:gd name="T58" fmla="*/ 387 w 691"/>
                  <a:gd name="T59" fmla="*/ 984 h 1696"/>
                  <a:gd name="T60" fmla="*/ 387 w 691"/>
                  <a:gd name="T61" fmla="*/ 832 h 1696"/>
                  <a:gd name="T62" fmla="*/ 480 w 691"/>
                  <a:gd name="T63" fmla="*/ 704 h 1696"/>
                  <a:gd name="T64" fmla="*/ 556 w 691"/>
                  <a:gd name="T65" fmla="*/ 624 h 1696"/>
                  <a:gd name="T66" fmla="*/ 581 w 691"/>
                  <a:gd name="T67" fmla="*/ 560 h 1696"/>
                  <a:gd name="T68" fmla="*/ 573 w 691"/>
                  <a:gd name="T69" fmla="*/ 496 h 1696"/>
                  <a:gd name="T70" fmla="*/ 606 w 691"/>
                  <a:gd name="T71" fmla="*/ 424 h 1696"/>
                  <a:gd name="T72" fmla="*/ 682 w 691"/>
                  <a:gd name="T73" fmla="*/ 376 h 1696"/>
                  <a:gd name="T74" fmla="*/ 674 w 691"/>
                  <a:gd name="T75" fmla="*/ 328 h 1696"/>
                  <a:gd name="T76" fmla="*/ 649 w 691"/>
                  <a:gd name="T77" fmla="*/ 240 h 1696"/>
                  <a:gd name="T78" fmla="*/ 606 w 691"/>
                  <a:gd name="T79" fmla="*/ 160 h 1696"/>
                  <a:gd name="T80" fmla="*/ 573 w 691"/>
                  <a:gd name="T81" fmla="*/ 80 h 1696"/>
                  <a:gd name="T82" fmla="*/ 446 w 691"/>
                  <a:gd name="T83" fmla="*/ 0 h 1696"/>
                  <a:gd name="T84" fmla="*/ 429 w 691"/>
                  <a:gd name="T85" fmla="*/ 88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02">
                <a:extLst>
                  <a:ext uri="{FF2B5EF4-FFF2-40B4-BE49-F238E27FC236}">
                    <a16:creationId xmlns:a16="http://schemas.microsoft.com/office/drawing/2014/main" id="{52225E36-527D-98A6-6B26-48DF3E3C4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024" y="152400"/>
                <a:ext cx="953691" cy="1514475"/>
              </a:xfrm>
              <a:custGeom>
                <a:avLst/>
                <a:gdLst>
                  <a:gd name="T0" fmla="*/ 683 w 801"/>
                  <a:gd name="T1" fmla="*/ 720 h 1272"/>
                  <a:gd name="T2" fmla="*/ 658 w 801"/>
                  <a:gd name="T3" fmla="*/ 616 h 1272"/>
                  <a:gd name="T4" fmla="*/ 582 w 801"/>
                  <a:gd name="T5" fmla="*/ 520 h 1272"/>
                  <a:gd name="T6" fmla="*/ 557 w 801"/>
                  <a:gd name="T7" fmla="*/ 408 h 1272"/>
                  <a:gd name="T8" fmla="*/ 523 w 801"/>
                  <a:gd name="T9" fmla="*/ 256 h 1272"/>
                  <a:gd name="T10" fmla="*/ 439 w 801"/>
                  <a:gd name="T11" fmla="*/ 200 h 1272"/>
                  <a:gd name="T12" fmla="*/ 422 w 801"/>
                  <a:gd name="T13" fmla="*/ 88 h 1272"/>
                  <a:gd name="T14" fmla="*/ 413 w 801"/>
                  <a:gd name="T15" fmla="*/ 32 h 1272"/>
                  <a:gd name="T16" fmla="*/ 295 w 801"/>
                  <a:gd name="T17" fmla="*/ 0 h 1272"/>
                  <a:gd name="T18" fmla="*/ 262 w 801"/>
                  <a:gd name="T19" fmla="*/ 112 h 1272"/>
                  <a:gd name="T20" fmla="*/ 186 w 801"/>
                  <a:gd name="T21" fmla="*/ 168 h 1272"/>
                  <a:gd name="T22" fmla="*/ 43 w 801"/>
                  <a:gd name="T23" fmla="*/ 136 h 1272"/>
                  <a:gd name="T24" fmla="*/ 51 w 801"/>
                  <a:gd name="T25" fmla="*/ 216 h 1272"/>
                  <a:gd name="T26" fmla="*/ 177 w 801"/>
                  <a:gd name="T27" fmla="*/ 296 h 1272"/>
                  <a:gd name="T28" fmla="*/ 220 w 801"/>
                  <a:gd name="T29" fmla="*/ 368 h 1272"/>
                  <a:gd name="T30" fmla="*/ 228 w 801"/>
                  <a:gd name="T31" fmla="*/ 464 h 1272"/>
                  <a:gd name="T32" fmla="*/ 262 w 801"/>
                  <a:gd name="T33" fmla="*/ 552 h 1272"/>
                  <a:gd name="T34" fmla="*/ 329 w 801"/>
                  <a:gd name="T35" fmla="*/ 576 h 1272"/>
                  <a:gd name="T36" fmla="*/ 354 w 801"/>
                  <a:gd name="T37" fmla="*/ 600 h 1272"/>
                  <a:gd name="T38" fmla="*/ 354 w 801"/>
                  <a:gd name="T39" fmla="*/ 632 h 1272"/>
                  <a:gd name="T40" fmla="*/ 236 w 801"/>
                  <a:gd name="T41" fmla="*/ 832 h 1272"/>
                  <a:gd name="T42" fmla="*/ 177 w 801"/>
                  <a:gd name="T43" fmla="*/ 896 h 1272"/>
                  <a:gd name="T44" fmla="*/ 186 w 801"/>
                  <a:gd name="T45" fmla="*/ 976 h 1272"/>
                  <a:gd name="T46" fmla="*/ 228 w 801"/>
                  <a:gd name="T47" fmla="*/ 1080 h 1272"/>
                  <a:gd name="T48" fmla="*/ 236 w 801"/>
                  <a:gd name="T49" fmla="*/ 1160 h 1272"/>
                  <a:gd name="T50" fmla="*/ 287 w 801"/>
                  <a:gd name="T51" fmla="*/ 1208 h 1272"/>
                  <a:gd name="T52" fmla="*/ 312 w 801"/>
                  <a:gd name="T53" fmla="*/ 1272 h 1272"/>
                  <a:gd name="T54" fmla="*/ 380 w 801"/>
                  <a:gd name="T55" fmla="*/ 1264 h 1272"/>
                  <a:gd name="T56" fmla="*/ 506 w 801"/>
                  <a:gd name="T57" fmla="*/ 1192 h 1272"/>
                  <a:gd name="T58" fmla="*/ 675 w 801"/>
                  <a:gd name="T59" fmla="*/ 1112 h 1272"/>
                  <a:gd name="T60" fmla="*/ 750 w 801"/>
                  <a:gd name="T61" fmla="*/ 944 h 1272"/>
                  <a:gd name="T62" fmla="*/ 801 w 801"/>
                  <a:gd name="T63" fmla="*/ 808 h 12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103">
                <a:extLst>
                  <a:ext uri="{FF2B5EF4-FFF2-40B4-BE49-F238E27FC236}">
                    <a16:creationId xmlns:a16="http://schemas.microsoft.com/office/drawing/2014/main" id="{F9CB9388-C74F-EAA2-B70F-D84B0B3CA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248" y="361950"/>
                <a:ext cx="822722" cy="2019300"/>
              </a:xfrm>
              <a:custGeom>
                <a:avLst/>
                <a:gdLst>
                  <a:gd name="T0" fmla="*/ 354 w 691"/>
                  <a:gd name="T1" fmla="*/ 72 h 1696"/>
                  <a:gd name="T2" fmla="*/ 295 w 691"/>
                  <a:gd name="T3" fmla="*/ 128 h 1696"/>
                  <a:gd name="T4" fmla="*/ 261 w 691"/>
                  <a:gd name="T5" fmla="*/ 216 h 1696"/>
                  <a:gd name="T6" fmla="*/ 210 w 691"/>
                  <a:gd name="T7" fmla="*/ 312 h 1696"/>
                  <a:gd name="T8" fmla="*/ 168 w 691"/>
                  <a:gd name="T9" fmla="*/ 400 h 1696"/>
                  <a:gd name="T10" fmla="*/ 118 w 691"/>
                  <a:gd name="T11" fmla="*/ 576 h 1696"/>
                  <a:gd name="T12" fmla="*/ 143 w 691"/>
                  <a:gd name="T13" fmla="*/ 656 h 1696"/>
                  <a:gd name="T14" fmla="*/ 33 w 691"/>
                  <a:gd name="T15" fmla="*/ 736 h 1696"/>
                  <a:gd name="T16" fmla="*/ 50 w 691"/>
                  <a:gd name="T17" fmla="*/ 936 h 1696"/>
                  <a:gd name="T18" fmla="*/ 92 w 691"/>
                  <a:gd name="T19" fmla="*/ 1016 h 1696"/>
                  <a:gd name="T20" fmla="*/ 67 w 691"/>
                  <a:gd name="T21" fmla="*/ 1144 h 1696"/>
                  <a:gd name="T22" fmla="*/ 17 w 691"/>
                  <a:gd name="T23" fmla="*/ 1272 h 1696"/>
                  <a:gd name="T24" fmla="*/ 8 w 691"/>
                  <a:gd name="T25" fmla="*/ 1328 h 1696"/>
                  <a:gd name="T26" fmla="*/ 42 w 691"/>
                  <a:gd name="T27" fmla="*/ 1376 h 1696"/>
                  <a:gd name="T28" fmla="*/ 84 w 691"/>
                  <a:gd name="T29" fmla="*/ 1504 h 1696"/>
                  <a:gd name="T30" fmla="*/ 118 w 691"/>
                  <a:gd name="T31" fmla="*/ 1568 h 1696"/>
                  <a:gd name="T32" fmla="*/ 109 w 691"/>
                  <a:gd name="T33" fmla="*/ 1616 h 1696"/>
                  <a:gd name="T34" fmla="*/ 135 w 691"/>
                  <a:gd name="T35" fmla="*/ 1664 h 1696"/>
                  <a:gd name="T36" fmla="*/ 202 w 691"/>
                  <a:gd name="T37" fmla="*/ 1696 h 1696"/>
                  <a:gd name="T38" fmla="*/ 244 w 691"/>
                  <a:gd name="T39" fmla="*/ 1648 h 1696"/>
                  <a:gd name="T40" fmla="*/ 286 w 691"/>
                  <a:gd name="T41" fmla="*/ 1600 h 1696"/>
                  <a:gd name="T42" fmla="*/ 387 w 691"/>
                  <a:gd name="T43" fmla="*/ 1472 h 1696"/>
                  <a:gd name="T44" fmla="*/ 387 w 691"/>
                  <a:gd name="T45" fmla="*/ 1408 h 1696"/>
                  <a:gd name="T46" fmla="*/ 396 w 691"/>
                  <a:gd name="T47" fmla="*/ 1336 h 1696"/>
                  <a:gd name="T48" fmla="*/ 421 w 691"/>
                  <a:gd name="T49" fmla="*/ 1272 h 1696"/>
                  <a:gd name="T50" fmla="*/ 497 w 691"/>
                  <a:gd name="T51" fmla="*/ 1224 h 1696"/>
                  <a:gd name="T52" fmla="*/ 505 w 691"/>
                  <a:gd name="T53" fmla="*/ 1168 h 1696"/>
                  <a:gd name="T54" fmla="*/ 480 w 691"/>
                  <a:gd name="T55" fmla="*/ 1088 h 1696"/>
                  <a:gd name="T56" fmla="*/ 396 w 691"/>
                  <a:gd name="T57" fmla="*/ 1040 h 1696"/>
                  <a:gd name="T58" fmla="*/ 387 w 691"/>
                  <a:gd name="T59" fmla="*/ 984 h 1696"/>
                  <a:gd name="T60" fmla="*/ 387 w 691"/>
                  <a:gd name="T61" fmla="*/ 832 h 1696"/>
                  <a:gd name="T62" fmla="*/ 480 w 691"/>
                  <a:gd name="T63" fmla="*/ 704 h 1696"/>
                  <a:gd name="T64" fmla="*/ 556 w 691"/>
                  <a:gd name="T65" fmla="*/ 624 h 1696"/>
                  <a:gd name="T66" fmla="*/ 581 w 691"/>
                  <a:gd name="T67" fmla="*/ 560 h 1696"/>
                  <a:gd name="T68" fmla="*/ 573 w 691"/>
                  <a:gd name="T69" fmla="*/ 496 h 1696"/>
                  <a:gd name="T70" fmla="*/ 606 w 691"/>
                  <a:gd name="T71" fmla="*/ 424 h 1696"/>
                  <a:gd name="T72" fmla="*/ 682 w 691"/>
                  <a:gd name="T73" fmla="*/ 376 h 1696"/>
                  <a:gd name="T74" fmla="*/ 674 w 691"/>
                  <a:gd name="T75" fmla="*/ 328 h 1696"/>
                  <a:gd name="T76" fmla="*/ 649 w 691"/>
                  <a:gd name="T77" fmla="*/ 240 h 1696"/>
                  <a:gd name="T78" fmla="*/ 606 w 691"/>
                  <a:gd name="T79" fmla="*/ 160 h 1696"/>
                  <a:gd name="T80" fmla="*/ 573 w 691"/>
                  <a:gd name="T81" fmla="*/ 80 h 1696"/>
                  <a:gd name="T82" fmla="*/ 446 w 691"/>
                  <a:gd name="T83" fmla="*/ 0 h 1696"/>
                  <a:gd name="T84" fmla="*/ 429 w 691"/>
                  <a:gd name="T85" fmla="*/ 88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accent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104">
                <a:extLst>
                  <a:ext uri="{FF2B5EF4-FFF2-40B4-BE49-F238E27FC236}">
                    <a16:creationId xmlns:a16="http://schemas.microsoft.com/office/drawing/2014/main" id="{F03894E1-499F-CC48-0A5E-AEBE2D65C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803" y="0"/>
                <a:ext cx="1595438" cy="2009775"/>
              </a:xfrm>
              <a:custGeom>
                <a:avLst/>
                <a:gdLst>
                  <a:gd name="T0" fmla="*/ 1323 w 1340"/>
                  <a:gd name="T1" fmla="*/ 40 h 1688"/>
                  <a:gd name="T2" fmla="*/ 1205 w 1340"/>
                  <a:gd name="T3" fmla="*/ 24 h 1688"/>
                  <a:gd name="T4" fmla="*/ 1172 w 1340"/>
                  <a:gd name="T5" fmla="*/ 0 h 1688"/>
                  <a:gd name="T6" fmla="*/ 1130 w 1340"/>
                  <a:gd name="T7" fmla="*/ 24 h 1688"/>
                  <a:gd name="T8" fmla="*/ 1071 w 1340"/>
                  <a:gd name="T9" fmla="*/ 120 h 1688"/>
                  <a:gd name="T10" fmla="*/ 1012 w 1340"/>
                  <a:gd name="T11" fmla="*/ 40 h 1688"/>
                  <a:gd name="T12" fmla="*/ 961 w 1340"/>
                  <a:gd name="T13" fmla="*/ 136 h 1688"/>
                  <a:gd name="T14" fmla="*/ 877 w 1340"/>
                  <a:gd name="T15" fmla="*/ 184 h 1688"/>
                  <a:gd name="T16" fmla="*/ 809 w 1340"/>
                  <a:gd name="T17" fmla="*/ 176 h 1688"/>
                  <a:gd name="T18" fmla="*/ 717 w 1340"/>
                  <a:gd name="T19" fmla="*/ 248 h 1688"/>
                  <a:gd name="T20" fmla="*/ 700 w 1340"/>
                  <a:gd name="T21" fmla="*/ 328 h 1688"/>
                  <a:gd name="T22" fmla="*/ 645 w 1340"/>
                  <a:gd name="T23" fmla="*/ 418 h 1688"/>
                  <a:gd name="T24" fmla="*/ 590 w 1340"/>
                  <a:gd name="T25" fmla="*/ 504 h 1688"/>
                  <a:gd name="T26" fmla="*/ 565 w 1340"/>
                  <a:gd name="T27" fmla="*/ 560 h 1688"/>
                  <a:gd name="T28" fmla="*/ 472 w 1340"/>
                  <a:gd name="T29" fmla="*/ 744 h 1688"/>
                  <a:gd name="T30" fmla="*/ 396 w 1340"/>
                  <a:gd name="T31" fmla="*/ 848 h 1688"/>
                  <a:gd name="T32" fmla="*/ 396 w 1340"/>
                  <a:gd name="T33" fmla="*/ 896 h 1688"/>
                  <a:gd name="T34" fmla="*/ 304 w 1340"/>
                  <a:gd name="T35" fmla="*/ 1024 h 1688"/>
                  <a:gd name="T36" fmla="*/ 236 w 1340"/>
                  <a:gd name="T37" fmla="*/ 1032 h 1688"/>
                  <a:gd name="T38" fmla="*/ 186 w 1340"/>
                  <a:gd name="T39" fmla="*/ 1088 h 1688"/>
                  <a:gd name="T40" fmla="*/ 93 w 1340"/>
                  <a:gd name="T41" fmla="*/ 1144 h 1688"/>
                  <a:gd name="T42" fmla="*/ 26 w 1340"/>
                  <a:gd name="T43" fmla="*/ 1200 h 1688"/>
                  <a:gd name="T44" fmla="*/ 9 w 1340"/>
                  <a:gd name="T45" fmla="*/ 1264 h 1688"/>
                  <a:gd name="T46" fmla="*/ 9 w 1340"/>
                  <a:gd name="T47" fmla="*/ 1304 h 1688"/>
                  <a:gd name="T48" fmla="*/ 0 w 1340"/>
                  <a:gd name="T49" fmla="*/ 1352 h 1688"/>
                  <a:gd name="T50" fmla="*/ 9 w 1340"/>
                  <a:gd name="T51" fmla="*/ 1424 h 1688"/>
                  <a:gd name="T52" fmla="*/ 51 w 1340"/>
                  <a:gd name="T53" fmla="*/ 1464 h 1688"/>
                  <a:gd name="T54" fmla="*/ 17 w 1340"/>
                  <a:gd name="T55" fmla="*/ 1512 h 1688"/>
                  <a:gd name="T56" fmla="*/ 59 w 1340"/>
                  <a:gd name="T57" fmla="*/ 1552 h 1688"/>
                  <a:gd name="T58" fmla="*/ 17 w 1340"/>
                  <a:gd name="T59" fmla="*/ 1584 h 1688"/>
                  <a:gd name="T60" fmla="*/ 51 w 1340"/>
                  <a:gd name="T61" fmla="*/ 1632 h 1688"/>
                  <a:gd name="T62" fmla="*/ 102 w 1340"/>
                  <a:gd name="T63" fmla="*/ 1688 h 1688"/>
                  <a:gd name="T64" fmla="*/ 278 w 1340"/>
                  <a:gd name="T65" fmla="*/ 1624 h 1688"/>
                  <a:gd name="T66" fmla="*/ 346 w 1340"/>
                  <a:gd name="T67" fmla="*/ 1576 h 1688"/>
                  <a:gd name="T68" fmla="*/ 388 w 1340"/>
                  <a:gd name="T69" fmla="*/ 1512 h 1688"/>
                  <a:gd name="T70" fmla="*/ 422 w 1340"/>
                  <a:gd name="T71" fmla="*/ 1592 h 1688"/>
                  <a:gd name="T72" fmla="*/ 489 w 1340"/>
                  <a:gd name="T73" fmla="*/ 1456 h 1688"/>
                  <a:gd name="T74" fmla="*/ 514 w 1340"/>
                  <a:gd name="T75" fmla="*/ 1288 h 1688"/>
                  <a:gd name="T76" fmla="*/ 455 w 1340"/>
                  <a:gd name="T77" fmla="*/ 1048 h 1688"/>
                  <a:gd name="T78" fmla="*/ 582 w 1340"/>
                  <a:gd name="T79" fmla="*/ 912 h 1688"/>
                  <a:gd name="T80" fmla="*/ 590 w 1340"/>
                  <a:gd name="T81" fmla="*/ 712 h 1688"/>
                  <a:gd name="T82" fmla="*/ 691 w 1340"/>
                  <a:gd name="T83" fmla="*/ 568 h 1688"/>
                  <a:gd name="T84" fmla="*/ 717 w 1340"/>
                  <a:gd name="T85" fmla="*/ 440 h 1688"/>
                  <a:gd name="T86" fmla="*/ 851 w 1340"/>
                  <a:gd name="T87" fmla="*/ 400 h 1688"/>
                  <a:gd name="T88" fmla="*/ 851 w 1340"/>
                  <a:gd name="T89" fmla="*/ 296 h 1688"/>
                  <a:gd name="T90" fmla="*/ 1037 w 1340"/>
                  <a:gd name="T91" fmla="*/ 304 h 1688"/>
                  <a:gd name="T92" fmla="*/ 1113 w 1340"/>
                  <a:gd name="T93" fmla="*/ 176 h 1688"/>
                  <a:gd name="T94" fmla="*/ 1264 w 1340"/>
                  <a:gd name="T95" fmla="*/ 168 h 1688"/>
                  <a:gd name="T96" fmla="*/ 1340 w 1340"/>
                  <a:gd name="T97" fmla="*/ 144 h 16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105">
                <a:extLst>
                  <a:ext uri="{FF2B5EF4-FFF2-40B4-BE49-F238E27FC236}">
                    <a16:creationId xmlns:a16="http://schemas.microsoft.com/office/drawing/2014/main" id="{B9F18C96-187C-C9AF-91CC-B74B2CCCC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803" y="-9525"/>
                <a:ext cx="1595438" cy="2009775"/>
              </a:xfrm>
              <a:custGeom>
                <a:avLst/>
                <a:gdLst>
                  <a:gd name="T0" fmla="*/ 1323 w 1340"/>
                  <a:gd name="T1" fmla="*/ 40 h 1688"/>
                  <a:gd name="T2" fmla="*/ 1205 w 1340"/>
                  <a:gd name="T3" fmla="*/ 24 h 1688"/>
                  <a:gd name="T4" fmla="*/ 1172 w 1340"/>
                  <a:gd name="T5" fmla="*/ 0 h 1688"/>
                  <a:gd name="T6" fmla="*/ 1130 w 1340"/>
                  <a:gd name="T7" fmla="*/ 24 h 1688"/>
                  <a:gd name="T8" fmla="*/ 1071 w 1340"/>
                  <a:gd name="T9" fmla="*/ 120 h 1688"/>
                  <a:gd name="T10" fmla="*/ 1012 w 1340"/>
                  <a:gd name="T11" fmla="*/ 40 h 1688"/>
                  <a:gd name="T12" fmla="*/ 961 w 1340"/>
                  <a:gd name="T13" fmla="*/ 136 h 1688"/>
                  <a:gd name="T14" fmla="*/ 877 w 1340"/>
                  <a:gd name="T15" fmla="*/ 184 h 1688"/>
                  <a:gd name="T16" fmla="*/ 809 w 1340"/>
                  <a:gd name="T17" fmla="*/ 176 h 1688"/>
                  <a:gd name="T18" fmla="*/ 717 w 1340"/>
                  <a:gd name="T19" fmla="*/ 248 h 1688"/>
                  <a:gd name="T20" fmla="*/ 700 w 1340"/>
                  <a:gd name="T21" fmla="*/ 328 h 1688"/>
                  <a:gd name="T22" fmla="*/ 645 w 1340"/>
                  <a:gd name="T23" fmla="*/ 422 h 1688"/>
                  <a:gd name="T24" fmla="*/ 590 w 1340"/>
                  <a:gd name="T25" fmla="*/ 504 h 1688"/>
                  <a:gd name="T26" fmla="*/ 565 w 1340"/>
                  <a:gd name="T27" fmla="*/ 560 h 1688"/>
                  <a:gd name="T28" fmla="*/ 472 w 1340"/>
                  <a:gd name="T29" fmla="*/ 744 h 1688"/>
                  <a:gd name="T30" fmla="*/ 396 w 1340"/>
                  <a:gd name="T31" fmla="*/ 848 h 1688"/>
                  <a:gd name="T32" fmla="*/ 396 w 1340"/>
                  <a:gd name="T33" fmla="*/ 896 h 1688"/>
                  <a:gd name="T34" fmla="*/ 304 w 1340"/>
                  <a:gd name="T35" fmla="*/ 1024 h 1688"/>
                  <a:gd name="T36" fmla="*/ 236 w 1340"/>
                  <a:gd name="T37" fmla="*/ 1032 h 1688"/>
                  <a:gd name="T38" fmla="*/ 186 w 1340"/>
                  <a:gd name="T39" fmla="*/ 1088 h 1688"/>
                  <a:gd name="T40" fmla="*/ 93 w 1340"/>
                  <a:gd name="T41" fmla="*/ 1144 h 1688"/>
                  <a:gd name="T42" fmla="*/ 26 w 1340"/>
                  <a:gd name="T43" fmla="*/ 1200 h 1688"/>
                  <a:gd name="T44" fmla="*/ 9 w 1340"/>
                  <a:gd name="T45" fmla="*/ 1264 h 1688"/>
                  <a:gd name="T46" fmla="*/ 9 w 1340"/>
                  <a:gd name="T47" fmla="*/ 1304 h 1688"/>
                  <a:gd name="T48" fmla="*/ 0 w 1340"/>
                  <a:gd name="T49" fmla="*/ 1352 h 1688"/>
                  <a:gd name="T50" fmla="*/ 9 w 1340"/>
                  <a:gd name="T51" fmla="*/ 1424 h 1688"/>
                  <a:gd name="T52" fmla="*/ 51 w 1340"/>
                  <a:gd name="T53" fmla="*/ 1464 h 1688"/>
                  <a:gd name="T54" fmla="*/ 17 w 1340"/>
                  <a:gd name="T55" fmla="*/ 1512 h 1688"/>
                  <a:gd name="T56" fmla="*/ 59 w 1340"/>
                  <a:gd name="T57" fmla="*/ 1552 h 1688"/>
                  <a:gd name="T58" fmla="*/ 17 w 1340"/>
                  <a:gd name="T59" fmla="*/ 1584 h 1688"/>
                  <a:gd name="T60" fmla="*/ 51 w 1340"/>
                  <a:gd name="T61" fmla="*/ 1632 h 1688"/>
                  <a:gd name="T62" fmla="*/ 102 w 1340"/>
                  <a:gd name="T63" fmla="*/ 1688 h 1688"/>
                  <a:gd name="T64" fmla="*/ 278 w 1340"/>
                  <a:gd name="T65" fmla="*/ 1624 h 1688"/>
                  <a:gd name="T66" fmla="*/ 346 w 1340"/>
                  <a:gd name="T67" fmla="*/ 1576 h 1688"/>
                  <a:gd name="T68" fmla="*/ 388 w 1340"/>
                  <a:gd name="T69" fmla="*/ 1512 h 1688"/>
                  <a:gd name="T70" fmla="*/ 422 w 1340"/>
                  <a:gd name="T71" fmla="*/ 1592 h 1688"/>
                  <a:gd name="T72" fmla="*/ 489 w 1340"/>
                  <a:gd name="T73" fmla="*/ 1456 h 1688"/>
                  <a:gd name="T74" fmla="*/ 514 w 1340"/>
                  <a:gd name="T75" fmla="*/ 1288 h 1688"/>
                  <a:gd name="T76" fmla="*/ 455 w 1340"/>
                  <a:gd name="T77" fmla="*/ 1048 h 1688"/>
                  <a:gd name="T78" fmla="*/ 582 w 1340"/>
                  <a:gd name="T79" fmla="*/ 912 h 1688"/>
                  <a:gd name="T80" fmla="*/ 590 w 1340"/>
                  <a:gd name="T81" fmla="*/ 712 h 1688"/>
                  <a:gd name="T82" fmla="*/ 691 w 1340"/>
                  <a:gd name="T83" fmla="*/ 568 h 1688"/>
                  <a:gd name="T84" fmla="*/ 717 w 1340"/>
                  <a:gd name="T85" fmla="*/ 440 h 1688"/>
                  <a:gd name="T86" fmla="*/ 851 w 1340"/>
                  <a:gd name="T87" fmla="*/ 400 h 1688"/>
                  <a:gd name="T88" fmla="*/ 851 w 1340"/>
                  <a:gd name="T89" fmla="*/ 296 h 1688"/>
                  <a:gd name="T90" fmla="*/ 1037 w 1340"/>
                  <a:gd name="T91" fmla="*/ 304 h 1688"/>
                  <a:gd name="T92" fmla="*/ 1113 w 1340"/>
                  <a:gd name="T93" fmla="*/ 176 h 1688"/>
                  <a:gd name="T94" fmla="*/ 1264 w 1340"/>
                  <a:gd name="T95" fmla="*/ 168 h 1688"/>
                  <a:gd name="T96" fmla="*/ 1340 w 1340"/>
                  <a:gd name="T97" fmla="*/ 144 h 1688"/>
                  <a:gd name="T98" fmla="*/ 1239 w 1340"/>
                  <a:gd name="T99" fmla="*/ 104 h 16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8" y="376"/>
                    </a:lnTo>
                    <a:lnTo>
                      <a:pt x="639" y="374"/>
                    </a:lnTo>
                    <a:lnTo>
                      <a:pt x="645" y="422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>
                  <a:buClrTx/>
                </a:pPr>
                <a:endParaRPr lang="en-GB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8" name="Groupe 187">
                <a:extLst>
                  <a:ext uri="{FF2B5EF4-FFF2-40B4-BE49-F238E27FC236}">
                    <a16:creationId xmlns:a16="http://schemas.microsoft.com/office/drawing/2014/main" id="{F488E187-511A-BCF8-7146-123A6CF95364}"/>
                  </a:ext>
                </a:extLst>
              </p:cNvPr>
              <p:cNvGrpSpPr/>
              <p:nvPr/>
            </p:nvGrpSpPr>
            <p:grpSpPr>
              <a:xfrm>
                <a:off x="95980" y="152400"/>
                <a:ext cx="2685040" cy="1129497"/>
                <a:chOff x="5811467" y="560303"/>
                <a:chExt cx="3093303" cy="1137086"/>
              </a:xfrm>
            </p:grpSpPr>
            <p:sp>
              <p:nvSpPr>
                <p:cNvPr id="189" name="ZoneTexte 188">
                  <a:extLst>
                    <a:ext uri="{FF2B5EF4-FFF2-40B4-BE49-F238E27FC236}">
                      <a16:creationId xmlns:a16="http://schemas.microsoft.com/office/drawing/2014/main" id="{5A956244-6679-FD8B-B86A-37F9CC85AC57}"/>
                    </a:ext>
                  </a:extLst>
                </p:cNvPr>
                <p:cNvSpPr txBox="1"/>
                <p:nvPr/>
              </p:nvSpPr>
              <p:spPr>
                <a:xfrm>
                  <a:off x="7654818" y="1441767"/>
                  <a:ext cx="1249952" cy="255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buClrTx/>
                  </a:pPr>
                  <a:r>
                    <a:rPr lang="fr-FR" sz="1050" kern="1200" dirty="0">
                      <a:solidFill>
                        <a:prstClr val="black"/>
                      </a:solidFill>
                      <a:latin typeface="Calibri" panose="020F0502020204030204"/>
                      <a:ea typeface="+mn-ea"/>
                      <a:cs typeface="+mn-cs"/>
                    </a:rPr>
                    <a:t>Negotiated TPA</a:t>
                  </a:r>
                </a:p>
              </p:txBody>
            </p:sp>
            <p:grpSp>
              <p:nvGrpSpPr>
                <p:cNvPr id="190" name="Groupe 189">
                  <a:extLst>
                    <a:ext uri="{FF2B5EF4-FFF2-40B4-BE49-F238E27FC236}">
                      <a16:creationId xmlns:a16="http://schemas.microsoft.com/office/drawing/2014/main" id="{1C3A383B-714B-7759-DB22-D955C5589B95}"/>
                    </a:ext>
                  </a:extLst>
                </p:cNvPr>
                <p:cNvGrpSpPr/>
                <p:nvPr/>
              </p:nvGrpSpPr>
              <p:grpSpPr>
                <a:xfrm>
                  <a:off x="5811467" y="560303"/>
                  <a:ext cx="2472233" cy="1137086"/>
                  <a:chOff x="5811467" y="579927"/>
                  <a:chExt cx="2438166" cy="1137086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74A09B53-2C46-3C0E-017A-22A5981E2102}"/>
                      </a:ext>
                    </a:extLst>
                  </p:cNvPr>
                  <p:cNvSpPr/>
                  <p:nvPr/>
                </p:nvSpPr>
                <p:spPr>
                  <a:xfrm>
                    <a:off x="5897113" y="910869"/>
                    <a:ext cx="343197" cy="21717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buClrTx/>
                    </a:pPr>
                    <a:endParaRPr lang="fr-FR" sz="1100" kern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44B4E914-E362-8E6D-A87C-E94D33D69E5A}"/>
                      </a:ext>
                    </a:extLst>
                  </p:cNvPr>
                  <p:cNvSpPr/>
                  <p:nvPr/>
                </p:nvSpPr>
                <p:spPr>
                  <a:xfrm>
                    <a:off x="5906143" y="1491306"/>
                    <a:ext cx="343197" cy="21717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buClrTx/>
                    </a:pPr>
                    <a:endParaRPr lang="fr-FR" sz="1100" kern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BD245ED-3228-9E2E-66AE-8A0317E60253}"/>
                      </a:ext>
                    </a:extLst>
                  </p:cNvPr>
                  <p:cNvSpPr/>
                  <p:nvPr/>
                </p:nvSpPr>
                <p:spPr>
                  <a:xfrm>
                    <a:off x="7303028" y="1485237"/>
                    <a:ext cx="343197" cy="217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buClrTx/>
                    </a:pPr>
                    <a:endParaRPr lang="fr-FR" sz="1100" kern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94" name="ZoneTexte 193">
                    <a:extLst>
                      <a:ext uri="{FF2B5EF4-FFF2-40B4-BE49-F238E27FC236}">
                        <a16:creationId xmlns:a16="http://schemas.microsoft.com/office/drawing/2014/main" id="{19A503D8-BDF1-D994-56E5-A794D0D06FB7}"/>
                      </a:ext>
                    </a:extLst>
                  </p:cNvPr>
                  <p:cNvSpPr txBox="1"/>
                  <p:nvPr/>
                </p:nvSpPr>
                <p:spPr>
                  <a:xfrm>
                    <a:off x="6212283" y="1461391"/>
                    <a:ext cx="1214418" cy="2556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>
                      <a:buClrTx/>
                    </a:pPr>
                    <a:r>
                      <a:rPr lang="fr-FR" sz="1050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rPr>
                      <a:t>Regulated TPA</a:t>
                    </a:r>
                  </a:p>
                </p:txBody>
              </p:sp>
              <p:sp>
                <p:nvSpPr>
                  <p:cNvPr id="195" name="ZoneTexte 194">
                    <a:extLst>
                      <a:ext uri="{FF2B5EF4-FFF2-40B4-BE49-F238E27FC236}">
                        <a16:creationId xmlns:a16="http://schemas.microsoft.com/office/drawing/2014/main" id="{7BDFC0B7-DD84-E51D-61BB-F8B1058EFA40}"/>
                      </a:ext>
                    </a:extLst>
                  </p:cNvPr>
                  <p:cNvSpPr txBox="1"/>
                  <p:nvPr/>
                </p:nvSpPr>
                <p:spPr>
                  <a:xfrm>
                    <a:off x="6196595" y="886011"/>
                    <a:ext cx="2019441" cy="2556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>
                      <a:buClrTx/>
                    </a:pPr>
                    <a:r>
                      <a:rPr lang="fr-FR" sz="1050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rPr>
                      <a:t>MS with no storage capacity</a:t>
                    </a:r>
                  </a:p>
                </p:txBody>
              </p:sp>
              <p:sp>
                <p:nvSpPr>
                  <p:cNvPr id="196" name="ZoneTexte 195">
                    <a:extLst>
                      <a:ext uri="{FF2B5EF4-FFF2-40B4-BE49-F238E27FC236}">
                        <a16:creationId xmlns:a16="http://schemas.microsoft.com/office/drawing/2014/main" id="{700BD207-787A-42FF-FF02-26D859177770}"/>
                      </a:ext>
                    </a:extLst>
                  </p:cNvPr>
                  <p:cNvSpPr txBox="1"/>
                  <p:nvPr/>
                </p:nvSpPr>
                <p:spPr>
                  <a:xfrm>
                    <a:off x="5811467" y="1243764"/>
                    <a:ext cx="2438166" cy="26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>
                      <a:buClrTx/>
                    </a:pPr>
                    <a:r>
                      <a:rPr lang="fr-FR" sz="1050" u="sng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rPr>
                      <a:t>TPA regime</a:t>
                    </a:r>
                  </a:p>
                </p:txBody>
              </p:sp>
              <p:sp>
                <p:nvSpPr>
                  <p:cNvPr id="197" name="ZoneTexte 196">
                    <a:extLst>
                      <a:ext uri="{FF2B5EF4-FFF2-40B4-BE49-F238E27FC236}">
                        <a16:creationId xmlns:a16="http://schemas.microsoft.com/office/drawing/2014/main" id="{8CE3D7C1-C79B-4211-4244-3412CB6DDCA9}"/>
                      </a:ext>
                    </a:extLst>
                  </p:cNvPr>
                  <p:cNvSpPr txBox="1"/>
                  <p:nvPr/>
                </p:nvSpPr>
                <p:spPr>
                  <a:xfrm>
                    <a:off x="5811467" y="579927"/>
                    <a:ext cx="2438166" cy="26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>
                      <a:buClrTx/>
                    </a:pPr>
                    <a:r>
                      <a:rPr lang="fr-FR" sz="1050" u="sng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rPr>
                      <a:t>Storage capacity</a:t>
                    </a:r>
                  </a:p>
                </p:txBody>
              </p:sp>
            </p:grpSp>
          </p:grp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4170F81C-BB48-B706-8DCB-B3636F0C8503}"/>
                </a:ext>
              </a:extLst>
            </p:cNvPr>
            <p:cNvGrpSpPr/>
            <p:nvPr/>
          </p:nvGrpSpPr>
          <p:grpSpPr>
            <a:xfrm>
              <a:off x="80333" y="1629504"/>
              <a:ext cx="1668458" cy="230833"/>
              <a:chOff x="5834385" y="442682"/>
              <a:chExt cx="2486394" cy="31036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BA77FBA-D0E4-D2A3-A3FF-BA47034088C9}"/>
                  </a:ext>
                </a:extLst>
              </p:cNvPr>
              <p:cNvSpPr/>
              <p:nvPr/>
            </p:nvSpPr>
            <p:spPr>
              <a:xfrm>
                <a:off x="5834385" y="472983"/>
                <a:ext cx="458705" cy="278945"/>
              </a:xfrm>
              <a:prstGeom prst="rect">
                <a:avLst/>
              </a:prstGeom>
              <a:pattFill prst="solidDmnd">
                <a:fgClr>
                  <a:schemeClr val="accent3">
                    <a:lumMod val="60000"/>
                    <a:lumOff val="40000"/>
                  </a:schemeClr>
                </a:fgClr>
                <a:bgClr>
                  <a:srgbClr val="FFFFFF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 dirty="0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F9F82DC-48D1-E89F-E907-EDE6CEBA858C}"/>
                  </a:ext>
                </a:extLst>
              </p:cNvPr>
              <p:cNvSpPr txBox="1"/>
              <p:nvPr/>
            </p:nvSpPr>
            <p:spPr>
              <a:xfrm>
                <a:off x="6263379" y="442682"/>
                <a:ext cx="2057400" cy="3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dirty="0"/>
                  <a:t>Measures implemented</a:t>
                </a:r>
              </a:p>
            </p:txBody>
          </p:sp>
        </p:grpSp>
      </p:grpSp>
      <p:pic>
        <p:nvPicPr>
          <p:cNvPr id="198" name="Image 197">
            <a:extLst>
              <a:ext uri="{FF2B5EF4-FFF2-40B4-BE49-F238E27FC236}">
                <a16:creationId xmlns:a16="http://schemas.microsoft.com/office/drawing/2014/main" id="{A69300FF-3F02-F18B-BC7B-D3C49F5B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970" y="1064749"/>
            <a:ext cx="6034375" cy="1804469"/>
          </a:xfrm>
          <a:prstGeom prst="rect">
            <a:avLst/>
          </a:prstGeom>
        </p:spPr>
      </p:pic>
      <p:sp>
        <p:nvSpPr>
          <p:cNvPr id="199" name="ZoneTexte 198">
            <a:extLst>
              <a:ext uri="{FF2B5EF4-FFF2-40B4-BE49-F238E27FC236}">
                <a16:creationId xmlns:a16="http://schemas.microsoft.com/office/drawing/2014/main" id="{51E2788A-6DA2-7C87-B38F-79E9F90500AA}"/>
              </a:ext>
            </a:extLst>
          </p:cNvPr>
          <p:cNvSpPr txBox="1"/>
          <p:nvPr/>
        </p:nvSpPr>
        <p:spPr>
          <a:xfrm>
            <a:off x="352424" y="2472533"/>
            <a:ext cx="2145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fr-FR" sz="1050" u="sng" dirty="0">
                <a:solidFill>
                  <a:prstClr val="black"/>
                </a:solidFill>
                <a:latin typeface="Calibri" panose="020F0502020204030204"/>
              </a:rPr>
              <a:t>Existing and New Measures</a:t>
            </a:r>
            <a:endParaRPr lang="fr-FR" sz="1050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E6F0FA-2CD8-9822-C362-6B434097A9A0}"/>
              </a:ext>
            </a:extLst>
          </p:cNvPr>
          <p:cNvSpPr/>
          <p:nvPr/>
        </p:nvSpPr>
        <p:spPr>
          <a:xfrm>
            <a:off x="6028314" y="3944726"/>
            <a:ext cx="5974886" cy="1278649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prstClr val="black"/>
              </a:solidFill>
              <a:latin typeface="Arial"/>
              <a:ea typeface="微软雅黑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dirty="0">
              <a:solidFill>
                <a:prstClr val="black"/>
              </a:solidFill>
              <a:latin typeface="Arial"/>
              <a:ea typeface="微软雅黑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dirty="0">
              <a:solidFill>
                <a:prstClr val="black"/>
              </a:solidFill>
              <a:latin typeface="Arial"/>
              <a:ea typeface="微软雅黑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Obligation to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Obligation to storage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Obligation to other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Filling of last resort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Strategic storage</a:t>
            </a:r>
            <a:endParaRPr lang="fr-FR" sz="1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59DD39-2D1D-F925-20CE-1A3225FE0A6D}"/>
              </a:ext>
            </a:extLst>
          </p:cNvPr>
          <p:cNvSpPr txBox="1"/>
          <p:nvPr/>
        </p:nvSpPr>
        <p:spPr>
          <a:xfrm>
            <a:off x="6096000" y="5366250"/>
            <a:ext cx="589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MS have implemented </a:t>
            </a:r>
            <a:r>
              <a:rPr lang="fr-FR" dirty="0" err="1"/>
              <a:t>additional</a:t>
            </a:r>
            <a:r>
              <a:rPr lang="fr-FR" dirty="0"/>
              <a:t> measures post 2022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9C9817E-3D82-1789-44BB-5ED9430AF137}"/>
              </a:ext>
            </a:extLst>
          </p:cNvPr>
          <p:cNvSpPr/>
          <p:nvPr/>
        </p:nvSpPr>
        <p:spPr>
          <a:xfrm>
            <a:off x="9536178" y="230724"/>
            <a:ext cx="1176867" cy="9890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6511001-E3E4-559F-758D-2DA3E2EA1511}"/>
              </a:ext>
            </a:extLst>
          </p:cNvPr>
          <p:cNvSpPr txBox="1"/>
          <p:nvPr/>
        </p:nvSpPr>
        <p:spPr>
          <a:xfrm>
            <a:off x="6320016" y="4205897"/>
            <a:ext cx="2548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Existing and new national measures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554DFC7-267E-F496-9EEF-CF67604CDB80}"/>
              </a:ext>
            </a:extLst>
          </p:cNvPr>
          <p:cNvSpPr txBox="1"/>
          <p:nvPr/>
        </p:nvSpPr>
        <p:spPr>
          <a:xfrm>
            <a:off x="1272312" y="5968329"/>
            <a:ext cx="240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Source: ACER (2024)</a:t>
            </a:r>
          </a:p>
        </p:txBody>
      </p:sp>
    </p:spTree>
    <p:extLst>
      <p:ext uri="{BB962C8B-B14F-4D97-AF65-F5344CB8AC3E}">
        <p14:creationId xmlns:p14="http://schemas.microsoft.com/office/powerpoint/2010/main" val="38474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E64BB-7DD4-5B4A-D38F-1D7515A86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35B693-1A1F-627F-281B-F247CFE9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12</a:t>
            </a:fld>
            <a:endParaRPr lang="en-US" altLang="zh-CN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5957C9C-A80E-F63C-F303-B3B951B4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5B9E"/>
                </a:solidFill>
                <a:latin typeface="Roboto"/>
                <a:ea typeface="Roboto"/>
                <a:cs typeface="Roboto"/>
                <a:sym typeface="Roboto"/>
              </a:rPr>
              <a:t>2022/1032 Gas storage regulation</a:t>
            </a:r>
            <a:endParaRPr lang="fr-FR" sz="2800" dirty="0">
              <a:solidFill>
                <a:srgbClr val="005B9E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B9BE1E0-F1D2-5E52-535F-48BEBD104966}"/>
              </a:ext>
            </a:extLst>
          </p:cNvPr>
          <p:cNvGrpSpPr/>
          <p:nvPr/>
        </p:nvGrpSpPr>
        <p:grpSpPr>
          <a:xfrm>
            <a:off x="561237" y="2150718"/>
            <a:ext cx="11069526" cy="1872642"/>
            <a:chOff x="355600" y="2150718"/>
            <a:chExt cx="11069526" cy="1872642"/>
          </a:xfrm>
        </p:grpSpPr>
        <p:sp>
          <p:nvSpPr>
            <p:cNvPr id="2" name="Google Shape;143;p21">
              <a:extLst>
                <a:ext uri="{FF2B5EF4-FFF2-40B4-BE49-F238E27FC236}">
                  <a16:creationId xmlns:a16="http://schemas.microsoft.com/office/drawing/2014/main" id="{116B525E-8414-0DF3-7059-82862308D64C}"/>
                </a:ext>
              </a:extLst>
            </p:cNvPr>
            <p:cNvSpPr/>
            <p:nvPr/>
          </p:nvSpPr>
          <p:spPr>
            <a:xfrm>
              <a:off x="355600" y="2150718"/>
              <a:ext cx="2292160" cy="1872642"/>
            </a:xfrm>
            <a:prstGeom prst="flowChartAlternateProcess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dirty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EU policy on security of gas supply</a:t>
              </a:r>
              <a:endParaRPr sz="16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" name="Google Shape;144;p21">
              <a:extLst>
                <a:ext uri="{FF2B5EF4-FFF2-40B4-BE49-F238E27FC236}">
                  <a16:creationId xmlns:a16="http://schemas.microsoft.com/office/drawing/2014/main" id="{46492C8A-BF1B-DF9B-A98B-E12E3706AF49}"/>
                </a:ext>
              </a:extLst>
            </p:cNvPr>
            <p:cNvSpPr/>
            <p:nvPr/>
          </p:nvSpPr>
          <p:spPr>
            <a:xfrm>
              <a:off x="3298743" y="2150718"/>
              <a:ext cx="3737700" cy="1872641"/>
            </a:xfrm>
            <a:prstGeom prst="flowChartAlternateProcess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dirty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Filling levels trajectories and targets :</a:t>
              </a: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" sz="16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lvl="0" indent="-2857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fr" sz="1400" dirty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Article 6(a)</a:t>
              </a:r>
            </a:p>
            <a:p>
              <a:pPr marL="285750" lvl="0" indent="-2857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fr" sz="1400" dirty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90% by Nov. 1st  </a:t>
              </a:r>
            </a:p>
            <a:p>
              <a:pPr marL="285750" lvl="0" indent="-2857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fr" sz="1400" dirty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15% of annual gas consumption for MS with no storage capacity</a:t>
              </a:r>
              <a:endParaRPr sz="16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145;p21">
              <a:extLst>
                <a:ext uri="{FF2B5EF4-FFF2-40B4-BE49-F238E27FC236}">
                  <a16:creationId xmlns:a16="http://schemas.microsoft.com/office/drawing/2014/main" id="{F53C574D-0739-FA75-11EA-C2CC5FBA8D53}"/>
                </a:ext>
              </a:extLst>
            </p:cNvPr>
            <p:cNvSpPr/>
            <p:nvPr/>
          </p:nvSpPr>
          <p:spPr>
            <a:xfrm>
              <a:off x="7687426" y="2150719"/>
              <a:ext cx="3737700" cy="1872640"/>
            </a:xfrm>
            <a:prstGeom prst="flowChartAlternateProcess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 dirty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Measures to implement filling targets, </a:t>
              </a:r>
              <a:r>
                <a:rPr lang="fr" sz="1600" i="1" dirty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Article 6(b)</a:t>
              </a: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" sz="1600" i="1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dirty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Storage arrangements, </a:t>
              </a:r>
              <a:r>
                <a:rPr lang="fr" sz="1600" i="1" dirty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Article 6(c) </a:t>
              </a:r>
              <a:endParaRPr sz="16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147;p21">
              <a:extLst>
                <a:ext uri="{FF2B5EF4-FFF2-40B4-BE49-F238E27FC236}">
                  <a16:creationId xmlns:a16="http://schemas.microsoft.com/office/drawing/2014/main" id="{DC7086EA-07FD-13F6-6A87-18C47561796A}"/>
                </a:ext>
              </a:extLst>
            </p:cNvPr>
            <p:cNvSpPr/>
            <p:nvPr/>
          </p:nvSpPr>
          <p:spPr>
            <a:xfrm rot="10800000" flipH="1">
              <a:off x="2532957" y="2942924"/>
              <a:ext cx="880589" cy="3132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1C2FA"/>
            </a:solidFill>
            <a:ln w="9525" cap="flat" cmpd="sng">
              <a:solidFill>
                <a:srgbClr val="A1C2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147;p21">
              <a:extLst>
                <a:ext uri="{FF2B5EF4-FFF2-40B4-BE49-F238E27FC236}">
                  <a16:creationId xmlns:a16="http://schemas.microsoft.com/office/drawing/2014/main" id="{2F2922AF-AC57-16C7-4FA0-6E27DC6EB461}"/>
                </a:ext>
              </a:extLst>
            </p:cNvPr>
            <p:cNvSpPr/>
            <p:nvPr/>
          </p:nvSpPr>
          <p:spPr>
            <a:xfrm rot="10800000" flipH="1">
              <a:off x="6921640" y="2930391"/>
              <a:ext cx="880589" cy="3132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1C2FA"/>
            </a:solidFill>
            <a:ln w="9525" cap="flat" cmpd="sng">
              <a:solidFill>
                <a:srgbClr val="A1C2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727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7F4FC7-4E10-8E00-A2E5-46EB4293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5E5E5E"/>
                </a:solidFill>
              </a:rPr>
              <a:t>13</a:t>
            </a:fld>
            <a:endParaRPr lang="en-US" altLang="zh-CN" dirty="0">
              <a:solidFill>
                <a:srgbClr val="5E5E5E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E00B390-9915-0C28-1161-ADEA9C2D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Gas storage measures typologies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8DCC1B0-B7D5-EEB7-3EE9-2D5070CC998F}"/>
              </a:ext>
            </a:extLst>
          </p:cNvPr>
          <p:cNvGrpSpPr/>
          <p:nvPr/>
        </p:nvGrpSpPr>
        <p:grpSpPr>
          <a:xfrm>
            <a:off x="572000" y="1135110"/>
            <a:ext cx="11048000" cy="5073133"/>
            <a:chOff x="517200" y="1393200"/>
            <a:chExt cx="11048000" cy="5073133"/>
          </a:xfrm>
        </p:grpSpPr>
        <p:sp>
          <p:nvSpPr>
            <p:cNvPr id="6" name="Google Shape;154;p22">
              <a:extLst>
                <a:ext uri="{FF2B5EF4-FFF2-40B4-BE49-F238E27FC236}">
                  <a16:creationId xmlns:a16="http://schemas.microsoft.com/office/drawing/2014/main" id="{7C11DE84-5626-AF82-44DB-7847D508DB45}"/>
                </a:ext>
              </a:extLst>
            </p:cNvPr>
            <p:cNvSpPr/>
            <p:nvPr/>
          </p:nvSpPr>
          <p:spPr>
            <a:xfrm>
              <a:off x="517200" y="2408099"/>
              <a:ext cx="3887200" cy="1020800"/>
            </a:xfrm>
            <a:prstGeom prst="rect">
              <a:avLst/>
            </a:prstGeom>
            <a:noFill/>
            <a:ln w="19050" cap="flat" cmpd="sng">
              <a:solidFill>
                <a:srgbClr val="006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fr" sz="16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… gas suppliers : </a:t>
              </a:r>
              <a:endParaRPr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just"/>
              <a:r>
                <a:rPr lang="fr" sz="1600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(M1) </a:t>
              </a:r>
              <a:r>
                <a:rPr lang="fr" sz="16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all customers</a:t>
              </a:r>
              <a:endParaRPr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just"/>
              <a:r>
                <a:rPr lang="fr" sz="1600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(M2) </a:t>
              </a:r>
              <a:r>
                <a:rPr lang="fr" sz="16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selected customer groups</a:t>
              </a:r>
              <a:endParaRPr sz="1600" b="1" i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155;p22">
              <a:extLst>
                <a:ext uri="{FF2B5EF4-FFF2-40B4-BE49-F238E27FC236}">
                  <a16:creationId xmlns:a16="http://schemas.microsoft.com/office/drawing/2014/main" id="{893A1A97-1C71-0DD0-EED2-9C5BEF5C714E}"/>
                </a:ext>
              </a:extLst>
            </p:cNvPr>
            <p:cNvSpPr/>
            <p:nvPr/>
          </p:nvSpPr>
          <p:spPr>
            <a:xfrm>
              <a:off x="517200" y="3477000"/>
              <a:ext cx="3887200" cy="972400"/>
            </a:xfrm>
            <a:prstGeom prst="rect">
              <a:avLst/>
            </a:prstGeom>
            <a:noFill/>
            <a:ln w="19050" cap="flat" cmpd="sng">
              <a:solidFill>
                <a:srgbClr val="006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" sz="1600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(M3)</a:t>
              </a:r>
              <a:r>
                <a:rPr lang="fr" sz="16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… storage users for booking capacity</a:t>
              </a:r>
              <a:endParaRPr sz="1600" i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" name="Google Shape;156;p22">
              <a:extLst>
                <a:ext uri="{FF2B5EF4-FFF2-40B4-BE49-F238E27FC236}">
                  <a16:creationId xmlns:a16="http://schemas.microsoft.com/office/drawing/2014/main" id="{76C13310-266C-32C8-5210-440D1069BE49}"/>
                </a:ext>
              </a:extLst>
            </p:cNvPr>
            <p:cNvSpPr/>
            <p:nvPr/>
          </p:nvSpPr>
          <p:spPr>
            <a:xfrm>
              <a:off x="517200" y="4508067"/>
              <a:ext cx="3887200" cy="1257200"/>
            </a:xfrm>
            <a:prstGeom prst="rect">
              <a:avLst/>
            </a:prstGeom>
            <a:noFill/>
            <a:ln w="19050" cap="flat" cmpd="sng">
              <a:solidFill>
                <a:srgbClr val="006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" sz="1600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(M4)</a:t>
              </a:r>
              <a:r>
                <a:rPr lang="fr" sz="16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… to a designated entity </a:t>
              </a:r>
              <a:r>
                <a:rPr lang="fr" sz="1400" i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(SSOs, TSOs, Market operators, state organizations etc)</a:t>
              </a:r>
              <a:endParaRPr sz="1400" i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157;p22">
              <a:extLst>
                <a:ext uri="{FF2B5EF4-FFF2-40B4-BE49-F238E27FC236}">
                  <a16:creationId xmlns:a16="http://schemas.microsoft.com/office/drawing/2014/main" id="{34F49278-F77E-653B-FA57-8C17AF3104E4}"/>
                </a:ext>
              </a:extLst>
            </p:cNvPr>
            <p:cNvSpPr/>
            <p:nvPr/>
          </p:nvSpPr>
          <p:spPr>
            <a:xfrm>
              <a:off x="8716800" y="4452200"/>
              <a:ext cx="2848400" cy="972400"/>
            </a:xfrm>
            <a:prstGeom prst="rect">
              <a:avLst/>
            </a:prstGeom>
            <a:noFill/>
            <a:ln w="19050" cap="flat" cmpd="sng">
              <a:solidFill>
                <a:srgbClr val="006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(M5)</a:t>
              </a:r>
              <a:r>
                <a:rPr lang="fr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Filling of last resort </a:t>
              </a:r>
              <a:endParaRPr i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158;p22">
              <a:extLst>
                <a:ext uri="{FF2B5EF4-FFF2-40B4-BE49-F238E27FC236}">
                  <a16:creationId xmlns:a16="http://schemas.microsoft.com/office/drawing/2014/main" id="{39962CF8-1C13-4529-C6DD-32AE4813EE3E}"/>
                </a:ext>
              </a:extLst>
            </p:cNvPr>
            <p:cNvSpPr/>
            <p:nvPr/>
          </p:nvSpPr>
          <p:spPr>
            <a:xfrm>
              <a:off x="4946733" y="4452200"/>
              <a:ext cx="3588400" cy="1257200"/>
            </a:xfrm>
            <a:prstGeom prst="rect">
              <a:avLst/>
            </a:prstGeom>
            <a:noFill/>
            <a:ln w="19050" cap="flat" cmpd="sng">
              <a:solidFill>
                <a:srgbClr val="006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fr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Market-based : Voluntary storage filling</a:t>
              </a:r>
              <a:endParaRPr b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fr" sz="1600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(M6)</a:t>
              </a:r>
              <a:r>
                <a:rPr lang="fr" sz="16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Financial incentives to storage users for storing gas</a:t>
              </a:r>
              <a:endParaRPr sz="1600" b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159;p22">
              <a:extLst>
                <a:ext uri="{FF2B5EF4-FFF2-40B4-BE49-F238E27FC236}">
                  <a16:creationId xmlns:a16="http://schemas.microsoft.com/office/drawing/2014/main" id="{00D31B17-5C66-E2C1-4028-C676278320BD}"/>
                </a:ext>
              </a:extLst>
            </p:cNvPr>
            <p:cNvSpPr/>
            <p:nvPr/>
          </p:nvSpPr>
          <p:spPr>
            <a:xfrm>
              <a:off x="4946733" y="2408100"/>
              <a:ext cx="6618400" cy="1792800"/>
            </a:xfrm>
            <a:prstGeom prst="rect">
              <a:avLst/>
            </a:prstGeom>
            <a:noFill/>
            <a:ln w="19050" cap="flat" cmpd="sng">
              <a:solidFill>
                <a:srgbClr val="006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buClr>
                  <a:schemeClr val="dk1"/>
                </a:buClr>
                <a:buSzPts val="1100"/>
              </a:pPr>
              <a:r>
                <a:rPr lang="fr" sz="1600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(M7)</a:t>
              </a:r>
              <a:r>
                <a:rPr lang="fr" sz="16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Storage filling service (tenders)</a:t>
              </a:r>
              <a:endParaRPr sz="1600" i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just"/>
              <a:endParaRPr sz="1600" b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just"/>
              <a:r>
                <a:rPr lang="fr" sz="1600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(M8)</a:t>
              </a:r>
              <a:r>
                <a:rPr lang="fr" sz="16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" sz="1600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Contractual congestion management</a:t>
              </a:r>
              <a:r>
                <a:rPr lang="fr" sz="16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: Storage capacity (long term) use-it-or-lose-it </a:t>
              </a:r>
              <a:endParaRPr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just"/>
              <a:endParaRPr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just">
                <a:buClr>
                  <a:schemeClr val="dk1"/>
                </a:buClr>
                <a:buSzPts val="1100"/>
              </a:pPr>
              <a:r>
                <a:rPr lang="fr" sz="1600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(M9)</a:t>
              </a:r>
              <a:r>
                <a:rPr lang="fr" sz="16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Measure to facilitate capacity booking (priority access)</a:t>
              </a:r>
              <a:endParaRPr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Google Shape;160;p22">
              <a:extLst>
                <a:ext uri="{FF2B5EF4-FFF2-40B4-BE49-F238E27FC236}">
                  <a16:creationId xmlns:a16="http://schemas.microsoft.com/office/drawing/2014/main" id="{AEC2B15D-380E-430D-C6CC-F14510FDA2FF}"/>
                </a:ext>
              </a:extLst>
            </p:cNvPr>
            <p:cNvSpPr/>
            <p:nvPr/>
          </p:nvSpPr>
          <p:spPr>
            <a:xfrm>
              <a:off x="517200" y="1393200"/>
              <a:ext cx="3887200" cy="763600"/>
            </a:xfrm>
            <a:prstGeom prst="flowChartAlternateProcess">
              <a:avLst/>
            </a:prstGeom>
            <a:solidFill>
              <a:schemeClr val="accent1">
                <a:alpha val="80000"/>
              </a:schemeClr>
            </a:solidFill>
            <a:ln w="19050" cap="flat" cmpd="sng">
              <a:solidFill>
                <a:srgbClr val="006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Obligated entity</a:t>
              </a:r>
              <a:r>
                <a:rPr lang="fr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: Stockholding obligations to …</a:t>
              </a:r>
              <a:endParaRPr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161;p22">
              <a:extLst>
                <a:ext uri="{FF2B5EF4-FFF2-40B4-BE49-F238E27FC236}">
                  <a16:creationId xmlns:a16="http://schemas.microsoft.com/office/drawing/2014/main" id="{5EE127EE-292A-B517-D3D1-911632A8C58C}"/>
                </a:ext>
              </a:extLst>
            </p:cNvPr>
            <p:cNvSpPr/>
            <p:nvPr/>
          </p:nvSpPr>
          <p:spPr>
            <a:xfrm>
              <a:off x="4886000" y="1393200"/>
              <a:ext cx="6679200" cy="763600"/>
            </a:xfrm>
            <a:prstGeom prst="flowChartAlternateProcess">
              <a:avLst/>
            </a:prstGeom>
            <a:solidFill>
              <a:schemeClr val="accent1">
                <a:alpha val="80000"/>
              </a:schemeClr>
            </a:solidFill>
            <a:ln w="19050" cap="flat" cmpd="sng">
              <a:solidFill>
                <a:srgbClr val="006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Complementary </a:t>
              </a:r>
              <a:r>
                <a:rPr lang="fr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measures : support instruments and additional stockholding obligations</a:t>
              </a:r>
              <a:endParaRPr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62;p22">
              <a:extLst>
                <a:ext uri="{FF2B5EF4-FFF2-40B4-BE49-F238E27FC236}">
                  <a16:creationId xmlns:a16="http://schemas.microsoft.com/office/drawing/2014/main" id="{551EB9A4-C718-723C-A879-24177A3A0768}"/>
                </a:ext>
              </a:extLst>
            </p:cNvPr>
            <p:cNvSpPr/>
            <p:nvPr/>
          </p:nvSpPr>
          <p:spPr>
            <a:xfrm>
              <a:off x="517200" y="5925533"/>
              <a:ext cx="3887200" cy="540800"/>
            </a:xfrm>
            <a:prstGeom prst="flowChartAlternateProcess">
              <a:avLst/>
            </a:prstGeom>
            <a:noFill/>
            <a:ln w="19050" cap="flat" cmpd="sng">
              <a:solidFill>
                <a:srgbClr val="006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Administrative measure</a:t>
              </a:r>
              <a:endParaRPr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BFCE839-E7B0-94E3-4E7B-EEF7CC4C61DC}"/>
              </a:ext>
            </a:extLst>
          </p:cNvPr>
          <p:cNvSpPr txBox="1"/>
          <p:nvPr/>
        </p:nvSpPr>
        <p:spPr>
          <a:xfrm>
            <a:off x="9211211" y="5783954"/>
            <a:ext cx="240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Source: ACER (2024)</a:t>
            </a:r>
          </a:p>
        </p:txBody>
      </p:sp>
    </p:spTree>
    <p:extLst>
      <p:ext uri="{BB962C8B-B14F-4D97-AF65-F5344CB8AC3E}">
        <p14:creationId xmlns:p14="http://schemas.microsoft.com/office/powerpoint/2010/main" val="219352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6B000AA-D59B-4076-A2E4-D9C0B1B6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21" y="384245"/>
            <a:ext cx="10972825" cy="705600"/>
          </a:xfrm>
        </p:spPr>
        <p:txBody>
          <a:bodyPr/>
          <a:lstStyle/>
          <a:p>
            <a:r>
              <a:rPr lang="fr-FR" dirty="0"/>
              <a:t>Key messages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369B2A-5CCC-39B6-C441-3CA65A12F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63" y="1404937"/>
            <a:ext cx="10915650" cy="5183641"/>
          </a:xfrm>
        </p:spPr>
        <p:txBody>
          <a:bodyPr/>
          <a:lstStyle/>
          <a:p>
            <a:r>
              <a:rPr lang="en-US" dirty="0">
                <a:sym typeface="Roboto"/>
              </a:rPr>
              <a:t>Gas storage as a fundamental tool in the gas system in mitigating crisis</a:t>
            </a:r>
          </a:p>
          <a:p>
            <a:pPr lvl="1"/>
            <a:r>
              <a:rPr lang="en-US" dirty="0">
                <a:sym typeface="Roboto"/>
              </a:rPr>
              <a:t>winter and consumption peaks and market balancing, price fluctuations</a:t>
            </a:r>
          </a:p>
          <a:p>
            <a:r>
              <a:rPr lang="en-US" dirty="0">
                <a:sym typeface="Roboto"/>
              </a:rPr>
              <a:t>Gas storage regulation to achieve EU filling targets </a:t>
            </a:r>
          </a:p>
          <a:p>
            <a:pPr lvl="1"/>
            <a:r>
              <a:rPr lang="en-US" dirty="0">
                <a:sym typeface="Roboto"/>
              </a:rPr>
              <a:t>90%, 15%</a:t>
            </a:r>
          </a:p>
          <a:p>
            <a:r>
              <a:rPr lang="en-US" dirty="0">
                <a:sym typeface="Roboto"/>
              </a:rPr>
              <a:t>Need for a more forward-looking long-term EU policy on gas storage</a:t>
            </a: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0D21924-0E37-F22C-DDA7-24F8D5C50B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18713" y="6413500"/>
            <a:ext cx="2173287" cy="3175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en-US" altLang="zh-CN" dirty="0"/>
          </a:p>
        </p:txBody>
      </p:sp>
      <p:sp>
        <p:nvSpPr>
          <p:cNvPr id="6" name="Google Shape;179;p24">
            <a:extLst>
              <a:ext uri="{FF2B5EF4-FFF2-40B4-BE49-F238E27FC236}">
                <a16:creationId xmlns:a16="http://schemas.microsoft.com/office/drawing/2014/main" id="{11E2CBD6-B811-ADF3-AF0F-FDA2F6B36D4A}"/>
              </a:ext>
            </a:extLst>
          </p:cNvPr>
          <p:cNvSpPr txBox="1">
            <a:spLocks/>
          </p:cNvSpPr>
          <p:nvPr/>
        </p:nvSpPr>
        <p:spPr>
          <a:xfrm>
            <a:off x="488541" y="1510650"/>
            <a:ext cx="5120640" cy="2634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2000" b="1" u="none" strike="noStrike" kern="1200" cap="none" spc="50" normalizeH="0" baseline="0">
                <a:solidFill>
                  <a:srgbClr val="0066B3"/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0200" algn="just">
              <a:spcBef>
                <a:spcPts val="1000"/>
              </a:spcBef>
              <a:buSzPts val="1600"/>
              <a:buFont typeface="Roboto"/>
              <a:buChar char="●"/>
            </a:pPr>
            <a:endParaRPr lang="en-US" sz="1800" b="0" dirty="0">
              <a:solidFill>
                <a:srgbClr val="4088C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30200" algn="just">
              <a:spcBef>
                <a:spcPts val="1000"/>
              </a:spcBef>
              <a:buSzPts val="1600"/>
              <a:buFont typeface="Roboto"/>
              <a:buChar char="●"/>
            </a:pPr>
            <a:endParaRPr lang="en-US" sz="1800" b="0" dirty="0">
              <a:solidFill>
                <a:srgbClr val="4088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0041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37;p20">
            <a:extLst>
              <a:ext uri="{FF2B5EF4-FFF2-40B4-BE49-F238E27FC236}">
                <a16:creationId xmlns:a16="http://schemas.microsoft.com/office/drawing/2014/main" id="{B3829DAE-1B33-F3EF-6CD9-45E4E4E8A967}"/>
              </a:ext>
            </a:extLst>
          </p:cNvPr>
          <p:cNvCxnSpPr>
            <a:cxnSpLocks/>
          </p:cNvCxnSpPr>
          <p:nvPr/>
        </p:nvCxnSpPr>
        <p:spPr>
          <a:xfrm>
            <a:off x="6167193" y="1497507"/>
            <a:ext cx="0" cy="4014293"/>
          </a:xfrm>
          <a:prstGeom prst="straightConnector1">
            <a:avLst/>
          </a:prstGeom>
          <a:ln w="444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EAECFEFE-01AA-3312-D00B-70E51EC5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86080"/>
            <a:ext cx="11484610" cy="705485"/>
          </a:xfrm>
        </p:spPr>
        <p:txBody>
          <a:bodyPr/>
          <a:lstStyle/>
          <a:p>
            <a:r>
              <a:rPr lang="fr-FR" dirty="0"/>
              <a:t>Background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55C9DC-531B-74C4-D630-450888C31E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5600" y="1404938"/>
            <a:ext cx="5490029" cy="4375377"/>
          </a:xfrm>
        </p:spPr>
        <p:txBody>
          <a:bodyPr/>
          <a:lstStyle/>
          <a:p>
            <a:r>
              <a:rPr lang="fr-FR" dirty="0"/>
              <a:t>Main Facts in 2022</a:t>
            </a:r>
          </a:p>
          <a:p>
            <a:endParaRPr lang="fr-FR" dirty="0"/>
          </a:p>
          <a:p>
            <a:pPr lvl="1"/>
            <a:r>
              <a:rPr lang="fr-FR" dirty="0"/>
              <a:t>Low </a:t>
            </a:r>
            <a:r>
              <a:rPr lang="en-GB" dirty="0"/>
              <a:t>summer-winter</a:t>
            </a:r>
            <a:r>
              <a:rPr lang="fr-FR" dirty="0"/>
              <a:t> price spread </a:t>
            </a:r>
          </a:p>
          <a:p>
            <a:pPr lvl="2"/>
            <a:r>
              <a:rPr lang="fr-FR" dirty="0"/>
              <a:t>2021/22 and 2022/23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Record low storage levels </a:t>
            </a:r>
          </a:p>
          <a:p>
            <a:pPr lvl="2"/>
            <a:r>
              <a:rPr lang="fr-FR" dirty="0"/>
              <a:t> Winter 2021/22 (75% on Nov. 1st 2021)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 Gas price spikes </a:t>
            </a:r>
          </a:p>
          <a:p>
            <a:pPr lvl="2"/>
            <a:r>
              <a:rPr lang="fr-FR" dirty="0"/>
              <a:t>300€/MWh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summer</a:t>
            </a:r>
            <a:r>
              <a:rPr lang="fr-FR" dirty="0"/>
              <a:t> 2022 vs 30 €/MWh</a:t>
            </a:r>
          </a:p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E9F13A-F648-7D35-1E15-B506EE8751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21881" y="1404937"/>
            <a:ext cx="5490029" cy="4375377"/>
          </a:xfrm>
        </p:spPr>
        <p:txBody>
          <a:bodyPr/>
          <a:lstStyle/>
          <a:p>
            <a:r>
              <a:rPr lang="fr-FR" dirty="0"/>
              <a:t>Legislation 2022 (</a:t>
            </a:r>
            <a:r>
              <a:rPr lang="fr-FR" u="sng" dirty="0"/>
              <a:t>First</a:t>
            </a:r>
            <a:r>
              <a:rPr lang="fr-FR" dirty="0"/>
              <a:t> time at EU level)</a:t>
            </a:r>
          </a:p>
          <a:p>
            <a:endParaRPr lang="fr-FR" dirty="0"/>
          </a:p>
          <a:p>
            <a:pPr lvl="1"/>
            <a:r>
              <a:rPr lang="fr-FR" dirty="0"/>
              <a:t>2022/1032 Gas Storage Regulation </a:t>
            </a:r>
          </a:p>
          <a:p>
            <a:pPr lvl="2"/>
            <a:r>
              <a:rPr lang="fr-FR" dirty="0"/>
              <a:t>reinforcing EU security of gas supply </a:t>
            </a:r>
          </a:p>
          <a:p>
            <a:pPr lvl="3"/>
            <a:r>
              <a:rPr lang="fr-FR" dirty="0"/>
              <a:t>into force in June 2022 </a:t>
            </a:r>
          </a:p>
          <a:p>
            <a:pPr lvl="3"/>
            <a:r>
              <a:rPr lang="fr-FR" dirty="0"/>
              <a:t>with provisions applying until December 2025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8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4F153C-A92F-67E3-4E08-4CC266F5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3</a:t>
            </a:fld>
            <a:endParaRPr lang="en-US" altLang="zh-CN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9A3F91-8B35-C0BC-2FCE-7731D3450B03}"/>
              </a:ext>
            </a:extLst>
          </p:cNvPr>
          <p:cNvSpPr txBox="1"/>
          <p:nvPr/>
        </p:nvSpPr>
        <p:spPr>
          <a:xfrm>
            <a:off x="999829" y="1296998"/>
            <a:ext cx="7263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66B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Gas </a:t>
            </a:r>
            <a:r>
              <a:rPr lang="en-GB" sz="2400" dirty="0">
                <a:solidFill>
                  <a:srgbClr val="0066B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storage</a:t>
            </a:r>
            <a:r>
              <a:rPr lang="fr-FR" sz="2400" dirty="0">
                <a:solidFill>
                  <a:srgbClr val="0066B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a key tool in the EU energy security </a:t>
            </a:r>
          </a:p>
          <a:p>
            <a:r>
              <a:rPr lang="fr-FR" sz="2400" dirty="0">
                <a:solidFill>
                  <a:srgbClr val="0066B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enforced by </a:t>
            </a:r>
            <a:r>
              <a:rPr lang="fr-FR" sz="2400" u="sng" dirty="0">
                <a:solidFill>
                  <a:srgbClr val="0066B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 level</a:t>
            </a:r>
            <a:r>
              <a:rPr lang="fr-FR" sz="2400" dirty="0">
                <a:solidFill>
                  <a:srgbClr val="0066B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specific measures</a:t>
            </a:r>
            <a:endParaRPr lang="fr-FR" sz="2400" dirty="0">
              <a:solidFill>
                <a:srgbClr val="0066B3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3038CB-34CE-8E07-CCF0-9FEE67926BC3}"/>
              </a:ext>
            </a:extLst>
          </p:cNvPr>
          <p:cNvSpPr txBox="1"/>
          <p:nvPr/>
        </p:nvSpPr>
        <p:spPr>
          <a:xfrm>
            <a:off x="999829" y="2698952"/>
            <a:ext cx="4782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I. Key tool in the EU gas supply security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8E8967C-B6A1-7435-1533-ED6F89A49186}"/>
              </a:ext>
            </a:extLst>
          </p:cNvPr>
          <p:cNvSpPr txBox="1"/>
          <p:nvPr/>
        </p:nvSpPr>
        <p:spPr>
          <a:xfrm>
            <a:off x="6096000" y="2698952"/>
            <a:ext cx="3240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II. Gas storage regulation</a:t>
            </a:r>
          </a:p>
        </p:txBody>
      </p:sp>
    </p:spTree>
    <p:extLst>
      <p:ext uri="{BB962C8B-B14F-4D97-AF65-F5344CB8AC3E}">
        <p14:creationId xmlns:p14="http://schemas.microsoft.com/office/powerpoint/2010/main" val="361856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8836B-E073-7ED2-9A62-8596DA1B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4</a:t>
            </a:fld>
            <a:endParaRPr lang="en-US" altLang="zh-CN" dirty="0"/>
          </a:p>
        </p:txBody>
      </p:sp>
      <p:sp>
        <p:nvSpPr>
          <p:cNvPr id="19" name="Google Shape;456;p32">
            <a:extLst>
              <a:ext uri="{FF2B5EF4-FFF2-40B4-BE49-F238E27FC236}">
                <a16:creationId xmlns:a16="http://schemas.microsoft.com/office/drawing/2014/main" id="{B6BF677E-1F71-CE84-4968-D0A87E56030F}"/>
              </a:ext>
            </a:extLst>
          </p:cNvPr>
          <p:cNvSpPr/>
          <p:nvPr/>
        </p:nvSpPr>
        <p:spPr>
          <a:xfrm>
            <a:off x="180511" y="1541975"/>
            <a:ext cx="277222" cy="126016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457;p32">
            <a:extLst>
              <a:ext uri="{FF2B5EF4-FFF2-40B4-BE49-F238E27FC236}">
                <a16:creationId xmlns:a16="http://schemas.microsoft.com/office/drawing/2014/main" id="{E121A9BD-D73D-EA2C-4FFA-5BD96C4322A7}"/>
              </a:ext>
            </a:extLst>
          </p:cNvPr>
          <p:cNvSpPr/>
          <p:nvPr/>
        </p:nvSpPr>
        <p:spPr>
          <a:xfrm flipH="1">
            <a:off x="1129311" y="1973712"/>
            <a:ext cx="277222" cy="126016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0AAF11E-9FF7-23A3-8196-8439C646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</a:t>
            </a:r>
            <a:r>
              <a:rPr lang="en-GB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tool</a:t>
            </a:r>
            <a:r>
              <a:rPr lang="fr-FR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the EU gas supply security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6237BE1-717B-0A3B-C0D1-64CE4D11F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FR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a) Legislative background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b) Energy security</a:t>
            </a:r>
          </a:p>
          <a:p>
            <a:endParaRPr lang="fr-FR" dirty="0"/>
          </a:p>
        </p:txBody>
      </p:sp>
      <p:sp>
        <p:nvSpPr>
          <p:cNvPr id="8" name="流程图: 联系 4">
            <a:extLst>
              <a:ext uri="{FF2B5EF4-FFF2-40B4-BE49-F238E27FC236}">
                <a16:creationId xmlns:a16="http://schemas.microsoft.com/office/drawing/2014/main" id="{F04C325B-6B4B-AEEC-B7C2-300A89D6C708}"/>
              </a:ext>
            </a:extLst>
          </p:cNvPr>
          <p:cNvSpPr>
            <a:spLocks noChangeAspect="1"/>
          </p:cNvSpPr>
          <p:nvPr/>
        </p:nvSpPr>
        <p:spPr>
          <a:xfrm>
            <a:off x="727922" y="2501266"/>
            <a:ext cx="1080000" cy="108000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zh-CN" altLang="en-US" sz="4800" b="1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9332031F-4CB1-A3E1-4FD4-35BF986D78CC}"/>
              </a:ext>
            </a:extLst>
          </p:cNvPr>
          <p:cNvSpPr/>
          <p:nvPr/>
        </p:nvSpPr>
        <p:spPr>
          <a:xfrm>
            <a:off x="180269" y="1977957"/>
            <a:ext cx="1410250" cy="2902085"/>
          </a:xfrm>
          <a:prstGeom prst="roundRect">
            <a:avLst>
              <a:gd name="adj" fmla="val 0"/>
            </a:avLst>
          </a:prstGeom>
          <a:solidFill>
            <a:srgbClr val="4285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167CD4E-D618-14BD-9DE8-3C432E56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00" y="385200"/>
            <a:ext cx="11360800" cy="7636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security of gas supply legal framework </a:t>
            </a:r>
            <a:br>
              <a:rPr lang="fr-F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r-F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3461A1C7-9CB1-6D73-7EBD-1F210152296C}"/>
              </a:ext>
            </a:extLst>
          </p:cNvPr>
          <p:cNvSpPr/>
          <p:nvPr/>
        </p:nvSpPr>
        <p:spPr>
          <a:xfrm>
            <a:off x="550333" y="2493861"/>
            <a:ext cx="11226067" cy="2902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3C0B968-384A-7A7C-EE0F-DA488ACCF166}"/>
              </a:ext>
            </a:extLst>
          </p:cNvPr>
          <p:cNvSpPr txBox="1"/>
          <p:nvPr/>
        </p:nvSpPr>
        <p:spPr>
          <a:xfrm>
            <a:off x="46934" y="2086327"/>
            <a:ext cx="168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Oil security</a:t>
            </a:r>
            <a:endParaRPr lang="fr-FR" sz="10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BB0C6C2-9D26-B818-3DFA-C25C6210089C}"/>
              </a:ext>
            </a:extLst>
          </p:cNvPr>
          <p:cNvSpPr txBox="1"/>
          <p:nvPr/>
        </p:nvSpPr>
        <p:spPr>
          <a:xfrm>
            <a:off x="1628160" y="3295545"/>
            <a:ext cx="350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dvTT5843c571+fb"/>
              </a:rPr>
              <a:t>Fi</a:t>
            </a:r>
            <a:r>
              <a:rPr lang="en-US" sz="1400" dirty="0">
                <a:latin typeface="AdvTT5843c571"/>
              </a:rPr>
              <a:t>rst</a:t>
            </a:r>
            <a:r>
              <a:rPr lang="en-US" sz="1400" dirty="0">
                <a:latin typeface="AdvTT5843c571+fb"/>
              </a:rPr>
              <a:t>, Second and Third gas packages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dvTT5843c571+fb"/>
              </a:rPr>
              <a:t>Common approach to security of </a:t>
            </a: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AdvTT5843c571+fb"/>
              </a:rPr>
              <a:t>Gas supply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AdvTT5843c571+fb"/>
              </a:rPr>
              <a:t>Council Directive 2004/67/EC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AdvTT5843c571+fb"/>
              </a:rPr>
              <a:t>Regulation 994/2010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60243D4-082F-AB40-8D15-9BF35C2D7E7C}"/>
              </a:ext>
            </a:extLst>
          </p:cNvPr>
          <p:cNvSpPr txBox="1"/>
          <p:nvPr/>
        </p:nvSpPr>
        <p:spPr>
          <a:xfrm>
            <a:off x="1643226" y="2686353"/>
            <a:ext cx="1451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In the early 2000s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B15340D-DD36-B532-D926-3C0B019BB901}"/>
              </a:ext>
            </a:extLst>
          </p:cNvPr>
          <p:cNvSpPr/>
          <p:nvPr/>
        </p:nvSpPr>
        <p:spPr>
          <a:xfrm>
            <a:off x="1373980" y="4388996"/>
            <a:ext cx="515435" cy="4955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F64C943-292B-A111-F145-D8F32B9A941C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631697" y="1982439"/>
            <a:ext cx="0" cy="2406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9A9C5CBE-4ADB-EDD2-FD55-4A2B319B6668}"/>
              </a:ext>
            </a:extLst>
          </p:cNvPr>
          <p:cNvSpPr txBox="1"/>
          <p:nvPr/>
        </p:nvSpPr>
        <p:spPr>
          <a:xfrm>
            <a:off x="2604434" y="4402340"/>
            <a:ext cx="2463180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>
              <a:buFont typeface="Courier New" panose="02070309020205020404" pitchFamily="49" charset="0"/>
              <a:buChar char="o"/>
            </a:pPr>
            <a:r>
              <a:rPr lang="en-US" sz="1333" dirty="0">
                <a:latin typeface="AdvTT5843c571"/>
              </a:rPr>
              <a:t>Risk assessments</a:t>
            </a:r>
          </a:p>
          <a:p>
            <a:pPr marL="228594" indent="-228594">
              <a:buFont typeface="Courier New" panose="02070309020205020404" pitchFamily="49" charset="0"/>
              <a:buChar char="o"/>
            </a:pPr>
            <a:r>
              <a:rPr lang="en-US" sz="1333" dirty="0">
                <a:latin typeface="AdvTT5843c571"/>
              </a:rPr>
              <a:t>Preventive action plans</a:t>
            </a:r>
          </a:p>
          <a:p>
            <a:pPr marL="228594" indent="-228594">
              <a:buFont typeface="Courier New" panose="02070309020205020404" pitchFamily="49" charset="0"/>
              <a:buChar char="o"/>
            </a:pPr>
            <a:r>
              <a:rPr lang="en-US" sz="1333" dirty="0">
                <a:latin typeface="AdvTT5843c571"/>
              </a:rPr>
              <a:t>Emergency plans</a:t>
            </a:r>
            <a:endParaRPr lang="fr-FR" sz="1333" dirty="0"/>
          </a:p>
        </p:txBody>
      </p:sp>
      <p:sp>
        <p:nvSpPr>
          <p:cNvPr id="39" name="Rectangle : avec coin rogné 38">
            <a:extLst>
              <a:ext uri="{FF2B5EF4-FFF2-40B4-BE49-F238E27FC236}">
                <a16:creationId xmlns:a16="http://schemas.microsoft.com/office/drawing/2014/main" id="{9F108CB1-B1B2-0F65-E0AF-B55683677B56}"/>
              </a:ext>
            </a:extLst>
          </p:cNvPr>
          <p:cNvSpPr/>
          <p:nvPr/>
        </p:nvSpPr>
        <p:spPr>
          <a:xfrm>
            <a:off x="1734522" y="5152544"/>
            <a:ext cx="6863358" cy="762507"/>
          </a:xfrm>
          <a:prstGeom prst="snip1Rect">
            <a:avLst>
              <a:gd name="adj" fmla="val 16761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Storage capacity</a:t>
            </a:r>
          </a:p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Component of </a:t>
            </a:r>
            <a:r>
              <a:rPr lang="en-US" sz="16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MS’ national 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infrastructure 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8BB7CBB-D07A-690C-6F5C-E0335E1A9CFB}"/>
              </a:ext>
            </a:extLst>
          </p:cNvPr>
          <p:cNvSpPr/>
          <p:nvPr/>
        </p:nvSpPr>
        <p:spPr>
          <a:xfrm>
            <a:off x="5105255" y="4442805"/>
            <a:ext cx="515435" cy="4955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F69D596-374E-2850-A936-145707468554}"/>
              </a:ext>
            </a:extLst>
          </p:cNvPr>
          <p:cNvCxnSpPr>
            <a:cxnSpLocks/>
          </p:cNvCxnSpPr>
          <p:nvPr/>
        </p:nvCxnSpPr>
        <p:spPr>
          <a:xfrm>
            <a:off x="5379923" y="2563834"/>
            <a:ext cx="0" cy="1825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9D112103-E192-7181-9B69-8ADD6C27B2F4}"/>
              </a:ext>
            </a:extLst>
          </p:cNvPr>
          <p:cNvSpPr txBox="1"/>
          <p:nvPr/>
        </p:nvSpPr>
        <p:spPr>
          <a:xfrm>
            <a:off x="5371441" y="2712175"/>
            <a:ext cx="3175336" cy="53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mid-2010s</a:t>
            </a:r>
          </a:p>
          <a:p>
            <a:r>
              <a:rPr lang="fr-FR" sz="1467" b="1" i="1" dirty="0">
                <a:solidFill>
                  <a:schemeClr val="accent1">
                    <a:lumMod val="50000"/>
                  </a:schemeClr>
                </a:solidFill>
              </a:rPr>
              <a:t>Consolidatio</a:t>
            </a:r>
            <a:r>
              <a:rPr lang="fr-FR" sz="1467" b="1" dirty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2523479-B551-2902-EDBD-8AB0AB252DE5}"/>
              </a:ext>
            </a:extLst>
          </p:cNvPr>
          <p:cNvSpPr txBox="1"/>
          <p:nvPr/>
        </p:nvSpPr>
        <p:spPr>
          <a:xfrm>
            <a:off x="5376384" y="3724619"/>
            <a:ext cx="350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AdvTT5843c571+fb"/>
              </a:rPr>
              <a:t>Energy Union Strategy Framework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AdvTT5843c571+fb"/>
              </a:rPr>
              <a:t>Regulation (EU) 2017/1938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91A516A-9C36-9E81-379D-415472A4244E}"/>
              </a:ext>
            </a:extLst>
          </p:cNvPr>
          <p:cNvSpPr txBox="1"/>
          <p:nvPr/>
        </p:nvSpPr>
        <p:spPr>
          <a:xfrm>
            <a:off x="1588929" y="2078903"/>
            <a:ext cx="166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Gas security</a:t>
            </a:r>
            <a:endParaRPr lang="fr-FR" sz="10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38DAD29-BECE-CF83-3B73-28691ED8B616}"/>
              </a:ext>
            </a:extLst>
          </p:cNvPr>
          <p:cNvSpPr txBox="1"/>
          <p:nvPr/>
        </p:nvSpPr>
        <p:spPr>
          <a:xfrm>
            <a:off x="5646696" y="4454227"/>
            <a:ext cx="3051481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>
              <a:buFont typeface="Courier New" panose="02070309020205020404" pitchFamily="49" charset="0"/>
              <a:buChar char="o"/>
            </a:pPr>
            <a:r>
              <a:rPr lang="en-US" sz="1333" dirty="0">
                <a:latin typeface="AdvTTf90d833a.I"/>
              </a:rPr>
              <a:t>Risk groups and regional chapters</a:t>
            </a:r>
          </a:p>
          <a:p>
            <a:pPr marL="228594" indent="-228594">
              <a:buFont typeface="Courier New" panose="02070309020205020404" pitchFamily="49" charset="0"/>
              <a:buChar char="o"/>
            </a:pPr>
            <a:r>
              <a:rPr lang="fr-FR" sz="1333" dirty="0">
                <a:latin typeface="AdvTTf90d833a.I"/>
              </a:rPr>
              <a:t>Solidarity mechanism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AB752F6-B786-76D4-F76D-ED38A7255DF3}"/>
              </a:ext>
            </a:extLst>
          </p:cNvPr>
          <p:cNvSpPr/>
          <p:nvPr/>
        </p:nvSpPr>
        <p:spPr>
          <a:xfrm>
            <a:off x="8597880" y="4456151"/>
            <a:ext cx="515435" cy="4955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6E43147-187E-A71E-B4E6-6E88670E2FF4}"/>
              </a:ext>
            </a:extLst>
          </p:cNvPr>
          <p:cNvCxnSpPr>
            <a:cxnSpLocks/>
          </p:cNvCxnSpPr>
          <p:nvPr/>
        </p:nvCxnSpPr>
        <p:spPr>
          <a:xfrm>
            <a:off x="8872548" y="2577180"/>
            <a:ext cx="0" cy="1825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39624785-4173-2E69-19A9-7F345BEB6C69}"/>
              </a:ext>
            </a:extLst>
          </p:cNvPr>
          <p:cNvSpPr/>
          <p:nvPr/>
        </p:nvSpPr>
        <p:spPr>
          <a:xfrm>
            <a:off x="8881979" y="5140425"/>
            <a:ext cx="3150997" cy="762507"/>
          </a:xfrm>
          <a:prstGeom prst="snip1Rect">
            <a:avLst>
              <a:gd name="adj" fmla="val 16761"/>
            </a:avLst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Storage capacity </a:t>
            </a:r>
          </a:p>
          <a:p>
            <a:pPr algn="ctr"/>
            <a:r>
              <a:rPr lang="en-US" sz="16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US" sz="1600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 active tool </a:t>
            </a:r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improving SoS</a:t>
            </a:r>
            <a:endParaRPr lang="fr-FR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CE51626-CB21-798D-6BA7-93B733BC6AB8}"/>
              </a:ext>
            </a:extLst>
          </p:cNvPr>
          <p:cNvGrpSpPr/>
          <p:nvPr/>
        </p:nvGrpSpPr>
        <p:grpSpPr>
          <a:xfrm>
            <a:off x="4410582" y="1520607"/>
            <a:ext cx="7171086" cy="937481"/>
            <a:chOff x="1964544" y="879117"/>
            <a:chExt cx="6655309" cy="953489"/>
          </a:xfrm>
        </p:grpSpPr>
        <p:sp>
          <p:nvSpPr>
            <p:cNvPr id="4" name="Organigramme : Opération manuelle 3">
              <a:extLst>
                <a:ext uri="{FF2B5EF4-FFF2-40B4-BE49-F238E27FC236}">
                  <a16:creationId xmlns:a16="http://schemas.microsoft.com/office/drawing/2014/main" id="{36BD7B7D-1447-0E14-F2B4-3F4E2EECF19C}"/>
                </a:ext>
              </a:extLst>
            </p:cNvPr>
            <p:cNvSpPr/>
            <p:nvPr/>
          </p:nvSpPr>
          <p:spPr>
            <a:xfrm rot="5400000">
              <a:off x="4815454" y="-1971793"/>
              <a:ext cx="953489" cy="665530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45 w 10000"/>
                <a:gd name="connsiteY3" fmla="*/ 9969 h 10000"/>
                <a:gd name="connsiteX4" fmla="*/ 0 w 10000"/>
                <a:gd name="connsiteY4" fmla="*/ 0 h 10000"/>
                <a:gd name="connsiteX0" fmla="*/ 0 w 10000"/>
                <a:gd name="connsiteY0" fmla="*/ 0 h 9969"/>
                <a:gd name="connsiteX1" fmla="*/ 10000 w 10000"/>
                <a:gd name="connsiteY1" fmla="*/ 0 h 9969"/>
                <a:gd name="connsiteX2" fmla="*/ 5621 w 10000"/>
                <a:gd name="connsiteY2" fmla="*/ 9928 h 9969"/>
                <a:gd name="connsiteX3" fmla="*/ 5245 w 10000"/>
                <a:gd name="connsiteY3" fmla="*/ 9969 h 9969"/>
                <a:gd name="connsiteX4" fmla="*/ 0 w 10000"/>
                <a:gd name="connsiteY4" fmla="*/ 0 h 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969">
                  <a:moveTo>
                    <a:pt x="0" y="0"/>
                  </a:moveTo>
                  <a:lnTo>
                    <a:pt x="10000" y="0"/>
                  </a:lnTo>
                  <a:lnTo>
                    <a:pt x="5621" y="9928"/>
                  </a:lnTo>
                  <a:lnTo>
                    <a:pt x="5245" y="99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400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C56D997-D2C8-A385-06AC-B97AFDD69BB0}"/>
                </a:ext>
              </a:extLst>
            </p:cNvPr>
            <p:cNvSpPr txBox="1"/>
            <p:nvPr/>
          </p:nvSpPr>
          <p:spPr>
            <a:xfrm>
              <a:off x="5608618" y="1178903"/>
              <a:ext cx="2976957" cy="3443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Europeanisation and oversight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F9D099C0-FA69-05B6-46A4-3FFD3CDA88B3}"/>
              </a:ext>
            </a:extLst>
          </p:cNvPr>
          <p:cNvSpPr txBox="1"/>
          <p:nvPr/>
        </p:nvSpPr>
        <p:spPr>
          <a:xfrm>
            <a:off x="180269" y="1509655"/>
            <a:ext cx="537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B9E"/>
                </a:solidFill>
              </a:rPr>
              <a:t>Energy law is intricately linked to energy policy</a:t>
            </a:r>
            <a:endParaRPr lang="fr-FR" b="1" dirty="0">
              <a:solidFill>
                <a:srgbClr val="005B9E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825080-6CC3-65F4-937D-6307FE357EEA}"/>
              </a:ext>
            </a:extLst>
          </p:cNvPr>
          <p:cNvSpPr txBox="1"/>
          <p:nvPr/>
        </p:nvSpPr>
        <p:spPr>
          <a:xfrm>
            <a:off x="8881400" y="2745291"/>
            <a:ext cx="3175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2021 </a:t>
            </a:r>
            <a:r>
              <a:rPr lang="fr-FR" sz="1400" b="1" dirty="0" err="1">
                <a:solidFill>
                  <a:schemeClr val="accent1">
                    <a:lumMod val="50000"/>
                  </a:schemeClr>
                </a:solidFill>
              </a:rPr>
              <a:t>onward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Europeanisation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608973-6D57-6580-8CC8-ED0B04633048}"/>
              </a:ext>
            </a:extLst>
          </p:cNvPr>
          <p:cNvSpPr txBox="1"/>
          <p:nvPr/>
        </p:nvSpPr>
        <p:spPr>
          <a:xfrm>
            <a:off x="8870432" y="3724619"/>
            <a:ext cx="3505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AdvTT5843c571+fb"/>
              </a:rPr>
              <a:t>Regulation (EU) 2022/1032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30ED91-C97B-BC78-9F00-EADFF224A9CA}"/>
              </a:ext>
            </a:extLst>
          </p:cNvPr>
          <p:cNvSpPr txBox="1"/>
          <p:nvPr/>
        </p:nvSpPr>
        <p:spPr>
          <a:xfrm>
            <a:off x="9139320" y="4405548"/>
            <a:ext cx="3051481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>
              <a:buFont typeface="Courier New" panose="02070309020205020404" pitchFamily="49" charset="0"/>
              <a:buChar char="o"/>
            </a:pPr>
            <a:r>
              <a:rPr lang="en-US" sz="1333" dirty="0">
                <a:latin typeface="AdvTTf90d833a.I"/>
              </a:rPr>
              <a:t>Filling targets and trajectories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7A338A-4BCD-A5F5-BC5E-AB0CA6823A60}"/>
              </a:ext>
            </a:extLst>
          </p:cNvPr>
          <p:cNvSpPr txBox="1"/>
          <p:nvPr/>
        </p:nvSpPr>
        <p:spPr>
          <a:xfrm>
            <a:off x="180269" y="6099428"/>
            <a:ext cx="6863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u="sng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Source :</a:t>
            </a:r>
            <a:r>
              <a:rPr lang="en-US" sz="1200" b="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dirty="0" err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Ruven</a:t>
            </a:r>
            <a:r>
              <a:rPr lang="en-US" sz="1200" b="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Fleming &amp; Marie Guérin (02 Aug 2023): Europe’s security of gas supply legislation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0119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B92D1-BA6C-C79D-AF44-70B0C57B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0A2BA8-D987-D6FE-5925-387141FA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6</a:t>
            </a:fld>
            <a:endParaRPr lang="en-US" altLang="zh-CN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F59AB1A-A305-7668-E2F6-244153DE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" sz="2800" dirty="0">
                <a:latin typeface="Roboto"/>
                <a:ea typeface="Roboto"/>
                <a:cs typeface="Roboto"/>
                <a:sym typeface="Roboto"/>
              </a:rPr>
              <a:t>Gas storage : a key tool in gas supply security</a:t>
            </a:r>
            <a:endParaRPr lang="fr-FR" sz="2800" dirty="0"/>
          </a:p>
        </p:txBody>
      </p:sp>
      <p:sp>
        <p:nvSpPr>
          <p:cNvPr id="2" name="Google Shape;114;p19">
            <a:extLst>
              <a:ext uri="{FF2B5EF4-FFF2-40B4-BE49-F238E27FC236}">
                <a16:creationId xmlns:a16="http://schemas.microsoft.com/office/drawing/2014/main" id="{874080CE-32B6-0656-29BD-155F2A7E95F1}"/>
              </a:ext>
            </a:extLst>
          </p:cNvPr>
          <p:cNvSpPr/>
          <p:nvPr/>
        </p:nvSpPr>
        <p:spPr>
          <a:xfrm>
            <a:off x="9825086" y="492811"/>
            <a:ext cx="958710" cy="770339"/>
          </a:xfrm>
          <a:prstGeom prst="triangle">
            <a:avLst>
              <a:gd name="adj" fmla="val 50000"/>
            </a:avLst>
          </a:prstGeom>
          <a:solidFill>
            <a:schemeClr val="accent1">
              <a:alpha val="90000"/>
            </a:schemeClr>
          </a:solidFill>
          <a:ln w="19050" cap="flat" cmpd="sng">
            <a:solidFill>
              <a:srgbClr val="005B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33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16;p19">
            <a:extLst>
              <a:ext uri="{FF2B5EF4-FFF2-40B4-BE49-F238E27FC236}">
                <a16:creationId xmlns:a16="http://schemas.microsoft.com/office/drawing/2014/main" id="{C186E383-9954-65B0-A173-D95C794B6E8D}"/>
              </a:ext>
            </a:extLst>
          </p:cNvPr>
          <p:cNvSpPr/>
          <p:nvPr/>
        </p:nvSpPr>
        <p:spPr>
          <a:xfrm>
            <a:off x="9732724" y="153509"/>
            <a:ext cx="1137886" cy="423322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19050" cap="flat" cmpd="sng">
            <a:solidFill>
              <a:srgbClr val="00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fr" sz="1333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Availability</a:t>
            </a:r>
            <a:endParaRPr sz="1333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17;p19">
            <a:extLst>
              <a:ext uri="{FF2B5EF4-FFF2-40B4-BE49-F238E27FC236}">
                <a16:creationId xmlns:a16="http://schemas.microsoft.com/office/drawing/2014/main" id="{D6BDC3C2-6A91-B61F-500E-869FAA5FC222}"/>
              </a:ext>
            </a:extLst>
          </p:cNvPr>
          <p:cNvSpPr/>
          <p:nvPr/>
        </p:nvSpPr>
        <p:spPr>
          <a:xfrm>
            <a:off x="10698514" y="1108377"/>
            <a:ext cx="1137886" cy="423322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19050" cap="flat" cmpd="sng">
            <a:solidFill>
              <a:srgbClr val="00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fr" sz="1333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Reliability</a:t>
            </a:r>
            <a:endParaRPr sz="1333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18;p19">
            <a:extLst>
              <a:ext uri="{FF2B5EF4-FFF2-40B4-BE49-F238E27FC236}">
                <a16:creationId xmlns:a16="http://schemas.microsoft.com/office/drawing/2014/main" id="{0EB4EF88-ED9C-7B8A-4C6F-CB2DD32F5EB3}"/>
              </a:ext>
            </a:extLst>
          </p:cNvPr>
          <p:cNvSpPr/>
          <p:nvPr/>
        </p:nvSpPr>
        <p:spPr>
          <a:xfrm>
            <a:off x="8587863" y="1108377"/>
            <a:ext cx="1343047" cy="423322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19050" cap="flat" cmpd="sng">
            <a:solidFill>
              <a:srgbClr val="00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fr" sz="1333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Affordability</a:t>
            </a:r>
            <a:endParaRPr sz="1333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19;p19">
            <a:extLst>
              <a:ext uri="{FF2B5EF4-FFF2-40B4-BE49-F238E27FC236}">
                <a16:creationId xmlns:a16="http://schemas.microsoft.com/office/drawing/2014/main" id="{844379C7-5A35-BC51-1D80-FB07BF3B9127}"/>
              </a:ext>
            </a:extLst>
          </p:cNvPr>
          <p:cNvSpPr/>
          <p:nvPr/>
        </p:nvSpPr>
        <p:spPr>
          <a:xfrm>
            <a:off x="415616" y="1811507"/>
            <a:ext cx="3670000" cy="568000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 w="19050" cap="flat" cmpd="sng">
            <a:solidFill>
              <a:srgbClr val="00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" sz="2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Availability</a:t>
            </a:r>
            <a:endParaRPr sz="20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0;p19">
            <a:extLst>
              <a:ext uri="{FF2B5EF4-FFF2-40B4-BE49-F238E27FC236}">
                <a16:creationId xmlns:a16="http://schemas.microsoft.com/office/drawing/2014/main" id="{357C95B4-659D-7460-5067-1A57D8186299}"/>
              </a:ext>
            </a:extLst>
          </p:cNvPr>
          <p:cNvSpPr/>
          <p:nvPr/>
        </p:nvSpPr>
        <p:spPr>
          <a:xfrm>
            <a:off x="4313784" y="1811507"/>
            <a:ext cx="3670000" cy="568000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 w="19050" cap="flat" cmpd="sng">
            <a:solidFill>
              <a:srgbClr val="00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" sz="2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Reliability</a:t>
            </a:r>
            <a:endParaRPr sz="20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21;p19">
            <a:extLst>
              <a:ext uri="{FF2B5EF4-FFF2-40B4-BE49-F238E27FC236}">
                <a16:creationId xmlns:a16="http://schemas.microsoft.com/office/drawing/2014/main" id="{A7B6BFC9-29C2-8D96-A3F4-20FF4B202A54}"/>
              </a:ext>
            </a:extLst>
          </p:cNvPr>
          <p:cNvSpPr/>
          <p:nvPr/>
        </p:nvSpPr>
        <p:spPr>
          <a:xfrm>
            <a:off x="8211983" y="1811507"/>
            <a:ext cx="3670000" cy="568000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 w="19050" cap="flat" cmpd="sng">
            <a:solidFill>
              <a:srgbClr val="00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" sz="2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Affordability</a:t>
            </a:r>
            <a:endParaRPr sz="20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9">
            <a:extLst>
              <a:ext uri="{FF2B5EF4-FFF2-40B4-BE49-F238E27FC236}">
                <a16:creationId xmlns:a16="http://schemas.microsoft.com/office/drawing/2014/main" id="{CD16B0D4-FCB4-5B9A-D6EF-D1B85DD74969}"/>
              </a:ext>
            </a:extLst>
          </p:cNvPr>
          <p:cNvSpPr txBox="1"/>
          <p:nvPr/>
        </p:nvSpPr>
        <p:spPr>
          <a:xfrm>
            <a:off x="415601" y="2644178"/>
            <a:ext cx="3670000" cy="256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fr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Mitigate </a:t>
            </a:r>
            <a:r>
              <a:rPr lang="fr" b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disruption</a:t>
            </a:r>
            <a:r>
              <a:rPr lang="fr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during</a:t>
            </a:r>
            <a:r>
              <a:rPr lang="fr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600" b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crisis</a:t>
            </a:r>
            <a:r>
              <a:rPr lang="fr"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600" i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(strategic reserves)</a:t>
            </a:r>
            <a:r>
              <a:rPr lang="fr"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" sz="1600" b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winter</a:t>
            </a:r>
            <a:r>
              <a:rPr lang="fr"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600" b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demand</a:t>
            </a:r>
            <a:r>
              <a:rPr lang="fr"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600" i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(winter stocks)</a:t>
            </a:r>
            <a:r>
              <a:rPr lang="fr"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" sz="1600" b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consumption peaks</a:t>
            </a:r>
            <a:r>
              <a:rPr lang="fr"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600" i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(supply standard year round stocks)</a:t>
            </a:r>
            <a:endParaRPr sz="1600" i="1" dirty="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/>
            <a:endParaRPr dirty="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/>
            <a:r>
              <a:rPr lang="fr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Household customers and essential services </a:t>
            </a:r>
            <a:r>
              <a:rPr lang="fr"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fr" sz="1600" i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through supply standard : one month’s consumption for protected customers)</a:t>
            </a:r>
            <a:endParaRPr sz="1600" dirty="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dirty="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dirty="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4;p19">
            <a:extLst>
              <a:ext uri="{FF2B5EF4-FFF2-40B4-BE49-F238E27FC236}">
                <a16:creationId xmlns:a16="http://schemas.microsoft.com/office/drawing/2014/main" id="{18C7E4EE-60A1-4781-4F5B-E70635A7ED32}"/>
              </a:ext>
            </a:extLst>
          </p:cNvPr>
          <p:cNvSpPr txBox="1"/>
          <p:nvPr/>
        </p:nvSpPr>
        <p:spPr>
          <a:xfrm>
            <a:off x="4313784" y="2739972"/>
            <a:ext cx="3670000" cy="194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fr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Gas network sizing</a:t>
            </a:r>
            <a:endParaRPr dirty="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/>
            <a:endParaRPr dirty="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/>
            <a:r>
              <a:rPr lang="fr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Daily operations, Gas Injection and Withdrawal, Storage System Operators (SSOs) expertise</a:t>
            </a:r>
            <a:endParaRPr dirty="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3;p19">
            <a:extLst>
              <a:ext uri="{FF2B5EF4-FFF2-40B4-BE49-F238E27FC236}">
                <a16:creationId xmlns:a16="http://schemas.microsoft.com/office/drawing/2014/main" id="{8121EEE3-BAB0-D828-1D1B-9CC090344680}"/>
              </a:ext>
            </a:extLst>
          </p:cNvPr>
          <p:cNvSpPr txBox="1"/>
          <p:nvPr/>
        </p:nvSpPr>
        <p:spPr>
          <a:xfrm>
            <a:off x="8211983" y="2739972"/>
            <a:ext cx="3670000" cy="22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fr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Absorb </a:t>
            </a:r>
            <a:r>
              <a:rPr lang="fr" b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price shocks </a:t>
            </a:r>
            <a:r>
              <a:rPr lang="fr"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caused by seasonal fluctuations, supply disruption</a:t>
            </a:r>
            <a:endParaRPr sz="1600" dirty="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/>
            <a:endParaRPr dirty="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/>
            <a:r>
              <a:rPr lang="fr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Short-term trading </a:t>
            </a:r>
            <a:r>
              <a:rPr lang="fr" sz="16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(winter- summer spread)</a:t>
            </a:r>
            <a:endParaRPr dirty="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5715A7-0F91-D424-29D7-57986961414F}"/>
              </a:ext>
            </a:extLst>
          </p:cNvPr>
          <p:cNvSpPr txBox="1"/>
          <p:nvPr/>
        </p:nvSpPr>
        <p:spPr>
          <a:xfrm>
            <a:off x="321142" y="5931699"/>
            <a:ext cx="6863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u="sng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Source :</a:t>
            </a:r>
            <a:r>
              <a:rPr lang="en-US" sz="1200" b="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dirty="0" err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Ruven</a:t>
            </a:r>
            <a:r>
              <a:rPr lang="en-US" sz="1200" b="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Fleming &amp; Marie Guérin (02 Aug 2023): Europe’s security of gas supply legislation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8342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6E143-4FFA-9330-1A7A-7D175BA32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E47029-8801-7F96-888C-275047BE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7</a:t>
            </a:fld>
            <a:endParaRPr lang="en-US" altLang="zh-CN" dirty="0"/>
          </a:p>
        </p:txBody>
      </p:sp>
      <p:sp>
        <p:nvSpPr>
          <p:cNvPr id="19" name="Google Shape;456;p32">
            <a:extLst>
              <a:ext uri="{FF2B5EF4-FFF2-40B4-BE49-F238E27FC236}">
                <a16:creationId xmlns:a16="http://schemas.microsoft.com/office/drawing/2014/main" id="{6606DD6A-1580-A0CC-849C-256751635E73}"/>
              </a:ext>
            </a:extLst>
          </p:cNvPr>
          <p:cNvSpPr/>
          <p:nvPr/>
        </p:nvSpPr>
        <p:spPr>
          <a:xfrm>
            <a:off x="180511" y="1541975"/>
            <a:ext cx="277222" cy="126016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457;p32">
            <a:extLst>
              <a:ext uri="{FF2B5EF4-FFF2-40B4-BE49-F238E27FC236}">
                <a16:creationId xmlns:a16="http://schemas.microsoft.com/office/drawing/2014/main" id="{2D49A9C6-270C-1E50-917F-FE9022B3BF82}"/>
              </a:ext>
            </a:extLst>
          </p:cNvPr>
          <p:cNvSpPr/>
          <p:nvPr/>
        </p:nvSpPr>
        <p:spPr>
          <a:xfrm flipH="1">
            <a:off x="1129311" y="1973712"/>
            <a:ext cx="277222" cy="126016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7A7AE8-0157-75B7-7372-17FE17DE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Gas </a:t>
            </a:r>
            <a:r>
              <a:rPr lang="en-GB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storage</a:t>
            </a:r>
            <a:r>
              <a:rPr lang="fr-FR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regulatory </a:t>
            </a:r>
            <a:r>
              <a:rPr lang="fr-FR" dirty="0" err="1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framework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F64DAC-CFD2-A51D-155B-5532939C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3729" y="2995089"/>
            <a:ext cx="9764576" cy="1441443"/>
          </a:xfrm>
        </p:spPr>
        <p:txBody>
          <a:bodyPr/>
          <a:lstStyle/>
          <a:p>
            <a:pPr marL="457200" lvl="1" indent="0">
              <a:buNone/>
            </a:pPr>
            <a:r>
              <a:rPr lang="fr-FR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a) </a:t>
            </a:r>
            <a:r>
              <a:rPr lang="fr-FR" dirty="0" err="1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rTPA</a:t>
            </a:r>
            <a:r>
              <a:rPr lang="fr-FR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vs </a:t>
            </a:r>
            <a:r>
              <a:rPr lang="fr-FR" dirty="0" err="1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nTPA</a:t>
            </a:r>
            <a:endParaRPr lang="fr-FR" dirty="0">
              <a:solidFill>
                <a:srgbClr val="4088C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>
              <a:buNone/>
            </a:pPr>
            <a:r>
              <a:rPr lang="fr-FR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b) Regulatory measures at national level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c) EU </a:t>
            </a:r>
            <a:r>
              <a:rPr lang="fr-FR" dirty="0" err="1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reinforcement</a:t>
            </a:r>
            <a:r>
              <a:rPr lang="fr-FR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&amp; </a:t>
            </a:r>
            <a:r>
              <a:rPr lang="fr-FR" dirty="0" err="1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additional</a:t>
            </a:r>
            <a:r>
              <a:rPr lang="fr-FR" dirty="0">
                <a:solidFill>
                  <a:srgbClr val="4088C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last regulatory measures</a:t>
            </a:r>
          </a:p>
          <a:p>
            <a:endParaRPr lang="fr-FR" dirty="0"/>
          </a:p>
        </p:txBody>
      </p:sp>
      <p:sp>
        <p:nvSpPr>
          <p:cNvPr id="9" name="流程图: 联系 4">
            <a:extLst>
              <a:ext uri="{FF2B5EF4-FFF2-40B4-BE49-F238E27FC236}">
                <a16:creationId xmlns:a16="http://schemas.microsoft.com/office/drawing/2014/main" id="{21F3E141-4F72-3CA1-AB84-49F223ABAF89}"/>
              </a:ext>
            </a:extLst>
          </p:cNvPr>
          <p:cNvSpPr>
            <a:spLocks noChangeAspect="1"/>
          </p:cNvSpPr>
          <p:nvPr/>
        </p:nvSpPr>
        <p:spPr>
          <a:xfrm>
            <a:off x="727922" y="2501266"/>
            <a:ext cx="1080000" cy="108000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zh-CN" altLang="en-US" sz="4800" b="1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5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14F05C-C572-2B3A-6408-D3F3A989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8</a:t>
            </a:fld>
            <a:endParaRPr lang="en-US" altLang="zh-CN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2B46B33-97FB-369B-522F-83C3E1B7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SoS</a:t>
            </a:r>
            <a:r>
              <a:rPr lang="fr-FR" dirty="0"/>
              <a:t> – UGS as the main tool to balance the </a:t>
            </a:r>
            <a:r>
              <a:rPr lang="fr-FR" dirty="0" err="1"/>
              <a:t>market</a:t>
            </a:r>
            <a:r>
              <a:rPr lang="fr-FR" dirty="0"/>
              <a:t> area</a:t>
            </a: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0AC44DB7-633E-615C-1A71-13F6093FA79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5624641"/>
              </p:ext>
            </p:extLst>
          </p:nvPr>
        </p:nvGraphicFramePr>
        <p:xfrm>
          <a:off x="355600" y="1404938"/>
          <a:ext cx="11480800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711DB36-2798-C80D-C3AB-6CCC993FDA27}"/>
              </a:ext>
            </a:extLst>
          </p:cNvPr>
          <p:cNvCxnSpPr>
            <a:cxnSpLocks/>
          </p:cNvCxnSpPr>
          <p:nvPr/>
        </p:nvCxnSpPr>
        <p:spPr>
          <a:xfrm>
            <a:off x="1109134" y="5063067"/>
            <a:ext cx="83481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4E6D1763-4AEC-1176-D7E1-14B8A0955D81}"/>
              </a:ext>
            </a:extLst>
          </p:cNvPr>
          <p:cNvSpPr/>
          <p:nvPr/>
        </p:nvSpPr>
        <p:spPr>
          <a:xfrm>
            <a:off x="9457268" y="4694771"/>
            <a:ext cx="753534" cy="75776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25%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B795478-AAAF-B166-E543-872DEE11996B}"/>
              </a:ext>
            </a:extLst>
          </p:cNvPr>
          <p:cNvSpPr/>
          <p:nvPr/>
        </p:nvSpPr>
        <p:spPr>
          <a:xfrm>
            <a:off x="812802" y="2040467"/>
            <a:ext cx="719665" cy="6434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DF50A5D-DEA0-CDA3-3298-CF7B42ED84CA}"/>
              </a:ext>
            </a:extLst>
          </p:cNvPr>
          <p:cNvSpPr/>
          <p:nvPr/>
        </p:nvSpPr>
        <p:spPr>
          <a:xfrm>
            <a:off x="1532467" y="3830904"/>
            <a:ext cx="719665" cy="6434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8C982D6-475D-9697-EEAE-CF7C86ECE72C}"/>
              </a:ext>
            </a:extLst>
          </p:cNvPr>
          <p:cNvSpPr txBox="1"/>
          <p:nvPr/>
        </p:nvSpPr>
        <p:spPr>
          <a:xfrm>
            <a:off x="321142" y="5931699"/>
            <a:ext cx="6863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u="sng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Source :</a:t>
            </a:r>
            <a:r>
              <a:rPr lang="en-US" sz="1200" b="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GIE AGSI+ (April 2024)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5912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BF1FE-9784-5CF7-1219-B4C634915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05C248-7699-8C3F-6426-2340F487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9</a:t>
            </a:fld>
            <a:endParaRPr lang="en-US" altLang="zh-CN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657FDCB-6810-1D91-CADD-6EFB90B6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86080"/>
            <a:ext cx="11484610" cy="705485"/>
          </a:xfrm>
        </p:spPr>
        <p:txBody>
          <a:bodyPr/>
          <a:lstStyle/>
          <a:p>
            <a:r>
              <a:rPr lang="fr-FR" dirty="0"/>
              <a:t>Underground gas storage - Regulated versus </a:t>
            </a:r>
            <a:r>
              <a:rPr lang="fr-FR" dirty="0" err="1"/>
              <a:t>negotiated</a:t>
            </a:r>
            <a:r>
              <a:rPr lang="fr-FR" dirty="0"/>
              <a:t> TPA</a:t>
            </a:r>
          </a:p>
        </p:txBody>
      </p:sp>
      <p:sp>
        <p:nvSpPr>
          <p:cNvPr id="26" name="Espace réservé du contenu 25">
            <a:extLst>
              <a:ext uri="{FF2B5EF4-FFF2-40B4-BE49-F238E27FC236}">
                <a16:creationId xmlns:a16="http://schemas.microsoft.com/office/drawing/2014/main" id="{3B1743CB-FB4D-63D3-5A91-BCF36ABF7F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6977" y="1404938"/>
            <a:ext cx="5490029" cy="4375377"/>
          </a:xfrm>
        </p:spPr>
        <p:txBody>
          <a:bodyPr/>
          <a:lstStyle/>
          <a:p>
            <a:r>
              <a:rPr lang="fr-FR" dirty="0"/>
              <a:t>National measures implemented by MS (</a:t>
            </a:r>
            <a:r>
              <a:rPr lang="fr-FR" dirty="0" err="1"/>
              <a:t>Member</a:t>
            </a:r>
            <a:r>
              <a:rPr lang="fr-FR" dirty="0"/>
              <a:t> States)</a:t>
            </a:r>
          </a:p>
          <a:p>
            <a:pPr lvl="1"/>
            <a:r>
              <a:rPr lang="fr-FR" dirty="0" err="1"/>
              <a:t>Majority</a:t>
            </a:r>
            <a:r>
              <a:rPr lang="fr-FR" dirty="0"/>
              <a:t> of MS with </a:t>
            </a:r>
            <a:r>
              <a:rPr lang="fr-FR" dirty="0" err="1"/>
              <a:t>rTPA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storage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A8B2B64-C917-7661-26ED-D7A474F11A15}"/>
              </a:ext>
            </a:extLst>
          </p:cNvPr>
          <p:cNvSpPr txBox="1"/>
          <p:nvPr/>
        </p:nvSpPr>
        <p:spPr>
          <a:xfrm>
            <a:off x="1272312" y="5968329"/>
            <a:ext cx="240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Source: ACER (2024)</a:t>
            </a:r>
          </a:p>
        </p:txBody>
      </p:sp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1F6C896B-DCCD-A966-58BD-0A8ADB1C3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073172"/>
              </p:ext>
            </p:extLst>
          </p:nvPr>
        </p:nvGraphicFramePr>
        <p:xfrm>
          <a:off x="7293945" y="2535403"/>
          <a:ext cx="3001554" cy="148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1" name="Image 3370">
            <a:extLst>
              <a:ext uri="{FF2B5EF4-FFF2-40B4-BE49-F238E27FC236}">
                <a16:creationId xmlns:a16="http://schemas.microsoft.com/office/drawing/2014/main" id="{AA4556A5-0497-65E9-FA7B-DC43B80A7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6977" y="4050522"/>
            <a:ext cx="6034375" cy="1804469"/>
          </a:xfrm>
          <a:prstGeom prst="rect">
            <a:avLst/>
          </a:prstGeom>
        </p:spPr>
      </p:pic>
      <p:grpSp>
        <p:nvGrpSpPr>
          <p:cNvPr id="3372" name="Groupe 3371">
            <a:extLst>
              <a:ext uri="{FF2B5EF4-FFF2-40B4-BE49-F238E27FC236}">
                <a16:creationId xmlns:a16="http://schemas.microsoft.com/office/drawing/2014/main" id="{2A9C4F78-3312-4013-AAD5-C18EE0427D09}"/>
              </a:ext>
            </a:extLst>
          </p:cNvPr>
          <p:cNvGrpSpPr/>
          <p:nvPr/>
        </p:nvGrpSpPr>
        <p:grpSpPr>
          <a:xfrm>
            <a:off x="360000" y="1080000"/>
            <a:ext cx="5314955" cy="5095875"/>
            <a:chOff x="95980" y="-9525"/>
            <a:chExt cx="5314955" cy="5095875"/>
          </a:xfrm>
        </p:grpSpPr>
        <p:sp>
          <p:nvSpPr>
            <p:cNvPr id="3373" name="Freeform 5">
              <a:extLst>
                <a:ext uri="{FF2B5EF4-FFF2-40B4-BE49-F238E27FC236}">
                  <a16:creationId xmlns:a16="http://schemas.microsoft.com/office/drawing/2014/main" id="{228A8AC8-D2D2-7623-B12C-B94808A4C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74" y="3848100"/>
              <a:ext cx="1434704" cy="1133475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74" name="Freeform 6">
              <a:extLst>
                <a:ext uri="{FF2B5EF4-FFF2-40B4-BE49-F238E27FC236}">
                  <a16:creationId xmlns:a16="http://schemas.microsoft.com/office/drawing/2014/main" id="{F1F2A166-AFF3-FF94-2845-C7C1B9F3C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74" y="4057650"/>
              <a:ext cx="501254" cy="733425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75" name="Freeform 7">
              <a:extLst>
                <a:ext uri="{FF2B5EF4-FFF2-40B4-BE49-F238E27FC236}">
                  <a16:creationId xmlns:a16="http://schemas.microsoft.com/office/drawing/2014/main" id="{7EC58A63-0480-A78E-43D6-C1CE3D85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74" y="3848100"/>
              <a:ext cx="1434704" cy="1133475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76" name="Freeform 8">
              <a:extLst>
                <a:ext uri="{FF2B5EF4-FFF2-40B4-BE49-F238E27FC236}">
                  <a16:creationId xmlns:a16="http://schemas.microsoft.com/office/drawing/2014/main" id="{92A3B861-4A04-3E60-63D0-9272805D1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74" y="4057650"/>
              <a:ext cx="501254" cy="733425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77" name="Freeform 9">
              <a:extLst>
                <a:ext uri="{FF2B5EF4-FFF2-40B4-BE49-F238E27FC236}">
                  <a16:creationId xmlns:a16="http://schemas.microsoft.com/office/drawing/2014/main" id="{3E9DD859-A426-302E-7905-77361D83F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846" y="2247900"/>
              <a:ext cx="471488" cy="485775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78" name="Freeform 10">
              <a:extLst>
                <a:ext uri="{FF2B5EF4-FFF2-40B4-BE49-F238E27FC236}">
                  <a16:creationId xmlns:a16="http://schemas.microsoft.com/office/drawing/2014/main" id="{8594C68C-65CA-393B-6470-F34CDD5BA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792" y="2276475"/>
              <a:ext cx="240506" cy="171450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79" name="Freeform 11">
              <a:extLst>
                <a:ext uri="{FF2B5EF4-FFF2-40B4-BE49-F238E27FC236}">
                  <a16:creationId xmlns:a16="http://schemas.microsoft.com/office/drawing/2014/main" id="{0E18F223-4FF5-6EC2-9C1C-B82E1D4E7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323" y="1828800"/>
              <a:ext cx="792956" cy="1209675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80" name="Freeform 12">
              <a:extLst>
                <a:ext uri="{FF2B5EF4-FFF2-40B4-BE49-F238E27FC236}">
                  <a16:creationId xmlns:a16="http://schemas.microsoft.com/office/drawing/2014/main" id="{9C4E645D-A6A7-246F-AE26-844B3235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792" y="2276475"/>
              <a:ext cx="240506" cy="171450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81" name="Freeform 13">
              <a:extLst>
                <a:ext uri="{FF2B5EF4-FFF2-40B4-BE49-F238E27FC236}">
                  <a16:creationId xmlns:a16="http://schemas.microsoft.com/office/drawing/2014/main" id="{C115EA07-D678-760F-D9EB-4C841854A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323" y="1828800"/>
              <a:ext cx="792956" cy="1209675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82" name="Freeform 15">
              <a:extLst>
                <a:ext uri="{FF2B5EF4-FFF2-40B4-BE49-F238E27FC236}">
                  <a16:creationId xmlns:a16="http://schemas.microsoft.com/office/drawing/2014/main" id="{430A177A-7E00-DE02-818F-635144099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519" y="2362200"/>
              <a:ext cx="79772" cy="76200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83" name="Freeform 17">
              <a:extLst>
                <a:ext uri="{FF2B5EF4-FFF2-40B4-BE49-F238E27FC236}">
                  <a16:creationId xmlns:a16="http://schemas.microsoft.com/office/drawing/2014/main" id="{03BD63AB-4D04-7D1A-FF81-277A701CC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519" y="2362200"/>
              <a:ext cx="79772" cy="76200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84" name="Freeform 18">
              <a:extLst>
                <a:ext uri="{FF2B5EF4-FFF2-40B4-BE49-F238E27FC236}">
                  <a16:creationId xmlns:a16="http://schemas.microsoft.com/office/drawing/2014/main" id="{CD68F1CF-48D9-BE9A-4DF3-BBE6CAD38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519" y="2362200"/>
              <a:ext cx="79772" cy="76200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85" name="Freeform 19">
              <a:extLst>
                <a:ext uri="{FF2B5EF4-FFF2-40B4-BE49-F238E27FC236}">
                  <a16:creationId xmlns:a16="http://schemas.microsoft.com/office/drawing/2014/main" id="{D58B9EA4-1AE3-2069-D10A-1AF3889FF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246" y="2286000"/>
              <a:ext cx="129779" cy="209550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86" name="Freeform 20">
              <a:extLst>
                <a:ext uri="{FF2B5EF4-FFF2-40B4-BE49-F238E27FC236}">
                  <a16:creationId xmlns:a16="http://schemas.microsoft.com/office/drawing/2014/main" id="{BC80A4C1-BE0E-9569-9618-640465F7D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228" y="4819650"/>
              <a:ext cx="390525" cy="247650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87" name="Freeform 21">
              <a:extLst>
                <a:ext uri="{FF2B5EF4-FFF2-40B4-BE49-F238E27FC236}">
                  <a16:creationId xmlns:a16="http://schemas.microsoft.com/office/drawing/2014/main" id="{6AADD166-C489-B061-F128-D2B660AAF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246" y="2300287"/>
              <a:ext cx="129779" cy="209550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88" name="Freeform 22">
              <a:extLst>
                <a:ext uri="{FF2B5EF4-FFF2-40B4-BE49-F238E27FC236}">
                  <a16:creationId xmlns:a16="http://schemas.microsoft.com/office/drawing/2014/main" id="{0A693170-F84E-9626-FF29-973147A94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228" y="4819650"/>
              <a:ext cx="390525" cy="247650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89" name="Freeform 23">
              <a:extLst>
                <a:ext uri="{FF2B5EF4-FFF2-40B4-BE49-F238E27FC236}">
                  <a16:creationId xmlns:a16="http://schemas.microsoft.com/office/drawing/2014/main" id="{2DA0F0F3-08E2-79A3-79E9-894932DCF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938" y="5000625"/>
              <a:ext cx="370285" cy="85725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90" name="Freeform 24">
              <a:extLst>
                <a:ext uri="{FF2B5EF4-FFF2-40B4-BE49-F238E27FC236}">
                  <a16:creationId xmlns:a16="http://schemas.microsoft.com/office/drawing/2014/main" id="{0C672C61-6811-46C6-5845-9A93044B6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493" y="4419600"/>
              <a:ext cx="200025" cy="342900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91" name="Freeform 25">
              <a:extLst>
                <a:ext uri="{FF2B5EF4-FFF2-40B4-BE49-F238E27FC236}">
                  <a16:creationId xmlns:a16="http://schemas.microsoft.com/office/drawing/2014/main" id="{24E001AF-5A19-09AC-8310-A16A008BF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938" y="5000625"/>
              <a:ext cx="370285" cy="85725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92" name="Freeform 26">
              <a:extLst>
                <a:ext uri="{FF2B5EF4-FFF2-40B4-BE49-F238E27FC236}">
                  <a16:creationId xmlns:a16="http://schemas.microsoft.com/office/drawing/2014/main" id="{AFE487F6-7157-3B49-ED59-9DA05346D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493" y="4419600"/>
              <a:ext cx="200025" cy="342900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93" name="Freeform 27">
              <a:extLst>
                <a:ext uri="{FF2B5EF4-FFF2-40B4-BE49-F238E27FC236}">
                  <a16:creationId xmlns:a16="http://schemas.microsoft.com/office/drawing/2014/main" id="{E9A01FD9-F1D8-0C81-1F8B-0977BD9DE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499" y="4162425"/>
              <a:ext cx="120254" cy="228600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94" name="Freeform 28">
              <a:extLst>
                <a:ext uri="{FF2B5EF4-FFF2-40B4-BE49-F238E27FC236}">
                  <a16:creationId xmlns:a16="http://schemas.microsoft.com/office/drawing/2014/main" id="{A82B651B-ECD7-CC80-050B-15DEFF270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499" y="4162425"/>
              <a:ext cx="120254" cy="228600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95" name="Freeform 31">
              <a:extLst>
                <a:ext uri="{FF2B5EF4-FFF2-40B4-BE49-F238E27FC236}">
                  <a16:creationId xmlns:a16="http://schemas.microsoft.com/office/drawing/2014/main" id="{8C7BEB3B-E8D9-9A6E-E12E-645355B2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84" y="3581400"/>
              <a:ext cx="1404938" cy="1285875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96" name="Freeform 32">
              <a:extLst>
                <a:ext uri="{FF2B5EF4-FFF2-40B4-BE49-F238E27FC236}">
                  <a16:creationId xmlns:a16="http://schemas.microsoft.com/office/drawing/2014/main" id="{F743EBBB-F524-0AB9-6182-BCA65BFAF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804" y="2971800"/>
              <a:ext cx="1364456" cy="1295400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97" name="Freeform 33">
              <a:extLst>
                <a:ext uri="{FF2B5EF4-FFF2-40B4-BE49-F238E27FC236}">
                  <a16:creationId xmlns:a16="http://schemas.microsoft.com/office/drawing/2014/main" id="{3998BBE5-8B2D-ED83-32A1-A54661F87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84" y="3581400"/>
              <a:ext cx="1404938" cy="1285875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98" name="Freeform 34">
              <a:extLst>
                <a:ext uri="{FF2B5EF4-FFF2-40B4-BE49-F238E27FC236}">
                  <a16:creationId xmlns:a16="http://schemas.microsoft.com/office/drawing/2014/main" id="{F512B112-5AE0-D355-0542-755E62A5A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804" y="2971800"/>
              <a:ext cx="1364456" cy="1295400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99" name="Freeform 35">
              <a:extLst>
                <a:ext uri="{FF2B5EF4-FFF2-40B4-BE49-F238E27FC236}">
                  <a16:creationId xmlns:a16="http://schemas.microsoft.com/office/drawing/2014/main" id="{E07D36A6-FBC5-1AC8-E4CC-FF74290F0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759" y="2943225"/>
              <a:ext cx="390525" cy="276225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00" name="Freeform 36">
              <a:extLst>
                <a:ext uri="{FF2B5EF4-FFF2-40B4-BE49-F238E27FC236}">
                  <a16:creationId xmlns:a16="http://schemas.microsoft.com/office/drawing/2014/main" id="{E1D4B904-A545-9C69-9A05-7048CCD5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754" y="3133725"/>
              <a:ext cx="70247" cy="9525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01" name="Freeform 37">
              <a:extLst>
                <a:ext uri="{FF2B5EF4-FFF2-40B4-BE49-F238E27FC236}">
                  <a16:creationId xmlns:a16="http://schemas.microsoft.com/office/drawing/2014/main" id="{4059458C-EBD9-E378-540C-8133CCDC9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056" y="2657475"/>
              <a:ext cx="401241" cy="38100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02" name="Freeform 38">
              <a:extLst>
                <a:ext uri="{FF2B5EF4-FFF2-40B4-BE49-F238E27FC236}">
                  <a16:creationId xmlns:a16="http://schemas.microsoft.com/office/drawing/2014/main" id="{E5C9659D-8F2B-CDDF-CEE7-5308B5D4E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754" y="3133725"/>
              <a:ext cx="70247" cy="9525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03" name="Freeform 39">
              <a:extLst>
                <a:ext uri="{FF2B5EF4-FFF2-40B4-BE49-F238E27FC236}">
                  <a16:creationId xmlns:a16="http://schemas.microsoft.com/office/drawing/2014/main" id="{6D196423-2F0A-321F-FF19-75D154152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056" y="2657475"/>
              <a:ext cx="401241" cy="38100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04" name="Freeform 41">
              <a:extLst>
                <a:ext uri="{FF2B5EF4-FFF2-40B4-BE49-F238E27FC236}">
                  <a16:creationId xmlns:a16="http://schemas.microsoft.com/office/drawing/2014/main" id="{7BEFD769-3DAC-154F-B608-E78FD8D0B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757" y="2481263"/>
              <a:ext cx="892969" cy="1057275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05" name="Freeform 42">
              <a:extLst>
                <a:ext uri="{FF2B5EF4-FFF2-40B4-BE49-F238E27FC236}">
                  <a16:creationId xmlns:a16="http://schemas.microsoft.com/office/drawing/2014/main" id="{7848051C-DA27-BD97-AA70-3F0542FF2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785" y="2076450"/>
              <a:ext cx="251222" cy="409575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06" name="Freeform 43">
              <a:extLst>
                <a:ext uri="{FF2B5EF4-FFF2-40B4-BE49-F238E27FC236}">
                  <a16:creationId xmlns:a16="http://schemas.microsoft.com/office/drawing/2014/main" id="{4C9ED382-CBB8-61F6-80B2-561F6738C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804" y="2476500"/>
              <a:ext cx="892969" cy="1057275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07" name="Freeform 44">
              <a:extLst>
                <a:ext uri="{FF2B5EF4-FFF2-40B4-BE49-F238E27FC236}">
                  <a16:creationId xmlns:a16="http://schemas.microsoft.com/office/drawing/2014/main" id="{438B41CF-CC07-5D5C-BC07-4B78D1BD9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037" y="3486150"/>
              <a:ext cx="501254" cy="276225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08" name="Freeform 45">
              <a:extLst>
                <a:ext uri="{FF2B5EF4-FFF2-40B4-BE49-F238E27FC236}">
                  <a16:creationId xmlns:a16="http://schemas.microsoft.com/office/drawing/2014/main" id="{B28F47CF-F906-606F-72E2-EABA2B032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754" y="3286125"/>
              <a:ext cx="812006" cy="371475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09" name="Freeform 46">
              <a:extLst>
                <a:ext uri="{FF2B5EF4-FFF2-40B4-BE49-F238E27FC236}">
                  <a16:creationId xmlns:a16="http://schemas.microsoft.com/office/drawing/2014/main" id="{110B4EB5-6995-3FBC-248A-E8306B52A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037" y="3486150"/>
              <a:ext cx="501254" cy="276225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10" name="Freeform 47">
              <a:extLst>
                <a:ext uri="{FF2B5EF4-FFF2-40B4-BE49-F238E27FC236}">
                  <a16:creationId xmlns:a16="http://schemas.microsoft.com/office/drawing/2014/main" id="{DD3564A7-A177-65CF-E642-302F82D0C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754" y="3286125"/>
              <a:ext cx="812006" cy="371475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11" name="Freeform 48">
              <a:extLst>
                <a:ext uri="{FF2B5EF4-FFF2-40B4-BE49-F238E27FC236}">
                  <a16:creationId xmlns:a16="http://schemas.microsoft.com/office/drawing/2014/main" id="{8B35E786-F852-32D4-6CF4-724EC9532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499" y="2990850"/>
              <a:ext cx="691754" cy="371475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12" name="Freeform 49">
              <a:extLst>
                <a:ext uri="{FF2B5EF4-FFF2-40B4-BE49-F238E27FC236}">
                  <a16:creationId xmlns:a16="http://schemas.microsoft.com/office/drawing/2014/main" id="{C5419092-1910-D2D1-EB22-8819C570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571" y="3580029"/>
              <a:ext cx="330994" cy="238125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13" name="Freeform 50">
              <a:extLst>
                <a:ext uri="{FF2B5EF4-FFF2-40B4-BE49-F238E27FC236}">
                  <a16:creationId xmlns:a16="http://schemas.microsoft.com/office/drawing/2014/main" id="{9344560A-43A9-5055-658D-39EE9480A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999" y="3638550"/>
              <a:ext cx="652463" cy="495300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14" name="Freeform 51">
              <a:extLst>
                <a:ext uri="{FF2B5EF4-FFF2-40B4-BE49-F238E27FC236}">
                  <a16:creationId xmlns:a16="http://schemas.microsoft.com/office/drawing/2014/main" id="{E3D89F83-C581-A197-51C0-558118F6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475" y="3571875"/>
              <a:ext cx="330994" cy="238125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15" name="Freeform 52">
              <a:extLst>
                <a:ext uri="{FF2B5EF4-FFF2-40B4-BE49-F238E27FC236}">
                  <a16:creationId xmlns:a16="http://schemas.microsoft.com/office/drawing/2014/main" id="{E2CE436B-B68F-B02E-0B16-7BD9E126C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999" y="3638550"/>
              <a:ext cx="652463" cy="495300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16" name="Freeform 53">
              <a:extLst>
                <a:ext uri="{FF2B5EF4-FFF2-40B4-BE49-F238E27FC236}">
                  <a16:creationId xmlns:a16="http://schemas.microsoft.com/office/drawing/2014/main" id="{C733A9FB-02D7-B388-0805-23546F9A8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505" y="3800475"/>
              <a:ext cx="461963" cy="38100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17" name="Freeform 54">
              <a:extLst>
                <a:ext uri="{FF2B5EF4-FFF2-40B4-BE49-F238E27FC236}">
                  <a16:creationId xmlns:a16="http://schemas.microsoft.com/office/drawing/2014/main" id="{FFD80916-7E90-13FC-C5EE-9E0CE7952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271" y="3286125"/>
              <a:ext cx="682229" cy="438150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18" name="Freeform 55">
              <a:extLst>
                <a:ext uri="{FF2B5EF4-FFF2-40B4-BE49-F238E27FC236}">
                  <a16:creationId xmlns:a16="http://schemas.microsoft.com/office/drawing/2014/main" id="{E0F446CE-3031-04B2-CD08-4AF4DE7D9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505" y="3800475"/>
              <a:ext cx="461963" cy="38100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19" name="Freeform 56">
              <a:extLst>
                <a:ext uri="{FF2B5EF4-FFF2-40B4-BE49-F238E27FC236}">
                  <a16:creationId xmlns:a16="http://schemas.microsoft.com/office/drawing/2014/main" id="{1F6D19D0-810D-555A-F680-2F295D6A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271" y="3286125"/>
              <a:ext cx="682229" cy="438150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20" name="Freeform 57">
              <a:extLst>
                <a:ext uri="{FF2B5EF4-FFF2-40B4-BE49-F238E27FC236}">
                  <a16:creationId xmlns:a16="http://schemas.microsoft.com/office/drawing/2014/main" id="{467A9A63-94EC-CE8C-5D67-26973A050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007" y="3286125"/>
              <a:ext cx="30956" cy="9525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21" name="Freeform 58">
              <a:extLst>
                <a:ext uri="{FF2B5EF4-FFF2-40B4-BE49-F238E27FC236}">
                  <a16:creationId xmlns:a16="http://schemas.microsoft.com/office/drawing/2014/main" id="{E0205418-699E-0627-0930-F53E6F2FB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962" y="3295650"/>
              <a:ext cx="20241" cy="119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22" name="Line 59">
              <a:extLst>
                <a:ext uri="{FF2B5EF4-FFF2-40B4-BE49-F238E27FC236}">
                  <a16:creationId xmlns:a16="http://schemas.microsoft.com/office/drawing/2014/main" id="{BC1052DB-ED40-5260-0885-6613422DFB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5248" y="3286125"/>
              <a:ext cx="30956" cy="9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23" name="Line 60">
              <a:extLst>
                <a:ext uri="{FF2B5EF4-FFF2-40B4-BE49-F238E27FC236}">
                  <a16:creationId xmlns:a16="http://schemas.microsoft.com/office/drawing/2014/main" id="{94A92668-B282-C94B-0458-DBB1F3F43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5248" y="3286125"/>
              <a:ext cx="30956" cy="9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24" name="Freeform 61">
              <a:extLst>
                <a:ext uri="{FF2B5EF4-FFF2-40B4-BE49-F238E27FC236}">
                  <a16:creationId xmlns:a16="http://schemas.microsoft.com/office/drawing/2014/main" id="{CE5DBC1D-B5FC-5E84-4891-C0A72E613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481" y="3286125"/>
              <a:ext cx="9525" cy="119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25" name="Freeform 62">
              <a:extLst>
                <a:ext uri="{FF2B5EF4-FFF2-40B4-BE49-F238E27FC236}">
                  <a16:creationId xmlns:a16="http://schemas.microsoft.com/office/drawing/2014/main" id="{81565148-2A48-7BF3-D371-34CEBBE05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254" y="3171825"/>
              <a:ext cx="30956" cy="19050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26" name="Freeform 63">
              <a:extLst>
                <a:ext uri="{FF2B5EF4-FFF2-40B4-BE49-F238E27FC236}">
                  <a16:creationId xmlns:a16="http://schemas.microsoft.com/office/drawing/2014/main" id="{98D3A431-7B31-547C-0F2F-F8666EB14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481" y="3286125"/>
              <a:ext cx="9525" cy="119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27" name="Freeform 64">
              <a:extLst>
                <a:ext uri="{FF2B5EF4-FFF2-40B4-BE49-F238E27FC236}">
                  <a16:creationId xmlns:a16="http://schemas.microsoft.com/office/drawing/2014/main" id="{7C69A97B-595D-52E9-6230-D5FA968D5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254" y="3171825"/>
              <a:ext cx="30956" cy="19050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28" name="Freeform 65">
              <a:extLst>
                <a:ext uri="{FF2B5EF4-FFF2-40B4-BE49-F238E27FC236}">
                  <a16:creationId xmlns:a16="http://schemas.microsoft.com/office/drawing/2014/main" id="{7BEB408F-A38B-93DE-FEDD-97F4D6095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468" y="3162300"/>
              <a:ext cx="571500" cy="276225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29" name="Freeform 66">
              <a:extLst>
                <a:ext uri="{FF2B5EF4-FFF2-40B4-BE49-F238E27FC236}">
                  <a16:creationId xmlns:a16="http://schemas.microsoft.com/office/drawing/2014/main" id="{BEADA3B9-B7BD-612A-24F3-3954FEDA9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216" y="3638550"/>
              <a:ext cx="521494" cy="600075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30" name="Freeform 67">
              <a:extLst>
                <a:ext uri="{FF2B5EF4-FFF2-40B4-BE49-F238E27FC236}">
                  <a16:creationId xmlns:a16="http://schemas.microsoft.com/office/drawing/2014/main" id="{379556DE-88CD-7F71-5EEE-0296A3D18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468" y="3162300"/>
              <a:ext cx="571500" cy="276225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31" name="Freeform 68">
              <a:extLst>
                <a:ext uri="{FF2B5EF4-FFF2-40B4-BE49-F238E27FC236}">
                  <a16:creationId xmlns:a16="http://schemas.microsoft.com/office/drawing/2014/main" id="{4FC8E2F2-4464-3F62-C93F-335FE979F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216" y="3638550"/>
              <a:ext cx="521494" cy="600075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32" name="Freeform 69">
              <a:extLst>
                <a:ext uri="{FF2B5EF4-FFF2-40B4-BE49-F238E27FC236}">
                  <a16:creationId xmlns:a16="http://schemas.microsoft.com/office/drawing/2014/main" id="{F26FFA8C-0424-E6E8-6D2E-872FB7F3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469" y="4143375"/>
              <a:ext cx="250031" cy="419100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33" name="Freeform 70">
              <a:extLst>
                <a:ext uri="{FF2B5EF4-FFF2-40B4-BE49-F238E27FC236}">
                  <a16:creationId xmlns:a16="http://schemas.microsoft.com/office/drawing/2014/main" id="{2D558D2D-F83A-4102-8179-B650C1F74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204" y="4143375"/>
              <a:ext cx="721519" cy="838200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E7E6E6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34" name="Freeform 71">
              <a:extLst>
                <a:ext uri="{FF2B5EF4-FFF2-40B4-BE49-F238E27FC236}">
                  <a16:creationId xmlns:a16="http://schemas.microsoft.com/office/drawing/2014/main" id="{1E05F977-AE85-1D27-B8E2-391EA3BA3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469" y="4143375"/>
              <a:ext cx="250031" cy="419100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35" name="Freeform 72">
              <a:extLst>
                <a:ext uri="{FF2B5EF4-FFF2-40B4-BE49-F238E27FC236}">
                  <a16:creationId xmlns:a16="http://schemas.microsoft.com/office/drawing/2014/main" id="{F6D80C75-4A7E-FD6A-2B17-12B4FEEEC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204" y="4143375"/>
              <a:ext cx="721519" cy="838200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36" name="Freeform 73">
              <a:extLst>
                <a:ext uri="{FF2B5EF4-FFF2-40B4-BE49-F238E27FC236}">
                  <a16:creationId xmlns:a16="http://schemas.microsoft.com/office/drawing/2014/main" id="{7DFD999C-6CA9-F417-D11C-9601555A2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203" y="4152900"/>
              <a:ext cx="290513" cy="228600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37" name="Freeform 74">
              <a:extLst>
                <a:ext uri="{FF2B5EF4-FFF2-40B4-BE49-F238E27FC236}">
                  <a16:creationId xmlns:a16="http://schemas.microsoft.com/office/drawing/2014/main" id="{BFDCA67A-C19A-35FF-8180-2B3ADE71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748" y="3790950"/>
              <a:ext cx="702469" cy="485775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38" name="Freeform 75">
              <a:extLst>
                <a:ext uri="{FF2B5EF4-FFF2-40B4-BE49-F238E27FC236}">
                  <a16:creationId xmlns:a16="http://schemas.microsoft.com/office/drawing/2014/main" id="{442EF570-A0EA-2A38-D144-15685DEBD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203" y="4152900"/>
              <a:ext cx="290513" cy="228600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39" name="Freeform 76">
              <a:extLst>
                <a:ext uri="{FF2B5EF4-FFF2-40B4-BE49-F238E27FC236}">
                  <a16:creationId xmlns:a16="http://schemas.microsoft.com/office/drawing/2014/main" id="{019DBF3C-9063-6FB2-5BF4-B6E6B020F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748" y="3790950"/>
              <a:ext cx="702469" cy="485775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40" name="Freeform 77">
              <a:extLst>
                <a:ext uri="{FF2B5EF4-FFF2-40B4-BE49-F238E27FC236}">
                  <a16:creationId xmlns:a16="http://schemas.microsoft.com/office/drawing/2014/main" id="{4EB0DFAE-3CA8-7C78-7D23-2E928303E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430" y="4067175"/>
              <a:ext cx="433388" cy="733425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41" name="Freeform 78">
              <a:extLst>
                <a:ext uri="{FF2B5EF4-FFF2-40B4-BE49-F238E27FC236}">
                  <a16:creationId xmlns:a16="http://schemas.microsoft.com/office/drawing/2014/main" id="{26006612-7787-82D4-0328-DA01601F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432" y="4067175"/>
              <a:ext cx="431006" cy="733425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42" name="Freeform 79">
              <a:extLst>
                <a:ext uri="{FF2B5EF4-FFF2-40B4-BE49-F238E27FC236}">
                  <a16:creationId xmlns:a16="http://schemas.microsoft.com/office/drawing/2014/main" id="{22CCC780-C2DC-A827-443E-43C94393E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437" y="4162425"/>
              <a:ext cx="366713" cy="219075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43" name="Freeform 80">
              <a:extLst>
                <a:ext uri="{FF2B5EF4-FFF2-40B4-BE49-F238E27FC236}">
                  <a16:creationId xmlns:a16="http://schemas.microsoft.com/office/drawing/2014/main" id="{AD68907A-F213-2504-55FC-443A1FD09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234" y="3219450"/>
              <a:ext cx="1063229" cy="704850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44" name="Freeform 81">
              <a:extLst>
                <a:ext uri="{FF2B5EF4-FFF2-40B4-BE49-F238E27FC236}">
                  <a16:creationId xmlns:a16="http://schemas.microsoft.com/office/drawing/2014/main" id="{136F61D9-EE1D-7D23-E2CE-89DFC8047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217" y="3171825"/>
              <a:ext cx="421481" cy="400050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45" name="Freeform 82">
              <a:extLst>
                <a:ext uri="{FF2B5EF4-FFF2-40B4-BE49-F238E27FC236}">
                  <a16:creationId xmlns:a16="http://schemas.microsoft.com/office/drawing/2014/main" id="{D0B0AE28-ABF9-EF76-6832-CAF015738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234" y="3219450"/>
              <a:ext cx="1063229" cy="704850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46" name="Freeform 83">
              <a:extLst>
                <a:ext uri="{FF2B5EF4-FFF2-40B4-BE49-F238E27FC236}">
                  <a16:creationId xmlns:a16="http://schemas.microsoft.com/office/drawing/2014/main" id="{C5A65574-4B86-5E1F-692B-C9342923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217" y="3171825"/>
              <a:ext cx="421481" cy="400050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47" name="Freeform 84">
              <a:extLst>
                <a:ext uri="{FF2B5EF4-FFF2-40B4-BE49-F238E27FC236}">
                  <a16:creationId xmlns:a16="http://schemas.microsoft.com/office/drawing/2014/main" id="{896B3B76-8FAA-5050-D96C-C046800EF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759" y="2428875"/>
              <a:ext cx="1023938" cy="781050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48" name="Freeform 85">
              <a:extLst>
                <a:ext uri="{FF2B5EF4-FFF2-40B4-BE49-F238E27FC236}">
                  <a16:creationId xmlns:a16="http://schemas.microsoft.com/office/drawing/2014/main" id="{0C2BC5A8-A6D7-A162-3441-F892273A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969" y="2352675"/>
              <a:ext cx="250031" cy="133350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49" name="Freeform 86">
              <a:extLst>
                <a:ext uri="{FF2B5EF4-FFF2-40B4-BE49-F238E27FC236}">
                  <a16:creationId xmlns:a16="http://schemas.microsoft.com/office/drawing/2014/main" id="{CE1752D5-B947-012F-BC5C-765327807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759" y="2428875"/>
              <a:ext cx="1023938" cy="781050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50" name="Freeform 87">
              <a:extLst>
                <a:ext uri="{FF2B5EF4-FFF2-40B4-BE49-F238E27FC236}">
                  <a16:creationId xmlns:a16="http://schemas.microsoft.com/office/drawing/2014/main" id="{ED37B482-30BB-0892-8074-3AA11C7B2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969" y="2343150"/>
              <a:ext cx="250031" cy="133350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51" name="Freeform 88">
              <a:extLst>
                <a:ext uri="{FF2B5EF4-FFF2-40B4-BE49-F238E27FC236}">
                  <a16:creationId xmlns:a16="http://schemas.microsoft.com/office/drawing/2014/main" id="{8C0E6566-228A-B0B4-B43E-7E082CDC2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945" y="2109787"/>
              <a:ext cx="541735" cy="38100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52" name="Freeform 89">
              <a:extLst>
                <a:ext uri="{FF2B5EF4-FFF2-40B4-BE49-F238E27FC236}">
                  <a16:creationId xmlns:a16="http://schemas.microsoft.com/office/drawing/2014/main" id="{9FEA7C17-B23E-A67A-83CB-C093BEEE2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203" y="2495550"/>
              <a:ext cx="1153716" cy="1104900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53" name="Freeform 90">
              <a:extLst>
                <a:ext uri="{FF2B5EF4-FFF2-40B4-BE49-F238E27FC236}">
                  <a16:creationId xmlns:a16="http://schemas.microsoft.com/office/drawing/2014/main" id="{EFE01681-F611-DAD4-1658-994E9336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975" y="2124075"/>
              <a:ext cx="541735" cy="38100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54" name="Freeform 91">
              <a:extLst>
                <a:ext uri="{FF2B5EF4-FFF2-40B4-BE49-F238E27FC236}">
                  <a16:creationId xmlns:a16="http://schemas.microsoft.com/office/drawing/2014/main" id="{4EACA96D-7ECB-14D0-A1D1-FDF8FBBF6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203" y="2486025"/>
              <a:ext cx="1153716" cy="1104900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55" name="Freeform 92">
              <a:extLst>
                <a:ext uri="{FF2B5EF4-FFF2-40B4-BE49-F238E27FC236}">
                  <a16:creationId xmlns:a16="http://schemas.microsoft.com/office/drawing/2014/main" id="{049FFF02-175C-9CD5-FD0C-7666476D6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487" y="2105025"/>
              <a:ext cx="863204" cy="714375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56" name="Freeform 93">
              <a:extLst>
                <a:ext uri="{FF2B5EF4-FFF2-40B4-BE49-F238E27FC236}">
                  <a16:creationId xmlns:a16="http://schemas.microsoft.com/office/drawing/2014/main" id="{B4D5FBF3-E01F-1B77-9192-3C3AD0391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260" y="1905000"/>
              <a:ext cx="632222" cy="333375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4472C4">
                <a:lumMod val="20000"/>
                <a:lumOff val="8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57" name="Freeform 94">
              <a:extLst>
                <a:ext uri="{FF2B5EF4-FFF2-40B4-BE49-F238E27FC236}">
                  <a16:creationId xmlns:a16="http://schemas.microsoft.com/office/drawing/2014/main" id="{A15B8755-A41F-8CE4-8BDB-ED975C598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487" y="2095500"/>
              <a:ext cx="863204" cy="714375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58" name="Freeform 95">
              <a:extLst>
                <a:ext uri="{FF2B5EF4-FFF2-40B4-BE49-F238E27FC236}">
                  <a16:creationId xmlns:a16="http://schemas.microsoft.com/office/drawing/2014/main" id="{61C4A233-70CC-7966-04D2-1547E178E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260" y="1895475"/>
              <a:ext cx="632222" cy="333375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59" name="Freeform 96">
              <a:extLst>
                <a:ext uri="{FF2B5EF4-FFF2-40B4-BE49-F238E27FC236}">
                  <a16:creationId xmlns:a16="http://schemas.microsoft.com/office/drawing/2014/main" id="{8F7CE3CB-3686-DF44-397C-96E5595A1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541" y="1642467"/>
              <a:ext cx="401241" cy="295275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60" name="Freeform 98">
              <a:extLst>
                <a:ext uri="{FF2B5EF4-FFF2-40B4-BE49-F238E27FC236}">
                  <a16:creationId xmlns:a16="http://schemas.microsoft.com/office/drawing/2014/main" id="{183AECD5-47F5-F28E-C87E-DA2F962F3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228" y="1647825"/>
              <a:ext cx="401241" cy="295275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61" name="Freeform 99">
              <a:extLst>
                <a:ext uri="{FF2B5EF4-FFF2-40B4-BE49-F238E27FC236}">
                  <a16:creationId xmlns:a16="http://schemas.microsoft.com/office/drawing/2014/main" id="{3289774C-28DC-C0D9-A789-BC059D63E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388" y="8335"/>
              <a:ext cx="1327547" cy="2607469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62" name="Freeform 100">
              <a:extLst>
                <a:ext uri="{FF2B5EF4-FFF2-40B4-BE49-F238E27FC236}">
                  <a16:creationId xmlns:a16="http://schemas.microsoft.com/office/drawing/2014/main" id="{74F3115F-9F1C-8F20-2898-DF7D9841B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024" y="161925"/>
              <a:ext cx="953691" cy="1514475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63" name="Freeform 101">
              <a:extLst>
                <a:ext uri="{FF2B5EF4-FFF2-40B4-BE49-F238E27FC236}">
                  <a16:creationId xmlns:a16="http://schemas.microsoft.com/office/drawing/2014/main" id="{106E9C4A-02C3-9A79-F2FF-1335F73B1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248" y="371475"/>
              <a:ext cx="822722" cy="2019300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64" name="Freeform 102">
              <a:extLst>
                <a:ext uri="{FF2B5EF4-FFF2-40B4-BE49-F238E27FC236}">
                  <a16:creationId xmlns:a16="http://schemas.microsoft.com/office/drawing/2014/main" id="{BAD59A4A-15EB-FC6E-91F0-8C44736CF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024" y="152400"/>
              <a:ext cx="953691" cy="1514475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65" name="Freeform 103">
              <a:extLst>
                <a:ext uri="{FF2B5EF4-FFF2-40B4-BE49-F238E27FC236}">
                  <a16:creationId xmlns:a16="http://schemas.microsoft.com/office/drawing/2014/main" id="{04FABD13-B93C-BA68-DBE8-ECBB84112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248" y="361950"/>
              <a:ext cx="822722" cy="2019300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66" name="Freeform 104">
              <a:extLst>
                <a:ext uri="{FF2B5EF4-FFF2-40B4-BE49-F238E27FC236}">
                  <a16:creationId xmlns:a16="http://schemas.microsoft.com/office/drawing/2014/main" id="{B61B0FF7-2E4E-DA1F-711E-0B6DFA28A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803" y="0"/>
              <a:ext cx="1595438" cy="2009775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67" name="Freeform 105">
              <a:extLst>
                <a:ext uri="{FF2B5EF4-FFF2-40B4-BE49-F238E27FC236}">
                  <a16:creationId xmlns:a16="http://schemas.microsoft.com/office/drawing/2014/main" id="{2F87D3DC-4EF7-9EFB-1518-DC51E1892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803" y="-9525"/>
              <a:ext cx="1595438" cy="2009775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  <p:grpSp>
          <p:nvGrpSpPr>
            <p:cNvPr id="3468" name="Groupe 3467">
              <a:extLst>
                <a:ext uri="{FF2B5EF4-FFF2-40B4-BE49-F238E27FC236}">
                  <a16:creationId xmlns:a16="http://schemas.microsoft.com/office/drawing/2014/main" id="{993DC940-AD49-23A7-4BCF-B58D473F8470}"/>
                </a:ext>
              </a:extLst>
            </p:cNvPr>
            <p:cNvGrpSpPr/>
            <p:nvPr/>
          </p:nvGrpSpPr>
          <p:grpSpPr>
            <a:xfrm>
              <a:off x="95980" y="152400"/>
              <a:ext cx="2685040" cy="1129497"/>
              <a:chOff x="5811467" y="560303"/>
              <a:chExt cx="3093303" cy="1137086"/>
            </a:xfrm>
          </p:grpSpPr>
          <p:sp>
            <p:nvSpPr>
              <p:cNvPr id="3469" name="ZoneTexte 3468">
                <a:extLst>
                  <a:ext uri="{FF2B5EF4-FFF2-40B4-BE49-F238E27FC236}">
                    <a16:creationId xmlns:a16="http://schemas.microsoft.com/office/drawing/2014/main" id="{C9C4609D-7407-F347-7BF1-9DEF6069B237}"/>
                  </a:ext>
                </a:extLst>
              </p:cNvPr>
              <p:cNvSpPr txBox="1"/>
              <p:nvPr/>
            </p:nvSpPr>
            <p:spPr>
              <a:xfrm>
                <a:off x="7654818" y="1441767"/>
                <a:ext cx="1249952" cy="255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Negotiated TPA</a:t>
                </a:r>
              </a:p>
            </p:txBody>
          </p:sp>
          <p:grpSp>
            <p:nvGrpSpPr>
              <p:cNvPr id="3470" name="Groupe 3469">
                <a:extLst>
                  <a:ext uri="{FF2B5EF4-FFF2-40B4-BE49-F238E27FC236}">
                    <a16:creationId xmlns:a16="http://schemas.microsoft.com/office/drawing/2014/main" id="{3B7D3460-8DB8-8B04-101D-11D12DE93D78}"/>
                  </a:ext>
                </a:extLst>
              </p:cNvPr>
              <p:cNvGrpSpPr/>
              <p:nvPr/>
            </p:nvGrpSpPr>
            <p:grpSpPr>
              <a:xfrm>
                <a:off x="5811467" y="560303"/>
                <a:ext cx="2472233" cy="1137086"/>
                <a:chOff x="5811467" y="579927"/>
                <a:chExt cx="2438166" cy="1137086"/>
              </a:xfrm>
            </p:grpSpPr>
            <p:sp>
              <p:nvSpPr>
                <p:cNvPr id="3471" name="Rectangle 3470">
                  <a:extLst>
                    <a:ext uri="{FF2B5EF4-FFF2-40B4-BE49-F238E27FC236}">
                      <a16:creationId xmlns:a16="http://schemas.microsoft.com/office/drawing/2014/main" id="{DC1B758F-618E-0249-0738-EA9AC955920E}"/>
                    </a:ext>
                  </a:extLst>
                </p:cNvPr>
                <p:cNvSpPr/>
                <p:nvPr/>
              </p:nvSpPr>
              <p:spPr>
                <a:xfrm>
                  <a:off x="5906142" y="910813"/>
                  <a:ext cx="343197" cy="217170"/>
                </a:xfrm>
                <a:prstGeom prst="rect">
                  <a:avLst/>
                </a:prstGeom>
                <a:solidFill>
                  <a:srgbClr val="E7E6E6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fr-FR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472" name="Rectangle 3471">
                  <a:extLst>
                    <a:ext uri="{FF2B5EF4-FFF2-40B4-BE49-F238E27FC236}">
                      <a16:creationId xmlns:a16="http://schemas.microsoft.com/office/drawing/2014/main" id="{4481C1F6-B2DB-7534-A8E2-687246E31015}"/>
                    </a:ext>
                  </a:extLst>
                </p:cNvPr>
                <p:cNvSpPr/>
                <p:nvPr/>
              </p:nvSpPr>
              <p:spPr>
                <a:xfrm>
                  <a:off x="5906143" y="1491306"/>
                  <a:ext cx="343197" cy="21717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472C4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fr-FR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473" name="Rectangle 3472">
                  <a:extLst>
                    <a:ext uri="{FF2B5EF4-FFF2-40B4-BE49-F238E27FC236}">
                      <a16:creationId xmlns:a16="http://schemas.microsoft.com/office/drawing/2014/main" id="{3C2FD94C-4700-159B-5BD1-82B9DC99CF74}"/>
                    </a:ext>
                  </a:extLst>
                </p:cNvPr>
                <p:cNvSpPr/>
                <p:nvPr/>
              </p:nvSpPr>
              <p:spPr>
                <a:xfrm>
                  <a:off x="7303028" y="1485237"/>
                  <a:ext cx="343197" cy="21717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4472C4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fr-FR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474" name="ZoneTexte 3473">
                  <a:extLst>
                    <a:ext uri="{FF2B5EF4-FFF2-40B4-BE49-F238E27FC236}">
                      <a16:creationId xmlns:a16="http://schemas.microsoft.com/office/drawing/2014/main" id="{E786B256-5562-6CE1-04BE-9851569AAF69}"/>
                    </a:ext>
                  </a:extLst>
                </p:cNvPr>
                <p:cNvSpPr txBox="1"/>
                <p:nvPr/>
              </p:nvSpPr>
              <p:spPr>
                <a:xfrm>
                  <a:off x="6212283" y="1461391"/>
                  <a:ext cx="1214418" cy="255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/>
                      <a:sym typeface="Arial"/>
                    </a:rPr>
                    <a:t>Regulated TPA</a:t>
                  </a:r>
                </a:p>
              </p:txBody>
            </p:sp>
            <p:sp>
              <p:nvSpPr>
                <p:cNvPr id="3475" name="ZoneTexte 3474">
                  <a:extLst>
                    <a:ext uri="{FF2B5EF4-FFF2-40B4-BE49-F238E27FC236}">
                      <a16:creationId xmlns:a16="http://schemas.microsoft.com/office/drawing/2014/main" id="{3C3B093A-9332-9A6B-67CC-B36E5412E660}"/>
                    </a:ext>
                  </a:extLst>
                </p:cNvPr>
                <p:cNvSpPr txBox="1"/>
                <p:nvPr/>
              </p:nvSpPr>
              <p:spPr>
                <a:xfrm>
                  <a:off x="6196595" y="886011"/>
                  <a:ext cx="2019441" cy="255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/>
                      <a:sym typeface="Arial"/>
                    </a:rPr>
                    <a:t>MS with no storage capacity</a:t>
                  </a:r>
                </a:p>
              </p:txBody>
            </p:sp>
            <p:sp>
              <p:nvSpPr>
                <p:cNvPr id="3476" name="ZoneTexte 3475">
                  <a:extLst>
                    <a:ext uri="{FF2B5EF4-FFF2-40B4-BE49-F238E27FC236}">
                      <a16:creationId xmlns:a16="http://schemas.microsoft.com/office/drawing/2014/main" id="{026F1691-64B8-4E6C-DFB0-20A2848FD2CE}"/>
                    </a:ext>
                  </a:extLst>
                </p:cNvPr>
                <p:cNvSpPr txBox="1"/>
                <p:nvPr/>
              </p:nvSpPr>
              <p:spPr>
                <a:xfrm>
                  <a:off x="5811467" y="1243764"/>
                  <a:ext cx="2438166" cy="263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fr-FR" sz="1050" b="0" i="0" u="sng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/>
                      <a:sym typeface="Arial"/>
                    </a:rPr>
                    <a:t>TPA regime</a:t>
                  </a:r>
                </a:p>
              </p:txBody>
            </p:sp>
            <p:sp>
              <p:nvSpPr>
                <p:cNvPr id="3477" name="ZoneTexte 3476">
                  <a:extLst>
                    <a:ext uri="{FF2B5EF4-FFF2-40B4-BE49-F238E27FC236}">
                      <a16:creationId xmlns:a16="http://schemas.microsoft.com/office/drawing/2014/main" id="{0D5D145D-37C5-E28B-67F5-A85766D6E4B4}"/>
                    </a:ext>
                  </a:extLst>
                </p:cNvPr>
                <p:cNvSpPr txBox="1"/>
                <p:nvPr/>
              </p:nvSpPr>
              <p:spPr>
                <a:xfrm>
                  <a:off x="5811467" y="579927"/>
                  <a:ext cx="2438166" cy="263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fr-FR" sz="1050" b="0" i="0" u="sng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Arial"/>
                      <a:sym typeface="Arial"/>
                    </a:rPr>
                    <a:t>Storage capacity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82617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RiYzkwMTIzOTA2YTkxZWZjZjY0NDdkODYyYzJlM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haredContentType xmlns="Microsoft.SharePoint.Taxonomy.ContentTypeSync" SourceId="3bf472f7-a010-4b5a-bb99-a26ed4c99680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1D2023FA44142B5E23BBAF9583B6F" ma:contentTypeVersion="17" ma:contentTypeDescription="Crée un document." ma:contentTypeScope="" ma:versionID="0f69f6b1eab0f57bfdd7af9d0dab8cb1">
  <xsd:schema xmlns:xsd="http://www.w3.org/2001/XMLSchema" xmlns:xs="http://www.w3.org/2001/XMLSchema" xmlns:p="http://schemas.microsoft.com/office/2006/metadata/properties" xmlns:ns2="87037488-ec5d-4aba-84c2-9b1d22638e8e" xmlns:ns3="161dcbfa-c904-4e5e-9aae-c3a2fb77cf0a" xmlns:ns4="531e3727-d50d-4e78-b64f-3c422abfbb9f" targetNamespace="http://schemas.microsoft.com/office/2006/metadata/properties" ma:root="true" ma:fieldsID="e633dd81d71323f070fe843cc2b26858" ns2:_="" ns3:_="" ns4:_="">
    <xsd:import namespace="87037488-ec5d-4aba-84c2-9b1d22638e8e"/>
    <xsd:import namespace="161dcbfa-c904-4e5e-9aae-c3a2fb77cf0a"/>
    <xsd:import namespace="531e3727-d50d-4e78-b64f-3c422abfbb9f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ae2f0da-c091-422c-9c00-47b287a21efb}" ma:internalName="TaxCatchAll" ma:showField="CatchAllData" ma:web="531e3727-d50d-4e78-b64f-3c422abfb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ae2f0da-c091-422c-9c00-47b287a21efb}" ma:internalName="TaxCatchAllLabel" ma:readOnly="true" ma:showField="CatchAllDataLabel" ma:web="531e3727-d50d-4e78-b64f-3c422abfb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dcbfa-c904-4e5e-9aae-c3a2fb77c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3bf472f7-a010-4b5a-bb99-a26ed4c99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e3727-d50d-4e78-b64f-3c422abfbb9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9BA5DD-7B6A-4B9A-AC78-1B20118CF75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BB0E8DB-CC82-4466-B02A-57DAA696F6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364A48-FCE3-4EEB-8C02-3E2C3CDEA377}">
  <ds:schemaRefs>
    <ds:schemaRef ds:uri="161dcbfa-c904-4e5e-9aae-c3a2fb77cf0a"/>
    <ds:schemaRef ds:uri="531e3727-d50d-4e78-b64f-3c422abfbb9f"/>
    <ds:schemaRef ds:uri="87037488-ec5d-4aba-84c2-9b1d22638e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868</Words>
  <Application>Microsoft Office PowerPoint</Application>
  <PresentationFormat>Grand écran</PresentationFormat>
  <Paragraphs>190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8" baseType="lpstr">
      <vt:lpstr>微软雅黑</vt:lpstr>
      <vt:lpstr>AdvTT5843c571</vt:lpstr>
      <vt:lpstr>AdvTT5843c571+fb</vt:lpstr>
      <vt:lpstr>AdvTTf90d833a.I</vt:lpstr>
      <vt:lpstr>Arial</vt:lpstr>
      <vt:lpstr>Calibri</vt:lpstr>
      <vt:lpstr>Courier New</vt:lpstr>
      <vt:lpstr>Microsoft YaHei (En-têtes)</vt:lpstr>
      <vt:lpstr>Roboto</vt:lpstr>
      <vt:lpstr>Wingdings</vt:lpstr>
      <vt:lpstr>微软雅黑 (标题)</vt:lpstr>
      <vt:lpstr>微软雅黑（标题）</vt:lpstr>
      <vt:lpstr>Office 主题​​</vt:lpstr>
      <vt:lpstr>Recent European developments in gas storage regulation</vt:lpstr>
      <vt:lpstr>Background</vt:lpstr>
      <vt:lpstr>Présentation PowerPoint</vt:lpstr>
      <vt:lpstr>Key tool in the EU gas supply security</vt:lpstr>
      <vt:lpstr>European security of gas supply legal framework   </vt:lpstr>
      <vt:lpstr>Gas storage : a key tool in gas supply security</vt:lpstr>
      <vt:lpstr>Gas storage regulatory framework</vt:lpstr>
      <vt:lpstr>SoS – UGS as the main tool to balance the market area</vt:lpstr>
      <vt:lpstr>Underground gas storage - Regulated versus negotiated TPA</vt:lpstr>
      <vt:lpstr>Underground gas storage – National regulatory measures prior 2022</vt:lpstr>
      <vt:lpstr>Underground gas storage – National regulatory measures post 2022</vt:lpstr>
      <vt:lpstr>2022/1032 Gas storage regulation</vt:lpstr>
      <vt:lpstr>Gas storage measures typologies</vt:lpstr>
      <vt:lpstr>Key messages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DUHALDE Mélisande (Storengy)</cp:lastModifiedBy>
  <cp:revision>730</cp:revision>
  <dcterms:created xsi:type="dcterms:W3CDTF">2019-06-19T02:08:00Z</dcterms:created>
  <dcterms:modified xsi:type="dcterms:W3CDTF">2024-04-11T05:10:30Z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4CCBAA3747634532BDE9C8C56A3C92DE</vt:lpwstr>
  </property>
</Properties>
</file>