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319" r:id="rId4"/>
    <p:sldId id="267" r:id="rId5"/>
    <p:sldId id="311" r:id="rId6"/>
    <p:sldId id="312" r:id="rId7"/>
    <p:sldId id="314" r:id="rId8"/>
    <p:sldId id="313" r:id="rId9"/>
    <p:sldId id="315" r:id="rId10"/>
    <p:sldId id="317" r:id="rId11"/>
    <p:sldId id="316" r:id="rId12"/>
    <p:sldId id="318" r:id="rId13"/>
    <p:sldId id="321" r:id="rId14"/>
    <p:sldId id="331" r:id="rId15"/>
    <p:sldId id="332" r:id="rId16"/>
    <p:sldId id="305" r:id="rId17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6" autoAdjust="0"/>
    <p:restoredTop sz="73208" autoAdjust="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radovan.predajna\Desktop\Temp\SimN+P_cw14_3287_A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radovan.predajna\Desktop\Temp\SimN+P_cw14_3287_B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997637795275587"/>
          <c:y val="2.71692913385826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687776549714755E-2"/>
          <c:y val="0.21186250495542508"/>
          <c:w val="0.85660288679175278"/>
          <c:h val="0.71507803399123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'NAFTA+POZAGAS'!$E$2</c:f>
              <c:strCache>
                <c:ptCount val="1"/>
                <c:pt idx="0">
                  <c:v>6P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'NAFTA+POZAGAS'!$E$7:$E$642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0.85</c:v>
                </c:pt>
                <c:pt idx="30">
                  <c:v>0.85</c:v>
                </c:pt>
                <c:pt idx="31">
                  <c:v>0.85</c:v>
                </c:pt>
                <c:pt idx="32">
                  <c:v>0.85</c:v>
                </c:pt>
                <c:pt idx="33">
                  <c:v>0.85</c:v>
                </c:pt>
                <c:pt idx="34">
                  <c:v>0.85</c:v>
                </c:pt>
                <c:pt idx="35">
                  <c:v>0.85</c:v>
                </c:pt>
                <c:pt idx="36">
                  <c:v>0.85</c:v>
                </c:pt>
                <c:pt idx="37">
                  <c:v>0.85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0.8</c:v>
                </c:pt>
                <c:pt idx="51">
                  <c:v>0.8</c:v>
                </c:pt>
                <c:pt idx="52">
                  <c:v>0.8</c:v>
                </c:pt>
                <c:pt idx="53">
                  <c:v>0.8</c:v>
                </c:pt>
                <c:pt idx="54">
                  <c:v>0.8</c:v>
                </c:pt>
                <c:pt idx="55">
                  <c:v>0.8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-0.65</c:v>
                </c:pt>
                <c:pt idx="127">
                  <c:v>-0.65</c:v>
                </c:pt>
                <c:pt idx="128">
                  <c:v>-0.65</c:v>
                </c:pt>
                <c:pt idx="129">
                  <c:v>-0.65</c:v>
                </c:pt>
                <c:pt idx="130">
                  <c:v>-0.65</c:v>
                </c:pt>
                <c:pt idx="131">
                  <c:v>-0.65</c:v>
                </c:pt>
                <c:pt idx="132">
                  <c:v>-0.65</c:v>
                </c:pt>
                <c:pt idx="133">
                  <c:v>-0.65</c:v>
                </c:pt>
                <c:pt idx="134">
                  <c:v>-0.65</c:v>
                </c:pt>
                <c:pt idx="135">
                  <c:v>-0.65</c:v>
                </c:pt>
                <c:pt idx="136">
                  <c:v>-0.65</c:v>
                </c:pt>
                <c:pt idx="137">
                  <c:v>-0.65</c:v>
                </c:pt>
                <c:pt idx="138">
                  <c:v>-0.65</c:v>
                </c:pt>
                <c:pt idx="139">
                  <c:v>-0.65</c:v>
                </c:pt>
                <c:pt idx="140">
                  <c:v>-0.65</c:v>
                </c:pt>
                <c:pt idx="141">
                  <c:v>-0.65</c:v>
                </c:pt>
                <c:pt idx="142">
                  <c:v>-0.65</c:v>
                </c:pt>
                <c:pt idx="143">
                  <c:v>-0.65</c:v>
                </c:pt>
                <c:pt idx="144">
                  <c:v>-0.65</c:v>
                </c:pt>
                <c:pt idx="145">
                  <c:v>-0.64333333333333398</c:v>
                </c:pt>
                <c:pt idx="146">
                  <c:v>-0.62188888888889005</c:v>
                </c:pt>
                <c:pt idx="147">
                  <c:v>-0.60115925925925995</c:v>
                </c:pt>
                <c:pt idx="148">
                  <c:v>-0.58112061728395104</c:v>
                </c:pt>
                <c:pt idx="149">
                  <c:v>-0.56174993004115303</c:v>
                </c:pt>
                <c:pt idx="150">
                  <c:v>-0.55000000000000004</c:v>
                </c:pt>
                <c:pt idx="151">
                  <c:v>-0.55000000000000004</c:v>
                </c:pt>
                <c:pt idx="152">
                  <c:v>-0.55000000000000004</c:v>
                </c:pt>
                <c:pt idx="153">
                  <c:v>-0.55000000000000004</c:v>
                </c:pt>
                <c:pt idx="154">
                  <c:v>-0.55000000000000004</c:v>
                </c:pt>
                <c:pt idx="155">
                  <c:v>-0.55000000000000004</c:v>
                </c:pt>
                <c:pt idx="156">
                  <c:v>-0.55000000000000004</c:v>
                </c:pt>
                <c:pt idx="157">
                  <c:v>-0.55000000000000004</c:v>
                </c:pt>
                <c:pt idx="158">
                  <c:v>-0.55000000000000004</c:v>
                </c:pt>
                <c:pt idx="159">
                  <c:v>-0.55000000000000004</c:v>
                </c:pt>
                <c:pt idx="160">
                  <c:v>-0.55000000000000004</c:v>
                </c:pt>
                <c:pt idx="161">
                  <c:v>-0.54135826570644796</c:v>
                </c:pt>
                <c:pt idx="162">
                  <c:v>-0.52331299018289901</c:v>
                </c:pt>
                <c:pt idx="163">
                  <c:v>-0.505869223843469</c:v>
                </c:pt>
                <c:pt idx="164">
                  <c:v>-0.48900691638201998</c:v>
                </c:pt>
                <c:pt idx="165">
                  <c:v>-0.47270668583595299</c:v>
                </c:pt>
                <c:pt idx="166">
                  <c:v>-0.45694979630808802</c:v>
                </c:pt>
                <c:pt idx="167">
                  <c:v>-0.45</c:v>
                </c:pt>
                <c:pt idx="168">
                  <c:v>-0.45</c:v>
                </c:pt>
                <c:pt idx="169">
                  <c:v>-0.45</c:v>
                </c:pt>
                <c:pt idx="170">
                  <c:v>-0.45</c:v>
                </c:pt>
                <c:pt idx="171">
                  <c:v>-0.45</c:v>
                </c:pt>
                <c:pt idx="172">
                  <c:v>-0.45</c:v>
                </c:pt>
                <c:pt idx="173">
                  <c:v>-0.45</c:v>
                </c:pt>
                <c:pt idx="174">
                  <c:v>-0.45</c:v>
                </c:pt>
                <c:pt idx="175">
                  <c:v>-0.45</c:v>
                </c:pt>
                <c:pt idx="176">
                  <c:v>-0.45</c:v>
                </c:pt>
                <c:pt idx="177">
                  <c:v>-0.45</c:v>
                </c:pt>
                <c:pt idx="178">
                  <c:v>-0.45</c:v>
                </c:pt>
                <c:pt idx="179">
                  <c:v>-0.45</c:v>
                </c:pt>
                <c:pt idx="180">
                  <c:v>-0.384362728623038</c:v>
                </c:pt>
                <c:pt idx="181">
                  <c:v>0.41511096774193501</c:v>
                </c:pt>
                <c:pt idx="182">
                  <c:v>0.40315198156681997</c:v>
                </c:pt>
                <c:pt idx="183">
                  <c:v>0.39678423963133602</c:v>
                </c:pt>
                <c:pt idx="184">
                  <c:v>0.39047714285714302</c:v>
                </c:pt>
                <c:pt idx="185">
                  <c:v>0.384230138248848</c:v>
                </c:pt>
                <c:pt idx="186">
                  <c:v>0.378042580645161</c:v>
                </c:pt>
                <c:pt idx="187">
                  <c:v>0.37191391705069099</c:v>
                </c:pt>
                <c:pt idx="188">
                  <c:v>0.36584368663594502</c:v>
                </c:pt>
                <c:pt idx="189">
                  <c:v>0.35983124423963098</c:v>
                </c:pt>
                <c:pt idx="190">
                  <c:v>0.35387612903225801</c:v>
                </c:pt>
                <c:pt idx="191">
                  <c:v>0.34797769585253502</c:v>
                </c:pt>
                <c:pt idx="192">
                  <c:v>0.34213539170506901</c:v>
                </c:pt>
                <c:pt idx="193">
                  <c:v>0.33634875576036899</c:v>
                </c:pt>
                <c:pt idx="194">
                  <c:v>0.33061723502304202</c:v>
                </c:pt>
                <c:pt idx="195">
                  <c:v>0.32494027649769602</c:v>
                </c:pt>
                <c:pt idx="196">
                  <c:v>0.31931741935483898</c:v>
                </c:pt>
                <c:pt idx="197">
                  <c:v>0.31374811059907798</c:v>
                </c:pt>
                <c:pt idx="198">
                  <c:v>0.308231889400922</c:v>
                </c:pt>
                <c:pt idx="199">
                  <c:v>0.30276820276497701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0.217767926267281</c:v>
                </c:pt>
                <c:pt idx="207">
                  <c:v>-0.26543778801843299</c:v>
                </c:pt>
                <c:pt idx="208">
                  <c:v>-0.26543778801843299</c:v>
                </c:pt>
                <c:pt idx="209">
                  <c:v>-0.26543778801843299</c:v>
                </c:pt>
                <c:pt idx="210">
                  <c:v>-0.26543778801843299</c:v>
                </c:pt>
                <c:pt idx="211">
                  <c:v>-0.26543778801843299</c:v>
                </c:pt>
                <c:pt idx="212">
                  <c:v>-0.45</c:v>
                </c:pt>
                <c:pt idx="213">
                  <c:v>-0.45</c:v>
                </c:pt>
                <c:pt idx="214">
                  <c:v>-0.45</c:v>
                </c:pt>
                <c:pt idx="215">
                  <c:v>-0.45</c:v>
                </c:pt>
                <c:pt idx="216">
                  <c:v>-0.45</c:v>
                </c:pt>
                <c:pt idx="217">
                  <c:v>-0.45</c:v>
                </c:pt>
                <c:pt idx="218">
                  <c:v>-0.45</c:v>
                </c:pt>
                <c:pt idx="219">
                  <c:v>-0.45</c:v>
                </c:pt>
                <c:pt idx="220">
                  <c:v>-0.45</c:v>
                </c:pt>
                <c:pt idx="221">
                  <c:v>-0.45</c:v>
                </c:pt>
                <c:pt idx="222">
                  <c:v>-0.45</c:v>
                </c:pt>
                <c:pt idx="223">
                  <c:v>-0.45</c:v>
                </c:pt>
                <c:pt idx="224">
                  <c:v>-0.34956705699327401</c:v>
                </c:pt>
                <c:pt idx="225">
                  <c:v>-0.34800509516577999</c:v>
                </c:pt>
                <c:pt idx="226">
                  <c:v>-0.34645011261365399</c:v>
                </c:pt>
                <c:pt idx="227">
                  <c:v>-0.34490207815157298</c:v>
                </c:pt>
                <c:pt idx="228">
                  <c:v>-0.34336096073355898</c:v>
                </c:pt>
                <c:pt idx="229">
                  <c:v>-0.34182672945235498</c:v>
                </c:pt>
                <c:pt idx="230">
                  <c:v>-0.34029935353880503</c:v>
                </c:pt>
                <c:pt idx="231">
                  <c:v>-0.33877880236124103</c:v>
                </c:pt>
                <c:pt idx="232">
                  <c:v>-0.33726504542486402</c:v>
                </c:pt>
                <c:pt idx="233">
                  <c:v>-0.33575805237113399</c:v>
                </c:pt>
                <c:pt idx="234">
                  <c:v>-0.33425779297716102</c:v>
                </c:pt>
                <c:pt idx="235">
                  <c:v>-0.33276423715510001</c:v>
                </c:pt>
                <c:pt idx="236">
                  <c:v>-0.33127735495154698</c:v>
                </c:pt>
                <c:pt idx="237">
                  <c:v>-0.329797116546938</c:v>
                </c:pt>
                <c:pt idx="238">
                  <c:v>-0.32832349225495</c:v>
                </c:pt>
                <c:pt idx="239">
                  <c:v>-0.32685645252190698</c:v>
                </c:pt>
                <c:pt idx="240">
                  <c:v>-0.32539596792618802</c:v>
                </c:pt>
                <c:pt idx="241">
                  <c:v>-0.32394200917763499</c:v>
                </c:pt>
                <c:pt idx="242">
                  <c:v>-0.32249454711696701</c:v>
                </c:pt>
                <c:pt idx="243">
                  <c:v>-0.32105355271519298</c:v>
                </c:pt>
                <c:pt idx="244">
                  <c:v>-0.31961899707303398</c:v>
                </c:pt>
                <c:pt idx="245">
                  <c:v>-0.31819085142033898</c:v>
                </c:pt>
                <c:pt idx="246">
                  <c:v>-0.31676908711551199</c:v>
                </c:pt>
                <c:pt idx="247">
                  <c:v>-0.315353675644933</c:v>
                </c:pt>
                <c:pt idx="248">
                  <c:v>-0.313944588622391</c:v>
                </c:pt>
                <c:pt idx="249">
                  <c:v>-0.31254179778851099</c:v>
                </c:pt>
                <c:pt idx="250">
                  <c:v>-0.31114527501018902</c:v>
                </c:pt>
                <c:pt idx="251">
                  <c:v>-0.30975499228002701</c:v>
                </c:pt>
                <c:pt idx="252">
                  <c:v>-0.30837092171577302</c:v>
                </c:pt>
                <c:pt idx="253">
                  <c:v>-0.30699303555975999</c:v>
                </c:pt>
                <c:pt idx="254">
                  <c:v>-0.30562130617834898</c:v>
                </c:pt>
                <c:pt idx="255">
                  <c:v>-0.30425570606137697</c:v>
                </c:pt>
                <c:pt idx="256">
                  <c:v>-0.30289620782160298</c:v>
                </c:pt>
                <c:pt idx="257">
                  <c:v>-0.30154278419416097</c:v>
                </c:pt>
                <c:pt idx="258">
                  <c:v>-0.30019540803601003</c:v>
                </c:pt>
                <c:pt idx="259">
                  <c:v>-0.29885405232539303</c:v>
                </c:pt>
                <c:pt idx="260">
                  <c:v>-0.29751869016129401</c:v>
                </c:pt>
                <c:pt idx="261">
                  <c:v>-0.29618929476289702</c:v>
                </c:pt>
                <c:pt idx="262">
                  <c:v>-0.29486583946904998</c:v>
                </c:pt>
                <c:pt idx="263">
                  <c:v>-0.293548297737732</c:v>
                </c:pt>
                <c:pt idx="264">
                  <c:v>-0.29223664314551701</c:v>
                </c:pt>
                <c:pt idx="265">
                  <c:v>-0.290930849387047</c:v>
                </c:pt>
                <c:pt idx="266">
                  <c:v>-0.289630890274504</c:v>
                </c:pt>
                <c:pt idx="267">
                  <c:v>-0.28833673973708501</c:v>
                </c:pt>
                <c:pt idx="268">
                  <c:v>-0.28704837182047599</c:v>
                </c:pt>
                <c:pt idx="269">
                  <c:v>-0.28576576068633602</c:v>
                </c:pt>
                <c:pt idx="270">
                  <c:v>-0.28448888061177702</c:v>
                </c:pt>
                <c:pt idx="271">
                  <c:v>-0.28321770598884699</c:v>
                </c:pt>
                <c:pt idx="272">
                  <c:v>-0.28195221132401699</c:v>
                </c:pt>
                <c:pt idx="273">
                  <c:v>-0.28069237123767199</c:v>
                </c:pt>
                <c:pt idx="274">
                  <c:v>-0.27943816046359898</c:v>
                </c:pt>
                <c:pt idx="275">
                  <c:v>-0.27818955384847999</c:v>
                </c:pt>
                <c:pt idx="276">
                  <c:v>-0.276946526351391</c:v>
                </c:pt>
                <c:pt idx="277">
                  <c:v>-0.27570905304329701</c:v>
                </c:pt>
                <c:pt idx="278">
                  <c:v>-0.27447710910655299</c:v>
                </c:pt>
                <c:pt idx="279">
                  <c:v>-0.27325066983440599</c:v>
                </c:pt>
                <c:pt idx="280">
                  <c:v>-0.27202971063049902</c:v>
                </c:pt>
                <c:pt idx="281">
                  <c:v>-0.27081420700837899</c:v>
                </c:pt>
                <c:pt idx="282">
                  <c:v>-0.26960413459100402</c:v>
                </c:pt>
                <c:pt idx="283">
                  <c:v>-0.26839946911025803</c:v>
                </c:pt>
                <c:pt idx="284">
                  <c:v>-0.26720018640645898</c:v>
                </c:pt>
                <c:pt idx="285">
                  <c:v>-0.266006262427878</c:v>
                </c:pt>
                <c:pt idx="286">
                  <c:v>-0.26481767323025501</c:v>
                </c:pt>
                <c:pt idx="287">
                  <c:v>-0.26363439497632202</c:v>
                </c:pt>
                <c:pt idx="288">
                  <c:v>-0.26245640393531999</c:v>
                </c:pt>
                <c:pt idx="289">
                  <c:v>-0.26128367648252598</c:v>
                </c:pt>
                <c:pt idx="290">
                  <c:v>-0.26011618909877898</c:v>
                </c:pt>
                <c:pt idx="291">
                  <c:v>-0.25895391837000897</c:v>
                </c:pt>
                <c:pt idx="292">
                  <c:v>-0.25779684098676497</c:v>
                </c:pt>
                <c:pt idx="293">
                  <c:v>-0.25664493374375003</c:v>
                </c:pt>
                <c:pt idx="294">
                  <c:v>-0.255498173539354</c:v>
                </c:pt>
                <c:pt idx="295">
                  <c:v>-0.25435653737519198</c:v>
                </c:pt>
                <c:pt idx="296">
                  <c:v>-0.25322000235564301</c:v>
                </c:pt>
                <c:pt idx="297">
                  <c:v>-0.25208854568738698</c:v>
                </c:pt>
                <c:pt idx="298">
                  <c:v>-0.250962144678954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E5E-4089-9B86-88FD4F5DED28}"/>
            </c:ext>
          </c:extLst>
        </c:ser>
        <c:ser>
          <c:idx val="1"/>
          <c:order val="1"/>
          <c:tx>
            <c:strRef>
              <c:f>'NAFTA+POZAGAS'!$F$2</c:f>
              <c:strCache>
                <c:ptCount val="1"/>
                <c:pt idx="0">
                  <c:v>1S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'NAFTA+POZAGAS'!$F$7:$F$642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0.35</c:v>
                </c:pt>
                <c:pt idx="33">
                  <c:v>0.35</c:v>
                </c:pt>
                <c:pt idx="34">
                  <c:v>0.35</c:v>
                </c:pt>
                <c:pt idx="35">
                  <c:v>0.35</c:v>
                </c:pt>
                <c:pt idx="36">
                  <c:v>0.35</c:v>
                </c:pt>
                <c:pt idx="37">
                  <c:v>0.35</c:v>
                </c:pt>
                <c:pt idx="38">
                  <c:v>0.35</c:v>
                </c:pt>
                <c:pt idx="39">
                  <c:v>0.35</c:v>
                </c:pt>
                <c:pt idx="40">
                  <c:v>0.35</c:v>
                </c:pt>
                <c:pt idx="41">
                  <c:v>0.35</c:v>
                </c:pt>
                <c:pt idx="42">
                  <c:v>0.35</c:v>
                </c:pt>
                <c:pt idx="43">
                  <c:v>0.34999999999999398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0.10000000000001499</c:v>
                </c:pt>
                <c:pt idx="84">
                  <c:v>0.1</c:v>
                </c:pt>
                <c:pt idx="85">
                  <c:v>0.1</c:v>
                </c:pt>
                <c:pt idx="86">
                  <c:v>0.1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-0.45900999999999997</c:v>
                </c:pt>
                <c:pt idx="227">
                  <c:v>-0.458918198</c:v>
                </c:pt>
                <c:pt idx="228">
                  <c:v>-0.4588264143604</c:v>
                </c:pt>
                <c:pt idx="229">
                  <c:v>-0.45873464907752698</c:v>
                </c:pt>
                <c:pt idx="230">
                  <c:v>-0.45864290214771197</c:v>
                </c:pt>
                <c:pt idx="231">
                  <c:v>-0.45855117356728198</c:v>
                </c:pt>
                <c:pt idx="232">
                  <c:v>-0.45845946333256898</c:v>
                </c:pt>
                <c:pt idx="233">
                  <c:v>-0.45836777143990198</c:v>
                </c:pt>
                <c:pt idx="234">
                  <c:v>-0.45827609788561402</c:v>
                </c:pt>
                <c:pt idx="235">
                  <c:v>-0.45818444266603697</c:v>
                </c:pt>
                <c:pt idx="236">
                  <c:v>-0.458092805777504</c:v>
                </c:pt>
                <c:pt idx="237">
                  <c:v>-0.45800118721634903</c:v>
                </c:pt>
                <c:pt idx="238">
                  <c:v>-0.45709586978905797</c:v>
                </c:pt>
                <c:pt idx="239">
                  <c:v>-0.45618167804948001</c:v>
                </c:pt>
                <c:pt idx="240">
                  <c:v>-0.455269314693381</c:v>
                </c:pt>
                <c:pt idx="241">
                  <c:v>-0.454358776063994</c:v>
                </c:pt>
                <c:pt idx="242">
                  <c:v>-0.45345005851186598</c:v>
                </c:pt>
                <c:pt idx="243">
                  <c:v>-0.45254315839484199</c:v>
                </c:pt>
                <c:pt idx="244">
                  <c:v>-0.45163807207805301</c:v>
                </c:pt>
                <c:pt idx="245">
                  <c:v>-0.45073479593389598</c:v>
                </c:pt>
                <c:pt idx="246">
                  <c:v>-0.44983332634202899</c:v>
                </c:pt>
                <c:pt idx="247">
                  <c:v>-0.44893365968934501</c:v>
                </c:pt>
                <c:pt idx="248">
                  <c:v>-0.44803579236996599</c:v>
                </c:pt>
                <c:pt idx="249">
                  <c:v>-0.44696766494227103</c:v>
                </c:pt>
                <c:pt idx="250">
                  <c:v>-0.44589494254640999</c:v>
                </c:pt>
                <c:pt idx="251">
                  <c:v>-0.44482479468429797</c:v>
                </c:pt>
                <c:pt idx="252">
                  <c:v>-0.44375721517705602</c:v>
                </c:pt>
                <c:pt idx="253">
                  <c:v>-0.44269219786063102</c:v>
                </c:pt>
                <c:pt idx="254">
                  <c:v>-0.44162973658576599</c:v>
                </c:pt>
                <c:pt idx="255">
                  <c:v>-0.44056982521796001</c:v>
                </c:pt>
                <c:pt idx="256">
                  <c:v>-0.43951245763743702</c:v>
                </c:pt>
                <c:pt idx="257">
                  <c:v>-0.43845762773910701</c:v>
                </c:pt>
                <c:pt idx="258">
                  <c:v>-0.43740532943253302</c:v>
                </c:pt>
                <c:pt idx="259">
                  <c:v>-0.43635555664189501</c:v>
                </c:pt>
                <c:pt idx="260">
                  <c:v>-0.43502009635010203</c:v>
                </c:pt>
                <c:pt idx="261">
                  <c:v>-0.43354102802251199</c:v>
                </c:pt>
                <c:pt idx="262">
                  <c:v>-0.43206698852723502</c:v>
                </c:pt>
                <c:pt idx="263">
                  <c:v>-0.43059796076624302</c:v>
                </c:pt>
                <c:pt idx="264">
                  <c:v>-0.42913392769963699</c:v>
                </c:pt>
                <c:pt idx="265">
                  <c:v>-0.42767487234545898</c:v>
                </c:pt>
                <c:pt idx="266">
                  <c:v>-0.42622077777948397</c:v>
                </c:pt>
                <c:pt idx="267">
                  <c:v>-0.42477162713503402</c:v>
                </c:pt>
                <c:pt idx="268">
                  <c:v>-0.42332740360277499</c:v>
                </c:pt>
                <c:pt idx="269">
                  <c:v>-0.421888090430525</c:v>
                </c:pt>
                <c:pt idx="270">
                  <c:v>-0.42045367092306202</c:v>
                </c:pt>
                <c:pt idx="271">
                  <c:v>-0.41902412844192299</c:v>
                </c:pt>
                <c:pt idx="272">
                  <c:v>-0.41792898842752202</c:v>
                </c:pt>
                <c:pt idx="273">
                  <c:v>-0.41684237305761002</c:v>
                </c:pt>
                <c:pt idx="274">
                  <c:v>-0.41575858288765999</c:v>
                </c:pt>
                <c:pt idx="275">
                  <c:v>-0.41467761057215202</c:v>
                </c:pt>
                <c:pt idx="276">
                  <c:v>-0.41359944878466498</c:v>
                </c:pt>
                <c:pt idx="277">
                  <c:v>-0.41252409021782499</c:v>
                </c:pt>
                <c:pt idx="278">
                  <c:v>-0.41145152758325798</c:v>
                </c:pt>
                <c:pt idx="279">
                  <c:v>-0.410381753611542</c:v>
                </c:pt>
                <c:pt idx="280">
                  <c:v>-0.40931476105215198</c:v>
                </c:pt>
                <c:pt idx="281">
                  <c:v>-0.40825054267341598</c:v>
                </c:pt>
                <c:pt idx="282">
                  <c:v>-0.407189091262465</c:v>
                </c:pt>
                <c:pt idx="283">
                  <c:v>-0.40613039962518299</c:v>
                </c:pt>
                <c:pt idx="284">
                  <c:v>-0.40493206990710501</c:v>
                </c:pt>
                <c:pt idx="285">
                  <c:v>-0.40371727369738297</c:v>
                </c:pt>
                <c:pt idx="286">
                  <c:v>-0.40250612187629098</c:v>
                </c:pt>
                <c:pt idx="287">
                  <c:v>-0.40129860351066199</c:v>
                </c:pt>
                <c:pt idx="288">
                  <c:v>-0.40009470770013</c:v>
                </c:pt>
                <c:pt idx="289">
                  <c:v>-0.39889442357702998</c:v>
                </c:pt>
                <c:pt idx="290">
                  <c:v>-0.39769774030629901</c:v>
                </c:pt>
                <c:pt idx="291">
                  <c:v>-0.39650464708538002</c:v>
                </c:pt>
                <c:pt idx="292">
                  <c:v>-0.39531513314412398</c:v>
                </c:pt>
                <c:pt idx="293">
                  <c:v>-0.39412918774469102</c:v>
                </c:pt>
                <c:pt idx="294">
                  <c:v>-0.392946800181457</c:v>
                </c:pt>
                <c:pt idx="295">
                  <c:v>-0.391767959780913</c:v>
                </c:pt>
                <c:pt idx="296">
                  <c:v>-0.39061981217479902</c:v>
                </c:pt>
                <c:pt idx="297">
                  <c:v>-0.38952607670070899</c:v>
                </c:pt>
                <c:pt idx="298">
                  <c:v>-0.38843540368594798</c:v>
                </c:pt>
                <c:pt idx="299">
                  <c:v>-0.38734778455562702</c:v>
                </c:pt>
                <c:pt idx="300">
                  <c:v>-0.38626321075887099</c:v>
                </c:pt>
                <c:pt idx="301">
                  <c:v>-0.38518167376874601</c:v>
                </c:pt>
                <c:pt idx="302">
                  <c:v>-0.384103165082194</c:v>
                </c:pt>
                <c:pt idx="303">
                  <c:v>-0.38302767621996398</c:v>
                </c:pt>
                <c:pt idx="304">
                  <c:v>-0.38195519872654798</c:v>
                </c:pt>
                <c:pt idx="305">
                  <c:v>-0.38088572417011302</c:v>
                </c:pt>
                <c:pt idx="306">
                  <c:v>-0.37981924414243701</c:v>
                </c:pt>
                <c:pt idx="307">
                  <c:v>-0.37875575025883801</c:v>
                </c:pt>
                <c:pt idx="308">
                  <c:v>-0.37769523415811301</c:v>
                </c:pt>
                <c:pt idx="309">
                  <c:v>-0.37666356696657999</c:v>
                </c:pt>
                <c:pt idx="310">
                  <c:v>-0.375684241692467</c:v>
                </c:pt>
                <c:pt idx="311">
                  <c:v>-0.37470746266406602</c:v>
                </c:pt>
                <c:pt idx="312">
                  <c:v>-0.37373322326114</c:v>
                </c:pt>
                <c:pt idx="313">
                  <c:v>-0.372761516880661</c:v>
                </c:pt>
                <c:pt idx="314">
                  <c:v>-0.371792336936771</c:v>
                </c:pt>
                <c:pt idx="315">
                  <c:v>-0.37082567686073598</c:v>
                </c:pt>
                <c:pt idx="316">
                  <c:v>-0.36986153010089801</c:v>
                </c:pt>
                <c:pt idx="317">
                  <c:v>-0.36889989012263502</c:v>
                </c:pt>
                <c:pt idx="318">
                  <c:v>-0.36794075040831598</c:v>
                </c:pt>
                <c:pt idx="319">
                  <c:v>-0.36698410445725499</c:v>
                </c:pt>
                <c:pt idx="320">
                  <c:v>-0.366029945785666</c:v>
                </c:pt>
                <c:pt idx="321">
                  <c:v>-0.36507826792662301</c:v>
                </c:pt>
                <c:pt idx="322">
                  <c:v>-0.36412906443001403</c:v>
                </c:pt>
                <c:pt idx="323">
                  <c:v>-0.36274204440384</c:v>
                </c:pt>
                <c:pt idx="324">
                  <c:v>-0.36129107622622503</c:v>
                </c:pt>
                <c:pt idx="325">
                  <c:v>-0.35984591192131998</c:v>
                </c:pt>
                <c:pt idx="326">
                  <c:v>-0.35840652827363501</c:v>
                </c:pt>
                <c:pt idx="327">
                  <c:v>-0.35697290216054001</c:v>
                </c:pt>
                <c:pt idx="328">
                  <c:v>-0.35554501055189802</c:v>
                </c:pt>
                <c:pt idx="329">
                  <c:v>-0.35412283050969001</c:v>
                </c:pt>
                <c:pt idx="330">
                  <c:v>-0.35270633918765198</c:v>
                </c:pt>
                <c:pt idx="331">
                  <c:v>-0.35129551383090102</c:v>
                </c:pt>
                <c:pt idx="332">
                  <c:v>-0.34989033177557699</c:v>
                </c:pt>
                <c:pt idx="333">
                  <c:v>-0.34849077044847498</c:v>
                </c:pt>
                <c:pt idx="334">
                  <c:v>-0.34709680736668103</c:v>
                </c:pt>
                <c:pt idx="335">
                  <c:v>-0.34570842013721398</c:v>
                </c:pt>
                <c:pt idx="336">
                  <c:v>-0.344325586456666</c:v>
                </c:pt>
                <c:pt idx="337">
                  <c:v>-0.336427645598043</c:v>
                </c:pt>
                <c:pt idx="338">
                  <c:v>-0.32673852940481901</c:v>
                </c:pt>
                <c:pt idx="339">
                  <c:v>-0.31732845975796098</c:v>
                </c:pt>
                <c:pt idx="340">
                  <c:v>-0.30818940011693102</c:v>
                </c:pt>
                <c:pt idx="341">
                  <c:v>-0.29931354539356397</c:v>
                </c:pt>
                <c:pt idx="342">
                  <c:v>-0.29069331528622899</c:v>
                </c:pt>
                <c:pt idx="343">
                  <c:v>-0.282321347805986</c:v>
                </c:pt>
                <c:pt idx="344">
                  <c:v>-0.27419049298917297</c:v>
                </c:pt>
                <c:pt idx="345">
                  <c:v>-0.266293806791085</c:v>
                </c:pt>
                <c:pt idx="346">
                  <c:v>-0.25862454515550198</c:v>
                </c:pt>
                <c:pt idx="347">
                  <c:v>-0.25117615825502299</c:v>
                </c:pt>
                <c:pt idx="348">
                  <c:v>-0.24394228489727901</c:v>
                </c:pt>
                <c:pt idx="349">
                  <c:v>-0.23691674709223701</c:v>
                </c:pt>
                <c:pt idx="350">
                  <c:v>-0.23009354477598101</c:v>
                </c:pt>
                <c:pt idx="351">
                  <c:v>-0.22346685068643199</c:v>
                </c:pt>
                <c:pt idx="352">
                  <c:v>-0.21703100538666301</c:v>
                </c:pt>
                <c:pt idx="353">
                  <c:v>-0.21078051243152701</c:v>
                </c:pt>
                <c:pt idx="354">
                  <c:v>-0.20471003367349899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E5E-4089-9B86-88FD4F5DED28}"/>
            </c:ext>
          </c:extLst>
        </c:ser>
        <c:ser>
          <c:idx val="2"/>
          <c:order val="2"/>
          <c:tx>
            <c:strRef>
              <c:f>'NAFTA+POZAGAS'!$G$2</c:f>
              <c:strCache>
                <c:ptCount val="1"/>
                <c:pt idx="0">
                  <c:v>2S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'NAFTA+POZAGAS'!$G$7:$G$642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1.35</c:v>
                </c:pt>
                <c:pt idx="23">
                  <c:v>1.35</c:v>
                </c:pt>
                <c:pt idx="24">
                  <c:v>1.35</c:v>
                </c:pt>
                <c:pt idx="25">
                  <c:v>1.35</c:v>
                </c:pt>
                <c:pt idx="26">
                  <c:v>1.35</c:v>
                </c:pt>
                <c:pt idx="27">
                  <c:v>1.35</c:v>
                </c:pt>
                <c:pt idx="28">
                  <c:v>1.35</c:v>
                </c:pt>
                <c:pt idx="29">
                  <c:v>1.35</c:v>
                </c:pt>
                <c:pt idx="30">
                  <c:v>1.35</c:v>
                </c:pt>
                <c:pt idx="31">
                  <c:v>1.35</c:v>
                </c:pt>
                <c:pt idx="32">
                  <c:v>1.35</c:v>
                </c:pt>
                <c:pt idx="33">
                  <c:v>1.35</c:v>
                </c:pt>
                <c:pt idx="34">
                  <c:v>1.35</c:v>
                </c:pt>
                <c:pt idx="35">
                  <c:v>1.35</c:v>
                </c:pt>
                <c:pt idx="36">
                  <c:v>1.35</c:v>
                </c:pt>
                <c:pt idx="37">
                  <c:v>1.35</c:v>
                </c:pt>
                <c:pt idx="38">
                  <c:v>1.35</c:v>
                </c:pt>
                <c:pt idx="39">
                  <c:v>1.2</c:v>
                </c:pt>
                <c:pt idx="40">
                  <c:v>1.2</c:v>
                </c:pt>
                <c:pt idx="41">
                  <c:v>1.2</c:v>
                </c:pt>
                <c:pt idx="42">
                  <c:v>1.2</c:v>
                </c:pt>
                <c:pt idx="43">
                  <c:v>1.2</c:v>
                </c:pt>
                <c:pt idx="44">
                  <c:v>1.2</c:v>
                </c:pt>
                <c:pt idx="45">
                  <c:v>1.2</c:v>
                </c:pt>
                <c:pt idx="46">
                  <c:v>1.2</c:v>
                </c:pt>
                <c:pt idx="47">
                  <c:v>1.2</c:v>
                </c:pt>
                <c:pt idx="48">
                  <c:v>1.2</c:v>
                </c:pt>
                <c:pt idx="49">
                  <c:v>1.2</c:v>
                </c:pt>
                <c:pt idx="50">
                  <c:v>1.2</c:v>
                </c:pt>
                <c:pt idx="51">
                  <c:v>1.2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-0.39107797235022901</c:v>
                </c:pt>
                <c:pt idx="127">
                  <c:v>-0.40296165898617398</c:v>
                </c:pt>
                <c:pt idx="128">
                  <c:v>-0.49367336405530299</c:v>
                </c:pt>
                <c:pt idx="129">
                  <c:v>-0.56395806451613295</c:v>
                </c:pt>
                <c:pt idx="130">
                  <c:v>-0.57728110599078397</c:v>
                </c:pt>
                <c:pt idx="131">
                  <c:v>-0.57728110599078397</c:v>
                </c:pt>
                <c:pt idx="132">
                  <c:v>-0.57728110599078397</c:v>
                </c:pt>
                <c:pt idx="133">
                  <c:v>-0.57728110599078397</c:v>
                </c:pt>
                <c:pt idx="134">
                  <c:v>-0.57728110599078397</c:v>
                </c:pt>
                <c:pt idx="135">
                  <c:v>-0.58231705069124395</c:v>
                </c:pt>
                <c:pt idx="136">
                  <c:v>-0.59230147465437299</c:v>
                </c:pt>
                <c:pt idx="137">
                  <c:v>-0.60219087557603301</c:v>
                </c:pt>
                <c:pt idx="138">
                  <c:v>-0.611986082949313</c:v>
                </c:pt>
                <c:pt idx="139">
                  <c:v>-0.62168792626728397</c:v>
                </c:pt>
                <c:pt idx="140">
                  <c:v>-0.63129741935483297</c:v>
                </c:pt>
                <c:pt idx="141">
                  <c:v>-0.64081539170507396</c:v>
                </c:pt>
                <c:pt idx="142">
                  <c:v>-0.65024267281106296</c:v>
                </c:pt>
                <c:pt idx="143">
                  <c:v>-0.659580184331793</c:v>
                </c:pt>
                <c:pt idx="144">
                  <c:v>-0.66882875576036305</c:v>
                </c:pt>
                <c:pt idx="145">
                  <c:v>-0.68465588325652904</c:v>
                </c:pt>
                <c:pt idx="146">
                  <c:v>-0.71517359959037297</c:v>
                </c:pt>
                <c:pt idx="147">
                  <c:v>-0.74489004949650295</c:v>
                </c:pt>
                <c:pt idx="148">
                  <c:v>-0.773829981794392</c:v>
                </c:pt>
                <c:pt idx="149">
                  <c:v>-0.80201716673304002</c:v>
                </c:pt>
                <c:pt idx="150">
                  <c:v>-0.822499539170503</c:v>
                </c:pt>
                <c:pt idx="151">
                  <c:v>-0.831148940092163</c:v>
                </c:pt>
                <c:pt idx="152">
                  <c:v>-0.83971585253456305</c:v>
                </c:pt>
                <c:pt idx="153">
                  <c:v>-0.84377723502304303</c:v>
                </c:pt>
                <c:pt idx="154">
                  <c:v>-0.85218175115207395</c:v>
                </c:pt>
                <c:pt idx="155">
                  <c:v>-0.86050626728110302</c:v>
                </c:pt>
                <c:pt idx="156">
                  <c:v>-0.86875152073732298</c:v>
                </c:pt>
                <c:pt idx="157">
                  <c:v>-0.876918156682023</c:v>
                </c:pt>
                <c:pt idx="158">
                  <c:v>-0.88500709677419298</c:v>
                </c:pt>
                <c:pt idx="159">
                  <c:v>-0.89301898617511299</c:v>
                </c:pt>
                <c:pt idx="160">
                  <c:v>-0.90095447004608298</c:v>
                </c:pt>
                <c:pt idx="161">
                  <c:v>-0.91745620433963504</c:v>
                </c:pt>
                <c:pt idx="162">
                  <c:v>-0.94328664115350402</c:v>
                </c:pt>
                <c:pt idx="163">
                  <c:v>-0.96844137523487395</c:v>
                </c:pt>
                <c:pt idx="164">
                  <c:v>-0.99294119421705296</c:v>
                </c:pt>
                <c:pt idx="165">
                  <c:v>-1.01680621738985</c:v>
                </c:pt>
                <c:pt idx="166">
                  <c:v>-1.0400558258117201</c:v>
                </c:pt>
                <c:pt idx="167">
                  <c:v>-1.05442700460829</c:v>
                </c:pt>
                <c:pt idx="168">
                  <c:v>-1.06177769585253</c:v>
                </c:pt>
                <c:pt idx="169">
                  <c:v>-1.0690584331797199</c:v>
                </c:pt>
                <c:pt idx="170">
                  <c:v>-1.0762697695852499</c:v>
                </c:pt>
                <c:pt idx="171">
                  <c:v>-1.0834124423963101</c:v>
                </c:pt>
                <c:pt idx="172">
                  <c:v>-1.09048700460829</c:v>
                </c:pt>
                <c:pt idx="173">
                  <c:v>-1.09749428571428</c:v>
                </c:pt>
                <c:pt idx="174">
                  <c:v>-1.1044348387096701</c:v>
                </c:pt>
                <c:pt idx="175">
                  <c:v>-1.1113092165898599</c:v>
                </c:pt>
                <c:pt idx="176">
                  <c:v>-1.11811815668202</c:v>
                </c:pt>
                <c:pt idx="177">
                  <c:v>-1.1248622119815599</c:v>
                </c:pt>
                <c:pt idx="178">
                  <c:v>-1.1315421198156601</c:v>
                </c:pt>
                <c:pt idx="179">
                  <c:v>-1.1248864516129</c:v>
                </c:pt>
                <c:pt idx="180">
                  <c:v>-1.2059249211465399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-0.71624654377880004</c:v>
                </c:pt>
                <c:pt idx="213">
                  <c:v>-0.71624654377880004</c:v>
                </c:pt>
                <c:pt idx="214">
                  <c:v>-0.71624654377880004</c:v>
                </c:pt>
                <c:pt idx="215">
                  <c:v>-0.71624654377880004</c:v>
                </c:pt>
                <c:pt idx="216">
                  <c:v>-0.71624654377880004</c:v>
                </c:pt>
                <c:pt idx="217">
                  <c:v>-0.71624654377880004</c:v>
                </c:pt>
                <c:pt idx="218">
                  <c:v>-0.71624654377880004</c:v>
                </c:pt>
                <c:pt idx="219">
                  <c:v>-0.71624654377880004</c:v>
                </c:pt>
                <c:pt idx="220">
                  <c:v>-0.71624654377880004</c:v>
                </c:pt>
                <c:pt idx="221">
                  <c:v>-0.71624654377880004</c:v>
                </c:pt>
                <c:pt idx="222">
                  <c:v>-0.71624654377880004</c:v>
                </c:pt>
                <c:pt idx="223">
                  <c:v>-0.71624654377880004</c:v>
                </c:pt>
                <c:pt idx="224">
                  <c:v>-0.81667948678552504</c:v>
                </c:pt>
                <c:pt idx="225">
                  <c:v>-0.81824144861301895</c:v>
                </c:pt>
                <c:pt idx="226">
                  <c:v>-1.8160000000000001</c:v>
                </c:pt>
                <c:pt idx="227">
                  <c:v>-1.8160000000000001</c:v>
                </c:pt>
                <c:pt idx="228">
                  <c:v>-1.8160000000000001</c:v>
                </c:pt>
                <c:pt idx="229">
                  <c:v>-1.8160000000000001</c:v>
                </c:pt>
                <c:pt idx="230">
                  <c:v>-1.8160000000000001</c:v>
                </c:pt>
                <c:pt idx="231">
                  <c:v>-1.8160000000000001</c:v>
                </c:pt>
                <c:pt idx="232">
                  <c:v>-1.8160000000000001</c:v>
                </c:pt>
                <c:pt idx="233">
                  <c:v>-1.8119503315679899</c:v>
                </c:pt>
                <c:pt idx="234">
                  <c:v>-1.8047510646256</c:v>
                </c:pt>
                <c:pt idx="235">
                  <c:v>-1.79758040191347</c:v>
                </c:pt>
                <c:pt idx="236">
                  <c:v>-1.7904382297808701</c:v>
                </c:pt>
                <c:pt idx="237">
                  <c:v>-1.7833244350286099</c:v>
                </c:pt>
                <c:pt idx="238">
                  <c:v>-1.77623890490729</c:v>
                </c:pt>
                <c:pt idx="239">
                  <c:v>-1.7691815271154701</c:v>
                </c:pt>
                <c:pt idx="240">
                  <c:v>-1.76215218979792</c:v>
                </c:pt>
                <c:pt idx="241">
                  <c:v>-1.7551507815438101</c:v>
                </c:pt>
                <c:pt idx="242">
                  <c:v>-1.7481771913849999</c:v>
                </c:pt>
                <c:pt idx="243">
                  <c:v>-1.7412313087942299</c:v>
                </c:pt>
                <c:pt idx="244">
                  <c:v>-1.7343130236833899</c:v>
                </c:pt>
                <c:pt idx="245">
                  <c:v>-1.72742222640179</c:v>
                </c:pt>
                <c:pt idx="246">
                  <c:v>-1.7247564386490499</c:v>
                </c:pt>
                <c:pt idx="247">
                  <c:v>-1.7223694989348499</c:v>
                </c:pt>
                <c:pt idx="248">
                  <c:v>-1.71998586257472</c:v>
                </c:pt>
                <c:pt idx="249">
                  <c:v>-1.7176055249970501</c:v>
                </c:pt>
                <c:pt idx="250">
                  <c:v>-1.7152284816365599</c:v>
                </c:pt>
                <c:pt idx="251">
                  <c:v>-1.7128547279343</c:v>
                </c:pt>
                <c:pt idx="252">
                  <c:v>-1.7104842593376</c:v>
                </c:pt>
                <c:pt idx="253">
                  <c:v>-1.7081170713001299</c:v>
                </c:pt>
                <c:pt idx="254">
                  <c:v>-1.70575315928181</c:v>
                </c:pt>
                <c:pt idx="255">
                  <c:v>-1.7033925187488701</c:v>
                </c:pt>
                <c:pt idx="256">
                  <c:v>-1.7010351451738199</c:v>
                </c:pt>
                <c:pt idx="257">
                  <c:v>-1.6986810340354099</c:v>
                </c:pt>
                <c:pt idx="258">
                  <c:v>-1.6963301808186599</c:v>
                </c:pt>
                <c:pt idx="259">
                  <c:v>-1.6883207922501</c:v>
                </c:pt>
                <c:pt idx="260">
                  <c:v>-1.67942695950521</c:v>
                </c:pt>
                <c:pt idx="261">
                  <c:v>-1.67057997820068</c:v>
                </c:pt>
                <c:pt idx="262">
                  <c:v>-1.6617796015298001</c:v>
                </c:pt>
                <c:pt idx="263">
                  <c:v>-1.65302558398602</c:v>
                </c:pt>
                <c:pt idx="264">
                  <c:v>-1.6443176813561</c:v>
                </c:pt>
                <c:pt idx="265">
                  <c:v>-1.63565565071324</c:v>
                </c:pt>
                <c:pt idx="266">
                  <c:v>-1.6270392504103799</c:v>
                </c:pt>
                <c:pt idx="267">
                  <c:v>-1.6184682400733901</c:v>
                </c:pt>
                <c:pt idx="268">
                  <c:v>-1.60994238059443</c:v>
                </c:pt>
                <c:pt idx="269">
                  <c:v>-1.60146143412523</c:v>
                </c:pt>
                <c:pt idx="270">
                  <c:v>-1.59302516407046</c:v>
                </c:pt>
                <c:pt idx="271">
                  <c:v>-1.5846333350811601</c:v>
                </c:pt>
                <c:pt idx="272">
                  <c:v>-1.5775205807677</c:v>
                </c:pt>
                <c:pt idx="273">
                  <c:v>-1.5751965549121001</c:v>
                </c:pt>
                <c:pt idx="274">
                  <c:v>-1.5728759528445999</c:v>
                </c:pt>
                <c:pt idx="275">
                  <c:v>-1.57055876952121</c:v>
                </c:pt>
                <c:pt idx="276">
                  <c:v>-1.5682449999054</c:v>
                </c:pt>
                <c:pt idx="277">
                  <c:v>-1.56593463896804</c:v>
                </c:pt>
                <c:pt idx="278">
                  <c:v>-1.5636276816874199</c:v>
                </c:pt>
                <c:pt idx="279">
                  <c:v>-1.5613241230492201</c:v>
                </c:pt>
                <c:pt idx="280">
                  <c:v>-1.55902395804651</c:v>
                </c:pt>
                <c:pt idx="281">
                  <c:v>-1.5567271816797399</c:v>
                </c:pt>
                <c:pt idx="282">
                  <c:v>-1.5544337889567299</c:v>
                </c:pt>
                <c:pt idx="283">
                  <c:v>-1.5521437748926501</c:v>
                </c:pt>
                <c:pt idx="284">
                  <c:v>-1.5498571345099901</c:v>
                </c:pt>
                <c:pt idx="285">
                  <c:v>-1.54757386283862</c:v>
                </c:pt>
                <c:pt idx="286">
                  <c:v>-1.5452939549156799</c:v>
                </c:pt>
                <c:pt idx="287">
                  <c:v>-1.5362886011794901</c:v>
                </c:pt>
                <c:pt idx="288">
                  <c:v>-1.5263438758593599</c:v>
                </c:pt>
                <c:pt idx="289">
                  <c:v>-1.51646352487723</c:v>
                </c:pt>
                <c:pt idx="290">
                  <c:v>-1.50664713152423</c:v>
                </c:pt>
                <c:pt idx="291">
                  <c:v>-1.4968942817889199</c:v>
                </c:pt>
                <c:pt idx="292">
                  <c:v>-1.4872045643398399</c:v>
                </c:pt>
                <c:pt idx="293">
                  <c:v>-1.47757757050817</c:v>
                </c:pt>
                <c:pt idx="294">
                  <c:v>-1.46801289427051</c:v>
                </c:pt>
                <c:pt idx="295">
                  <c:v>-1.45851013223171</c:v>
                </c:pt>
                <c:pt idx="296">
                  <c:v>-1.44906888360788</c:v>
                </c:pt>
                <c:pt idx="297">
                  <c:v>-1.4396887502095299</c:v>
                </c:pt>
                <c:pt idx="298">
                  <c:v>-1.4303693364246901</c:v>
                </c:pt>
                <c:pt idx="299">
                  <c:v>-1.4211102492023</c:v>
                </c:pt>
                <c:pt idx="300">
                  <c:v>-1.41191109803559</c:v>
                </c:pt>
                <c:pt idx="301">
                  <c:v>-1.40277149494562</c:v>
                </c:pt>
                <c:pt idx="302">
                  <c:v>-1.38694700923783</c:v>
                </c:pt>
                <c:pt idx="303">
                  <c:v>-1.3683718260783999</c:v>
                </c:pt>
                <c:pt idx="304">
                  <c:v>-1.35004541769342</c:v>
                </c:pt>
                <c:pt idx="305">
                  <c:v>-1.33196445227788</c:v>
                </c:pt>
                <c:pt idx="306">
                  <c:v>-1.3141256426491601</c:v>
                </c:pt>
                <c:pt idx="307">
                  <c:v>-1.2965257456493999</c:v>
                </c:pt>
                <c:pt idx="308">
                  <c:v>-1.27916156155588</c:v>
                </c:pt>
                <c:pt idx="309">
                  <c:v>-1.2620299334993199</c:v>
                </c:pt>
                <c:pt idx="310">
                  <c:v>-1.24512774688996</c:v>
                </c:pt>
                <c:pt idx="311">
                  <c:v>-1.2284519288512501</c:v>
                </c:pt>
                <c:pt idx="312">
                  <c:v>-1.2119994476612801</c:v>
                </c:pt>
                <c:pt idx="313">
                  <c:v>-1.19576731220153</c:v>
                </c:pt>
                <c:pt idx="314">
                  <c:v>-1.1797525714131201</c:v>
                </c:pt>
                <c:pt idx="315">
                  <c:v>-1.1639523137602601</c:v>
                </c:pt>
                <c:pt idx="316">
                  <c:v>-1.14836366670098</c:v>
                </c:pt>
                <c:pt idx="317">
                  <c:v>-1.1329837961647999</c:v>
                </c:pt>
                <c:pt idx="318">
                  <c:v>-1.1178099060375899</c:v>
                </c:pt>
                <c:pt idx="319">
                  <c:v>-1.1028392376531599</c:v>
                </c:pt>
                <c:pt idx="320">
                  <c:v>-1.0880690692917401</c:v>
                </c:pt>
                <c:pt idx="321">
                  <c:v>-1.07349671568515</c:v>
                </c:pt>
                <c:pt idx="322">
                  <c:v>-1.05911952752865</c:v>
                </c:pt>
                <c:pt idx="323">
                  <c:v>-1.04493489099925</c:v>
                </c:pt>
                <c:pt idx="324">
                  <c:v>-1.0309402272805099</c:v>
                </c:pt>
                <c:pt idx="325">
                  <c:v>-1.01713299209372</c:v>
                </c:pt>
                <c:pt idx="326">
                  <c:v>-1.00351067523532</c:v>
                </c:pt>
                <c:pt idx="327">
                  <c:v>-0.99007080012056503</c:v>
                </c:pt>
                <c:pt idx="328">
                  <c:v>-0.97681092333323605</c:v>
                </c:pt>
                <c:pt idx="329">
                  <c:v>-0.96372863418145205</c:v>
                </c:pt>
                <c:pt idx="330">
                  <c:v>-0.95082155425937898</c:v>
                </c:pt>
                <c:pt idx="331">
                  <c:v>-0.93808733701483404</c:v>
                </c:pt>
                <c:pt idx="332">
                  <c:v>-0.925523667322671</c:v>
                </c:pt>
                <c:pt idx="333">
                  <c:v>-0.91312826106388501</c:v>
                </c:pt>
                <c:pt idx="334">
                  <c:v>-0.90089886471035097</c:v>
                </c:pt>
                <c:pt idx="335">
                  <c:v>-0.88883325491512299</c:v>
                </c:pt>
                <c:pt idx="336">
                  <c:v>-0.87692923810822399</c:v>
                </c:pt>
                <c:pt idx="337">
                  <c:v>-0.86518465009784595</c:v>
                </c:pt>
                <c:pt idx="338">
                  <c:v>-0.85359735567689299</c:v>
                </c:pt>
                <c:pt idx="339">
                  <c:v>-0.842165248234791</c:v>
                </c:pt>
                <c:pt idx="340">
                  <c:v>-0.83088624937450395</c:v>
                </c:pt>
                <c:pt idx="341">
                  <c:v>-0.81975830853466702</c:v>
                </c:pt>
                <c:pt idx="342">
                  <c:v>-0.80877940261679204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E5E-4089-9B86-88FD4F5DED28}"/>
            </c:ext>
          </c:extLst>
        </c:ser>
        <c:ser>
          <c:idx val="3"/>
          <c:order val="3"/>
          <c:tx>
            <c:strRef>
              <c:f>'NAFTA+POZAGAS'!$H$2</c:f>
              <c:strCache>
                <c:ptCount val="1"/>
                <c:pt idx="0">
                  <c:v>6S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'NAFTA+POZAGAS'!$H$7:$H$642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-0.25</c:v>
                </c:pt>
                <c:pt idx="227">
                  <c:v>-0.25</c:v>
                </c:pt>
                <c:pt idx="228">
                  <c:v>-0.25</c:v>
                </c:pt>
                <c:pt idx="229">
                  <c:v>-0.25</c:v>
                </c:pt>
                <c:pt idx="230">
                  <c:v>-0.25</c:v>
                </c:pt>
                <c:pt idx="231">
                  <c:v>-0.25</c:v>
                </c:pt>
                <c:pt idx="232">
                  <c:v>-0.25</c:v>
                </c:pt>
                <c:pt idx="233">
                  <c:v>-0.25</c:v>
                </c:pt>
                <c:pt idx="234">
                  <c:v>-0.25</c:v>
                </c:pt>
                <c:pt idx="235">
                  <c:v>-0.25</c:v>
                </c:pt>
                <c:pt idx="236">
                  <c:v>-0.25</c:v>
                </c:pt>
                <c:pt idx="237">
                  <c:v>-0.25</c:v>
                </c:pt>
                <c:pt idx="238">
                  <c:v>-0.25</c:v>
                </c:pt>
                <c:pt idx="239">
                  <c:v>-0.25</c:v>
                </c:pt>
                <c:pt idx="240">
                  <c:v>-0.25</c:v>
                </c:pt>
                <c:pt idx="241">
                  <c:v>-0.25</c:v>
                </c:pt>
                <c:pt idx="242">
                  <c:v>-0.25</c:v>
                </c:pt>
                <c:pt idx="243">
                  <c:v>-0.25</c:v>
                </c:pt>
                <c:pt idx="244">
                  <c:v>-0.25</c:v>
                </c:pt>
                <c:pt idx="245">
                  <c:v>-0.25</c:v>
                </c:pt>
                <c:pt idx="246">
                  <c:v>-0.25</c:v>
                </c:pt>
                <c:pt idx="247">
                  <c:v>-0.25</c:v>
                </c:pt>
                <c:pt idx="248">
                  <c:v>-0.25</c:v>
                </c:pt>
                <c:pt idx="249">
                  <c:v>-0.25</c:v>
                </c:pt>
                <c:pt idx="250">
                  <c:v>-0.25</c:v>
                </c:pt>
                <c:pt idx="251">
                  <c:v>-0.25</c:v>
                </c:pt>
                <c:pt idx="252">
                  <c:v>-0.25</c:v>
                </c:pt>
                <c:pt idx="253">
                  <c:v>-0.25</c:v>
                </c:pt>
                <c:pt idx="254">
                  <c:v>-0.25</c:v>
                </c:pt>
                <c:pt idx="255">
                  <c:v>-0.25</c:v>
                </c:pt>
                <c:pt idx="256">
                  <c:v>-0.25</c:v>
                </c:pt>
                <c:pt idx="257">
                  <c:v>-0.25</c:v>
                </c:pt>
                <c:pt idx="258">
                  <c:v>-0.25</c:v>
                </c:pt>
                <c:pt idx="259">
                  <c:v>-0.25</c:v>
                </c:pt>
                <c:pt idx="260">
                  <c:v>-0.25</c:v>
                </c:pt>
                <c:pt idx="261">
                  <c:v>-0.25</c:v>
                </c:pt>
                <c:pt idx="262">
                  <c:v>-0.25</c:v>
                </c:pt>
                <c:pt idx="263">
                  <c:v>-0.25</c:v>
                </c:pt>
                <c:pt idx="264">
                  <c:v>-0.25</c:v>
                </c:pt>
                <c:pt idx="265">
                  <c:v>-0.25</c:v>
                </c:pt>
                <c:pt idx="266">
                  <c:v>-0.25</c:v>
                </c:pt>
                <c:pt idx="267">
                  <c:v>-0.25</c:v>
                </c:pt>
                <c:pt idx="268">
                  <c:v>-0.25</c:v>
                </c:pt>
                <c:pt idx="269">
                  <c:v>-0.25</c:v>
                </c:pt>
                <c:pt idx="270">
                  <c:v>-0.25</c:v>
                </c:pt>
                <c:pt idx="271">
                  <c:v>-0.25</c:v>
                </c:pt>
                <c:pt idx="272">
                  <c:v>-0.25</c:v>
                </c:pt>
                <c:pt idx="273">
                  <c:v>-0.25</c:v>
                </c:pt>
                <c:pt idx="274">
                  <c:v>-0.25</c:v>
                </c:pt>
                <c:pt idx="275">
                  <c:v>-0.25</c:v>
                </c:pt>
                <c:pt idx="276">
                  <c:v>-0.25</c:v>
                </c:pt>
                <c:pt idx="277">
                  <c:v>-0.25</c:v>
                </c:pt>
                <c:pt idx="278">
                  <c:v>-0.25</c:v>
                </c:pt>
                <c:pt idx="279">
                  <c:v>-0.25</c:v>
                </c:pt>
                <c:pt idx="280">
                  <c:v>-0.25</c:v>
                </c:pt>
                <c:pt idx="281">
                  <c:v>-0.25</c:v>
                </c:pt>
                <c:pt idx="282">
                  <c:v>-0.25</c:v>
                </c:pt>
                <c:pt idx="283">
                  <c:v>-0.25</c:v>
                </c:pt>
                <c:pt idx="284">
                  <c:v>-0.25</c:v>
                </c:pt>
                <c:pt idx="285">
                  <c:v>-0.25</c:v>
                </c:pt>
                <c:pt idx="286">
                  <c:v>-0.25</c:v>
                </c:pt>
                <c:pt idx="287">
                  <c:v>-0.25</c:v>
                </c:pt>
                <c:pt idx="288">
                  <c:v>-0.25</c:v>
                </c:pt>
                <c:pt idx="289">
                  <c:v>-0.25</c:v>
                </c:pt>
                <c:pt idx="290">
                  <c:v>-0.25</c:v>
                </c:pt>
                <c:pt idx="291">
                  <c:v>-0.25</c:v>
                </c:pt>
                <c:pt idx="292">
                  <c:v>-0.25</c:v>
                </c:pt>
                <c:pt idx="293">
                  <c:v>-0.25</c:v>
                </c:pt>
                <c:pt idx="294">
                  <c:v>-0.25</c:v>
                </c:pt>
                <c:pt idx="295">
                  <c:v>-0.25</c:v>
                </c:pt>
                <c:pt idx="296">
                  <c:v>-0.25</c:v>
                </c:pt>
                <c:pt idx="297">
                  <c:v>-0.25</c:v>
                </c:pt>
                <c:pt idx="298">
                  <c:v>-0.25</c:v>
                </c:pt>
                <c:pt idx="299">
                  <c:v>-0.25</c:v>
                </c:pt>
                <c:pt idx="300">
                  <c:v>-0.25</c:v>
                </c:pt>
                <c:pt idx="301">
                  <c:v>-0.249596774193548</c:v>
                </c:pt>
                <c:pt idx="302">
                  <c:v>-0.24758389698230901</c:v>
                </c:pt>
                <c:pt idx="303">
                  <c:v>-0.245587252651807</c:v>
                </c:pt>
                <c:pt idx="304">
                  <c:v>-0.24360671029171199</c:v>
                </c:pt>
                <c:pt idx="305">
                  <c:v>-0.24164214004742399</c:v>
                </c:pt>
                <c:pt idx="306">
                  <c:v>-0.23969341311155701</c:v>
                </c:pt>
                <c:pt idx="307">
                  <c:v>-0.23776040171549601</c:v>
                </c:pt>
                <c:pt idx="308">
                  <c:v>-0.23584297912101701</c:v>
                </c:pt>
                <c:pt idx="309">
                  <c:v>-0.233941019611976</c:v>
                </c:pt>
                <c:pt idx="310">
                  <c:v>-0.23205439848607301</c:v>
                </c:pt>
                <c:pt idx="311">
                  <c:v>-0.230182992046669</c:v>
                </c:pt>
                <c:pt idx="312">
                  <c:v>-0.22832667759468001</c:v>
                </c:pt>
                <c:pt idx="313">
                  <c:v>-0.22648533342052901</c:v>
                </c:pt>
                <c:pt idx="314">
                  <c:v>-0.22465883879616999</c:v>
                </c:pt>
                <c:pt idx="315">
                  <c:v>-0.22284707396716899</c:v>
                </c:pt>
                <c:pt idx="316">
                  <c:v>-0.221049920144853</c:v>
                </c:pt>
                <c:pt idx="317">
                  <c:v>-0.21926725949852399</c:v>
                </c:pt>
                <c:pt idx="318">
                  <c:v>-0.21749897514772901</c:v>
                </c:pt>
                <c:pt idx="319">
                  <c:v>-0.21574495115460199</c:v>
                </c:pt>
                <c:pt idx="320">
                  <c:v>-0.214005072516259</c:v>
                </c:pt>
                <c:pt idx="321">
                  <c:v>-0.212279225157256</c:v>
                </c:pt>
                <c:pt idx="322">
                  <c:v>-0.21056729592211701</c:v>
                </c:pt>
                <c:pt idx="323">
                  <c:v>-0.20886917256790699</c:v>
                </c:pt>
                <c:pt idx="324">
                  <c:v>-0.20718474375687501</c:v>
                </c:pt>
                <c:pt idx="325">
                  <c:v>-0.20551389904915801</c:v>
                </c:pt>
                <c:pt idx="326">
                  <c:v>-0.20385652889553599</c:v>
                </c:pt>
                <c:pt idx="327">
                  <c:v>-0.20221252463025</c:v>
                </c:pt>
                <c:pt idx="328">
                  <c:v>-0.20058177846387701</c:v>
                </c:pt>
                <c:pt idx="329">
                  <c:v>-0.19896418347626499</c:v>
                </c:pt>
                <c:pt idx="330">
                  <c:v>-0.197359633609521</c:v>
                </c:pt>
                <c:pt idx="331">
                  <c:v>-0.195768023661057</c:v>
                </c:pt>
                <c:pt idx="332">
                  <c:v>-0.19418924927669301</c:v>
                </c:pt>
                <c:pt idx="333">
                  <c:v>-0.19262320694381699</c:v>
                </c:pt>
                <c:pt idx="334">
                  <c:v>-0.19106979398459201</c:v>
                </c:pt>
                <c:pt idx="335">
                  <c:v>-0.18952890854923299</c:v>
                </c:pt>
                <c:pt idx="336">
                  <c:v>-0.18800044960932</c:v>
                </c:pt>
                <c:pt idx="337">
                  <c:v>-0.18648431695118001</c:v>
                </c:pt>
                <c:pt idx="338">
                  <c:v>-0.18498041116931599</c:v>
                </c:pt>
                <c:pt idx="339">
                  <c:v>-0.18348863365988599</c:v>
                </c:pt>
                <c:pt idx="340">
                  <c:v>-0.182008886614241</c:v>
                </c:pt>
                <c:pt idx="341">
                  <c:v>-0.18054107301251399</c:v>
                </c:pt>
                <c:pt idx="342">
                  <c:v>-0.179085096617251</c:v>
                </c:pt>
                <c:pt idx="343">
                  <c:v>-0.17764086196711201</c:v>
                </c:pt>
                <c:pt idx="344">
                  <c:v>-0.17620827437060299</c:v>
                </c:pt>
                <c:pt idx="345">
                  <c:v>-0.17478723989987299</c:v>
                </c:pt>
                <c:pt idx="346">
                  <c:v>-0.17337766538455099</c:v>
                </c:pt>
                <c:pt idx="347">
                  <c:v>-0.17197945840564299</c:v>
                </c:pt>
                <c:pt idx="348">
                  <c:v>-0.170592527289469</c:v>
                </c:pt>
                <c:pt idx="349">
                  <c:v>-0.169216781101651</c:v>
                </c:pt>
                <c:pt idx="350">
                  <c:v>-0.16785212964115301</c:v>
                </c:pt>
                <c:pt idx="351">
                  <c:v>-0.16649848343436999</c:v>
                </c:pt>
                <c:pt idx="352">
                  <c:v>-0.16515575372925401</c:v>
                </c:pt>
                <c:pt idx="353">
                  <c:v>-0.16382385248950199</c:v>
                </c:pt>
                <c:pt idx="354">
                  <c:v>-0.16250269238878001</c:v>
                </c:pt>
                <c:pt idx="355">
                  <c:v>-0.161192186805</c:v>
                </c:pt>
                <c:pt idx="356">
                  <c:v>-0.15989224981463701</c:v>
                </c:pt>
                <c:pt idx="357">
                  <c:v>-0.15860279618709899</c:v>
                </c:pt>
                <c:pt idx="358">
                  <c:v>-0.15732374137913899</c:v>
                </c:pt>
                <c:pt idx="359">
                  <c:v>-0.15605500152930701</c:v>
                </c:pt>
                <c:pt idx="360">
                  <c:v>-0.15479649345245799</c:v>
                </c:pt>
                <c:pt idx="361">
                  <c:v>-0.15354813463429301</c:v>
                </c:pt>
                <c:pt idx="362">
                  <c:v>-0.15230984322595201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E5E-4089-9B86-88FD4F5DED28}"/>
            </c:ext>
          </c:extLst>
        </c:ser>
        <c:ser>
          <c:idx val="4"/>
          <c:order val="4"/>
          <c:tx>
            <c:strRef>
              <c:f>'NAFTA+POZAGAS'!$I$2</c:f>
              <c:strCache>
                <c:ptCount val="1"/>
                <c:pt idx="0">
                  <c:v>CB</c:v>
                </c:pt>
              </c:strCache>
              <c:extLst xmlns:c15="http://schemas.microsoft.com/office/drawing/2012/chart"/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'NAFTA+POZAGAS'!$I$7:$I$642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  <c:pt idx="39">
                  <c:v>0.15</c:v>
                </c:pt>
                <c:pt idx="40">
                  <c:v>0.15</c:v>
                </c:pt>
                <c:pt idx="41">
                  <c:v>0.15</c:v>
                </c:pt>
                <c:pt idx="42">
                  <c:v>0.15</c:v>
                </c:pt>
                <c:pt idx="43">
                  <c:v>0.15</c:v>
                </c:pt>
                <c:pt idx="44">
                  <c:v>0.15</c:v>
                </c:pt>
                <c:pt idx="45">
                  <c:v>0.15</c:v>
                </c:pt>
                <c:pt idx="46">
                  <c:v>0.15</c:v>
                </c:pt>
                <c:pt idx="47">
                  <c:v>0.15</c:v>
                </c:pt>
                <c:pt idx="48">
                  <c:v>0.15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0.15</c:v>
                </c:pt>
                <c:pt idx="74">
                  <c:v>0.15</c:v>
                </c:pt>
                <c:pt idx="75">
                  <c:v>0.15</c:v>
                </c:pt>
                <c:pt idx="76">
                  <c:v>0.15</c:v>
                </c:pt>
                <c:pt idx="77">
                  <c:v>0.15</c:v>
                </c:pt>
                <c:pt idx="78">
                  <c:v>0.15</c:v>
                </c:pt>
                <c:pt idx="79">
                  <c:v>0.15</c:v>
                </c:pt>
                <c:pt idx="80">
                  <c:v>0.15</c:v>
                </c:pt>
                <c:pt idx="81">
                  <c:v>0.15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  <c:pt idx="93">
                  <c:v>0.15</c:v>
                </c:pt>
                <c:pt idx="94">
                  <c:v>0.15</c:v>
                </c:pt>
                <c:pt idx="95">
                  <c:v>0.15</c:v>
                </c:pt>
                <c:pt idx="96">
                  <c:v>0.15</c:v>
                </c:pt>
                <c:pt idx="97">
                  <c:v>0.15</c:v>
                </c:pt>
                <c:pt idx="98">
                  <c:v>0.15</c:v>
                </c:pt>
                <c:pt idx="99">
                  <c:v>0.15</c:v>
                </c:pt>
                <c:pt idx="100">
                  <c:v>0.15</c:v>
                </c:pt>
                <c:pt idx="101">
                  <c:v>0.15</c:v>
                </c:pt>
                <c:pt idx="102">
                  <c:v>0.15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-0.09</c:v>
                </c:pt>
                <c:pt idx="227">
                  <c:v>-0.09</c:v>
                </c:pt>
                <c:pt idx="228">
                  <c:v>-0.09</c:v>
                </c:pt>
                <c:pt idx="229">
                  <c:v>-0.09</c:v>
                </c:pt>
                <c:pt idx="230">
                  <c:v>-0.09</c:v>
                </c:pt>
                <c:pt idx="231">
                  <c:v>-0.09</c:v>
                </c:pt>
                <c:pt idx="232">
                  <c:v>-0.09</c:v>
                </c:pt>
                <c:pt idx="233">
                  <c:v>-0.09</c:v>
                </c:pt>
                <c:pt idx="234">
                  <c:v>-0.09</c:v>
                </c:pt>
                <c:pt idx="235">
                  <c:v>-0.09</c:v>
                </c:pt>
                <c:pt idx="236">
                  <c:v>-0.09</c:v>
                </c:pt>
                <c:pt idx="237">
                  <c:v>-0.09</c:v>
                </c:pt>
                <c:pt idx="238">
                  <c:v>-0.09</c:v>
                </c:pt>
                <c:pt idx="239">
                  <c:v>-0.09</c:v>
                </c:pt>
                <c:pt idx="240">
                  <c:v>-0.09</c:v>
                </c:pt>
                <c:pt idx="241">
                  <c:v>-0.09</c:v>
                </c:pt>
                <c:pt idx="242">
                  <c:v>-0.09</c:v>
                </c:pt>
                <c:pt idx="243">
                  <c:v>-0.09</c:v>
                </c:pt>
                <c:pt idx="244">
                  <c:v>-0.09</c:v>
                </c:pt>
                <c:pt idx="245">
                  <c:v>-0.09</c:v>
                </c:pt>
                <c:pt idx="246">
                  <c:v>-0.09</c:v>
                </c:pt>
                <c:pt idx="247">
                  <c:v>-0.09</c:v>
                </c:pt>
                <c:pt idx="248">
                  <c:v>-0.09</c:v>
                </c:pt>
                <c:pt idx="249">
                  <c:v>-0.09</c:v>
                </c:pt>
                <c:pt idx="250">
                  <c:v>-0.09</c:v>
                </c:pt>
                <c:pt idx="251">
                  <c:v>-0.09</c:v>
                </c:pt>
                <c:pt idx="252">
                  <c:v>-0.09</c:v>
                </c:pt>
                <c:pt idx="253">
                  <c:v>-0.09</c:v>
                </c:pt>
                <c:pt idx="254">
                  <c:v>-0.09</c:v>
                </c:pt>
                <c:pt idx="255">
                  <c:v>-0.09</c:v>
                </c:pt>
                <c:pt idx="256">
                  <c:v>-0.09</c:v>
                </c:pt>
                <c:pt idx="257">
                  <c:v>-0.09</c:v>
                </c:pt>
                <c:pt idx="258">
                  <c:v>-0.09</c:v>
                </c:pt>
                <c:pt idx="259">
                  <c:v>-0.09</c:v>
                </c:pt>
                <c:pt idx="260">
                  <c:v>-0.09</c:v>
                </c:pt>
                <c:pt idx="261">
                  <c:v>-0.09</c:v>
                </c:pt>
                <c:pt idx="262">
                  <c:v>-0.09</c:v>
                </c:pt>
                <c:pt idx="263">
                  <c:v>-0.09</c:v>
                </c:pt>
                <c:pt idx="264">
                  <c:v>-0.09</c:v>
                </c:pt>
                <c:pt idx="265">
                  <c:v>-0.09</c:v>
                </c:pt>
                <c:pt idx="266">
                  <c:v>-0.09</c:v>
                </c:pt>
                <c:pt idx="267">
                  <c:v>-0.09</c:v>
                </c:pt>
                <c:pt idx="268">
                  <c:v>-0.09</c:v>
                </c:pt>
                <c:pt idx="269">
                  <c:v>-0.09</c:v>
                </c:pt>
                <c:pt idx="270">
                  <c:v>-0.09</c:v>
                </c:pt>
                <c:pt idx="271">
                  <c:v>-0.09</c:v>
                </c:pt>
                <c:pt idx="272">
                  <c:v>-0.09</c:v>
                </c:pt>
                <c:pt idx="273">
                  <c:v>-0.09</c:v>
                </c:pt>
                <c:pt idx="274">
                  <c:v>-0.09</c:v>
                </c:pt>
                <c:pt idx="275">
                  <c:v>-0.09</c:v>
                </c:pt>
                <c:pt idx="276">
                  <c:v>-0.09</c:v>
                </c:pt>
                <c:pt idx="277">
                  <c:v>-0.09</c:v>
                </c:pt>
                <c:pt idx="278">
                  <c:v>-0.09</c:v>
                </c:pt>
                <c:pt idx="279">
                  <c:v>-0.09</c:v>
                </c:pt>
                <c:pt idx="280">
                  <c:v>-0.09</c:v>
                </c:pt>
                <c:pt idx="281">
                  <c:v>-0.09</c:v>
                </c:pt>
                <c:pt idx="282">
                  <c:v>-0.09</c:v>
                </c:pt>
                <c:pt idx="283">
                  <c:v>-0.09</c:v>
                </c:pt>
                <c:pt idx="284">
                  <c:v>-0.09</c:v>
                </c:pt>
                <c:pt idx="285">
                  <c:v>-0.09</c:v>
                </c:pt>
                <c:pt idx="286">
                  <c:v>-0.09</c:v>
                </c:pt>
                <c:pt idx="287">
                  <c:v>-0.09</c:v>
                </c:pt>
                <c:pt idx="288">
                  <c:v>-0.09</c:v>
                </c:pt>
                <c:pt idx="289">
                  <c:v>-0.09</c:v>
                </c:pt>
                <c:pt idx="290">
                  <c:v>-0.09</c:v>
                </c:pt>
                <c:pt idx="291">
                  <c:v>-0.09</c:v>
                </c:pt>
                <c:pt idx="292">
                  <c:v>-0.09</c:v>
                </c:pt>
                <c:pt idx="293">
                  <c:v>-0.09</c:v>
                </c:pt>
                <c:pt idx="294">
                  <c:v>-0.09</c:v>
                </c:pt>
                <c:pt idx="295">
                  <c:v>-0.09</c:v>
                </c:pt>
                <c:pt idx="296">
                  <c:v>-0.09</c:v>
                </c:pt>
                <c:pt idx="297">
                  <c:v>-0.09</c:v>
                </c:pt>
                <c:pt idx="298">
                  <c:v>-0.09</c:v>
                </c:pt>
                <c:pt idx="299">
                  <c:v>-0.09</c:v>
                </c:pt>
                <c:pt idx="300">
                  <c:v>-0.09</c:v>
                </c:pt>
                <c:pt idx="301">
                  <c:v>-0.09</c:v>
                </c:pt>
                <c:pt idx="302">
                  <c:v>-0.09</c:v>
                </c:pt>
                <c:pt idx="303">
                  <c:v>-0.09</c:v>
                </c:pt>
                <c:pt idx="304">
                  <c:v>-0.09</c:v>
                </c:pt>
                <c:pt idx="305">
                  <c:v>-0.09</c:v>
                </c:pt>
                <c:pt idx="306">
                  <c:v>-0.09</c:v>
                </c:pt>
                <c:pt idx="307">
                  <c:v>-0.09</c:v>
                </c:pt>
                <c:pt idx="308">
                  <c:v>-0.09</c:v>
                </c:pt>
                <c:pt idx="309">
                  <c:v>-0.09</c:v>
                </c:pt>
                <c:pt idx="310">
                  <c:v>-0.09</c:v>
                </c:pt>
                <c:pt idx="311">
                  <c:v>-0.09</c:v>
                </c:pt>
                <c:pt idx="312">
                  <c:v>-0.09</c:v>
                </c:pt>
                <c:pt idx="313">
                  <c:v>-0.09</c:v>
                </c:pt>
                <c:pt idx="314">
                  <c:v>-0.09</c:v>
                </c:pt>
                <c:pt idx="315">
                  <c:v>-0.09</c:v>
                </c:pt>
                <c:pt idx="316">
                  <c:v>-0.09</c:v>
                </c:pt>
                <c:pt idx="317">
                  <c:v>-0.09</c:v>
                </c:pt>
                <c:pt idx="318">
                  <c:v>-0.09</c:v>
                </c:pt>
                <c:pt idx="319">
                  <c:v>-0.09</c:v>
                </c:pt>
                <c:pt idx="320">
                  <c:v>-0.09</c:v>
                </c:pt>
                <c:pt idx="321">
                  <c:v>-0.09</c:v>
                </c:pt>
                <c:pt idx="322">
                  <c:v>-0.09</c:v>
                </c:pt>
                <c:pt idx="323">
                  <c:v>-0.09</c:v>
                </c:pt>
                <c:pt idx="324">
                  <c:v>-0.09</c:v>
                </c:pt>
                <c:pt idx="325">
                  <c:v>-0.09</c:v>
                </c:pt>
                <c:pt idx="326">
                  <c:v>-0.09</c:v>
                </c:pt>
                <c:pt idx="327">
                  <c:v>-0.09</c:v>
                </c:pt>
                <c:pt idx="328">
                  <c:v>-0.09</c:v>
                </c:pt>
                <c:pt idx="329">
                  <c:v>-0.09</c:v>
                </c:pt>
                <c:pt idx="330">
                  <c:v>-0.09</c:v>
                </c:pt>
                <c:pt idx="331">
                  <c:v>-0.09</c:v>
                </c:pt>
                <c:pt idx="332">
                  <c:v>-0.09</c:v>
                </c:pt>
                <c:pt idx="333">
                  <c:v>-0.09</c:v>
                </c:pt>
                <c:pt idx="334">
                  <c:v>-0.09</c:v>
                </c:pt>
                <c:pt idx="335">
                  <c:v>-0.09</c:v>
                </c:pt>
                <c:pt idx="336">
                  <c:v>-0.09</c:v>
                </c:pt>
                <c:pt idx="337">
                  <c:v>-0.09</c:v>
                </c:pt>
                <c:pt idx="338">
                  <c:v>-0.09</c:v>
                </c:pt>
                <c:pt idx="339">
                  <c:v>-0.09</c:v>
                </c:pt>
                <c:pt idx="340">
                  <c:v>-0.09</c:v>
                </c:pt>
                <c:pt idx="341">
                  <c:v>-0.09</c:v>
                </c:pt>
                <c:pt idx="342">
                  <c:v>-0.09</c:v>
                </c:pt>
                <c:pt idx="343">
                  <c:v>-0.09</c:v>
                </c:pt>
                <c:pt idx="344">
                  <c:v>-0.09</c:v>
                </c:pt>
                <c:pt idx="345">
                  <c:v>-0.09</c:v>
                </c:pt>
                <c:pt idx="346">
                  <c:v>-0.09</c:v>
                </c:pt>
                <c:pt idx="347">
                  <c:v>-0.09</c:v>
                </c:pt>
                <c:pt idx="348">
                  <c:v>-0.09</c:v>
                </c:pt>
                <c:pt idx="349">
                  <c:v>-0.09</c:v>
                </c:pt>
                <c:pt idx="350">
                  <c:v>-0.09</c:v>
                </c:pt>
                <c:pt idx="351">
                  <c:v>-0.09</c:v>
                </c:pt>
                <c:pt idx="352">
                  <c:v>-0.09</c:v>
                </c:pt>
                <c:pt idx="353">
                  <c:v>-0.09</c:v>
                </c:pt>
                <c:pt idx="354">
                  <c:v>-0.09</c:v>
                </c:pt>
                <c:pt idx="355">
                  <c:v>-0.09</c:v>
                </c:pt>
                <c:pt idx="356">
                  <c:v>-0.09</c:v>
                </c:pt>
                <c:pt idx="357">
                  <c:v>-0.09</c:v>
                </c:pt>
                <c:pt idx="358">
                  <c:v>-0.09</c:v>
                </c:pt>
                <c:pt idx="359">
                  <c:v>-0.09</c:v>
                </c:pt>
                <c:pt idx="360">
                  <c:v>-0.09</c:v>
                </c:pt>
                <c:pt idx="361">
                  <c:v>-0.09</c:v>
                </c:pt>
                <c:pt idx="362">
                  <c:v>-0.09</c:v>
                </c:pt>
                <c:pt idx="363">
                  <c:v>-3.7531428571428598E-2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E5E-4089-9B86-88FD4F5DED28}"/>
            </c:ext>
          </c:extLst>
        </c:ser>
        <c:ser>
          <c:idx val="5"/>
          <c:order val="5"/>
          <c:tx>
            <c:strRef>
              <c:f>'NAFTA+POZAGAS'!$J$2</c:f>
              <c:strCache>
                <c:ptCount val="1"/>
                <c:pt idx="0">
                  <c:v>GB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'NAFTA+POZAGAS'!$J$7:$J$642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1.5960267913970601</c:v>
                </c:pt>
                <c:pt idx="13">
                  <c:v>1.5960123825186801</c:v>
                </c:pt>
                <c:pt idx="14">
                  <c:v>1.59599797377037</c:v>
                </c:pt>
                <c:pt idx="15">
                  <c:v>1.5959835651521499</c:v>
                </c:pt>
                <c:pt idx="16">
                  <c:v>1.59596915666401</c:v>
                </c:pt>
                <c:pt idx="17">
                  <c:v>1.59595474830595</c:v>
                </c:pt>
                <c:pt idx="18">
                  <c:v>1.5959403400779599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1.5959259319800601</c:v>
                </c:pt>
                <c:pt idx="32">
                  <c:v>1.5959115240122199</c:v>
                </c:pt>
                <c:pt idx="33">
                  <c:v>1.5958971161744699</c:v>
                </c:pt>
                <c:pt idx="34">
                  <c:v>1.5958827084667799</c:v>
                </c:pt>
                <c:pt idx="35">
                  <c:v>1.5958683008891701</c:v>
                </c:pt>
                <c:pt idx="36">
                  <c:v>1.59585389344163</c:v>
                </c:pt>
                <c:pt idx="37">
                  <c:v>1.59583948612416</c:v>
                </c:pt>
                <c:pt idx="38">
                  <c:v>1.5958250789367601</c:v>
                </c:pt>
                <c:pt idx="39">
                  <c:v>1.59581067187943</c:v>
                </c:pt>
                <c:pt idx="40">
                  <c:v>1.59579626495216</c:v>
                </c:pt>
                <c:pt idx="41">
                  <c:v>1.5957818581549601</c:v>
                </c:pt>
                <c:pt idx="42">
                  <c:v>1.59576745148782</c:v>
                </c:pt>
                <c:pt idx="43">
                  <c:v>1.59575304495075</c:v>
                </c:pt>
                <c:pt idx="44">
                  <c:v>1.59573863854374</c:v>
                </c:pt>
                <c:pt idx="45">
                  <c:v>1.59572423226678</c:v>
                </c:pt>
                <c:pt idx="46">
                  <c:v>1.5957098261198901</c:v>
                </c:pt>
                <c:pt idx="47">
                  <c:v>1.59569542010306</c:v>
                </c:pt>
                <c:pt idx="48">
                  <c:v>1.5956810142162801</c:v>
                </c:pt>
                <c:pt idx="49">
                  <c:v>1.5956666084595601</c:v>
                </c:pt>
                <c:pt idx="50">
                  <c:v>1.5956522028328901</c:v>
                </c:pt>
                <c:pt idx="51">
                  <c:v>1.5956377973362801</c:v>
                </c:pt>
                <c:pt idx="52">
                  <c:v>1.59562339196972</c:v>
                </c:pt>
                <c:pt idx="53">
                  <c:v>1.5956089867332099</c:v>
                </c:pt>
                <c:pt idx="54">
                  <c:v>1.5955945816267501</c:v>
                </c:pt>
                <c:pt idx="55">
                  <c:v>1.5955801766503299</c:v>
                </c:pt>
                <c:pt idx="56">
                  <c:v>1.59556577180397</c:v>
                </c:pt>
                <c:pt idx="57">
                  <c:v>1.59555136708765</c:v>
                </c:pt>
                <c:pt idx="58">
                  <c:v>1.59553696250138</c:v>
                </c:pt>
                <c:pt idx="59">
                  <c:v>1.59552255804515</c:v>
                </c:pt>
                <c:pt idx="60">
                  <c:v>1.5955081537189699</c:v>
                </c:pt>
                <c:pt idx="61">
                  <c:v>1.5954937495228301</c:v>
                </c:pt>
                <c:pt idx="62">
                  <c:v>1.59547934545673</c:v>
                </c:pt>
                <c:pt idx="63">
                  <c:v>1.5954649415206601</c:v>
                </c:pt>
                <c:pt idx="64">
                  <c:v>1.59545053771464</c:v>
                </c:pt>
                <c:pt idx="65">
                  <c:v>1.59543613403865</c:v>
                </c:pt>
                <c:pt idx="66">
                  <c:v>1.5954217304927001</c:v>
                </c:pt>
                <c:pt idx="67">
                  <c:v>1.5954073270767799</c:v>
                </c:pt>
                <c:pt idx="68">
                  <c:v>1.5953929237908999</c:v>
                </c:pt>
                <c:pt idx="69">
                  <c:v>1.5953785206350499</c:v>
                </c:pt>
                <c:pt idx="70">
                  <c:v>1.5953641176092299</c:v>
                </c:pt>
                <c:pt idx="71">
                  <c:v>1.5953497147134399</c:v>
                </c:pt>
                <c:pt idx="72">
                  <c:v>1.5953353119476801</c:v>
                </c:pt>
                <c:pt idx="73">
                  <c:v>1.59532090931195</c:v>
                </c:pt>
                <c:pt idx="74">
                  <c:v>1.59530650680624</c:v>
                </c:pt>
                <c:pt idx="75">
                  <c:v>1.5952921044305599</c:v>
                </c:pt>
                <c:pt idx="76">
                  <c:v>1.5952777021849001</c:v>
                </c:pt>
                <c:pt idx="77">
                  <c:v>1.59526330006927</c:v>
                </c:pt>
                <c:pt idx="78">
                  <c:v>1.5952488980836601</c:v>
                </c:pt>
                <c:pt idx="79">
                  <c:v>1.59523449622807</c:v>
                </c:pt>
                <c:pt idx="80">
                  <c:v>1.5952200945024999</c:v>
                </c:pt>
                <c:pt idx="81">
                  <c:v>1.59520569290694</c:v>
                </c:pt>
                <c:pt idx="82">
                  <c:v>1.5951912914414099</c:v>
                </c:pt>
                <c:pt idx="83">
                  <c:v>1.59517689010589</c:v>
                </c:pt>
                <c:pt idx="84">
                  <c:v>1.5951624889003799</c:v>
                </c:pt>
                <c:pt idx="85">
                  <c:v>1.59514808782489</c:v>
                </c:pt>
                <c:pt idx="86">
                  <c:v>1.5951336868794099</c:v>
                </c:pt>
                <c:pt idx="87">
                  <c:v>1.2821859907834099</c:v>
                </c:pt>
                <c:pt idx="88">
                  <c:v>1.27175658986175</c:v>
                </c:pt>
                <c:pt idx="89">
                  <c:v>1.59509622915271</c:v>
                </c:pt>
                <c:pt idx="90">
                  <c:v>1.59508182867541</c:v>
                </c:pt>
                <c:pt idx="91">
                  <c:v>1.5950674283281101</c:v>
                </c:pt>
                <c:pt idx="92">
                  <c:v>1.5950530281108299</c:v>
                </c:pt>
                <c:pt idx="93">
                  <c:v>1.1874301382488399</c:v>
                </c:pt>
                <c:pt idx="94">
                  <c:v>1.1636767741935401</c:v>
                </c:pt>
                <c:pt idx="95">
                  <c:v>1.14014940092165</c:v>
                </c:pt>
                <c:pt idx="96">
                  <c:v>1.11684589861751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 formatCode="0.00E+00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-7</c:v>
                </c:pt>
                <c:pt idx="227">
                  <c:v>-7</c:v>
                </c:pt>
                <c:pt idx="228">
                  <c:v>-7</c:v>
                </c:pt>
                <c:pt idx="229">
                  <c:v>-7</c:v>
                </c:pt>
                <c:pt idx="230">
                  <c:v>-7</c:v>
                </c:pt>
                <c:pt idx="231">
                  <c:v>-7</c:v>
                </c:pt>
                <c:pt idx="232">
                  <c:v>-7</c:v>
                </c:pt>
                <c:pt idx="233">
                  <c:v>-7</c:v>
                </c:pt>
                <c:pt idx="234">
                  <c:v>-7</c:v>
                </c:pt>
                <c:pt idx="235">
                  <c:v>-7</c:v>
                </c:pt>
                <c:pt idx="236">
                  <c:v>-7</c:v>
                </c:pt>
                <c:pt idx="237">
                  <c:v>-7</c:v>
                </c:pt>
                <c:pt idx="238">
                  <c:v>-7</c:v>
                </c:pt>
                <c:pt idx="239">
                  <c:v>-7</c:v>
                </c:pt>
                <c:pt idx="240">
                  <c:v>-7</c:v>
                </c:pt>
                <c:pt idx="241">
                  <c:v>-7</c:v>
                </c:pt>
                <c:pt idx="242">
                  <c:v>-7</c:v>
                </c:pt>
                <c:pt idx="243">
                  <c:v>-7</c:v>
                </c:pt>
                <c:pt idx="244">
                  <c:v>-7</c:v>
                </c:pt>
                <c:pt idx="245">
                  <c:v>-7</c:v>
                </c:pt>
                <c:pt idx="246">
                  <c:v>-7</c:v>
                </c:pt>
                <c:pt idx="247">
                  <c:v>-7</c:v>
                </c:pt>
                <c:pt idx="248">
                  <c:v>-7</c:v>
                </c:pt>
                <c:pt idx="249">
                  <c:v>-7</c:v>
                </c:pt>
                <c:pt idx="250">
                  <c:v>-6.9579080322601996</c:v>
                </c:pt>
                <c:pt idx="251">
                  <c:v>-6.8325403199672197</c:v>
                </c:pt>
                <c:pt idx="252">
                  <c:v>-6.7094314853732202</c:v>
                </c:pt>
                <c:pt idx="253">
                  <c:v>-6.5885408279791102</c:v>
                </c:pt>
                <c:pt idx="254">
                  <c:v>-6.4698283806281296</c:v>
                </c:pt>
                <c:pt idx="255">
                  <c:v>-6.3532548962924897</c:v>
                </c:pt>
                <c:pt idx="256">
                  <c:v>-6.2387818350980302</c:v>
                </c:pt>
                <c:pt idx="257">
                  <c:v>-6.1263713515827503</c:v>
                </c:pt>
                <c:pt idx="258">
                  <c:v>-6.01598628218487</c:v>
                </c:pt>
                <c:pt idx="259">
                  <c:v>-6</c:v>
                </c:pt>
                <c:pt idx="260">
                  <c:v>-6</c:v>
                </c:pt>
                <c:pt idx="261">
                  <c:v>-6</c:v>
                </c:pt>
                <c:pt idx="262">
                  <c:v>-6</c:v>
                </c:pt>
                <c:pt idx="263">
                  <c:v>-6</c:v>
                </c:pt>
                <c:pt idx="264">
                  <c:v>-6</c:v>
                </c:pt>
                <c:pt idx="265">
                  <c:v>-6</c:v>
                </c:pt>
                <c:pt idx="266">
                  <c:v>-6</c:v>
                </c:pt>
                <c:pt idx="267">
                  <c:v>-6</c:v>
                </c:pt>
                <c:pt idx="268">
                  <c:v>-6</c:v>
                </c:pt>
                <c:pt idx="269">
                  <c:v>-6</c:v>
                </c:pt>
                <c:pt idx="270">
                  <c:v>-6</c:v>
                </c:pt>
                <c:pt idx="271">
                  <c:v>-6</c:v>
                </c:pt>
                <c:pt idx="272">
                  <c:v>-6</c:v>
                </c:pt>
                <c:pt idx="273">
                  <c:v>-6</c:v>
                </c:pt>
                <c:pt idx="274">
                  <c:v>-6</c:v>
                </c:pt>
                <c:pt idx="275">
                  <c:v>-6</c:v>
                </c:pt>
                <c:pt idx="276">
                  <c:v>-6</c:v>
                </c:pt>
                <c:pt idx="277">
                  <c:v>-5.9808220935051803</c:v>
                </c:pt>
                <c:pt idx="278">
                  <c:v>-5.92694081338351</c:v>
                </c:pt>
                <c:pt idx="279">
                  <c:v>-5.8735449501998698</c:v>
                </c:pt>
                <c:pt idx="280">
                  <c:v>-5.8206301308287003</c:v>
                </c:pt>
                <c:pt idx="281">
                  <c:v>-5.7681920215419602</c:v>
                </c:pt>
                <c:pt idx="282">
                  <c:v>-5.7162263276541996</c:v>
                </c:pt>
                <c:pt idx="283">
                  <c:v>-5.6647287931708199</c:v>
                </c:pt>
                <c:pt idx="284">
                  <c:v>-5.6136952004395502</c:v>
                </c:pt>
                <c:pt idx="285">
                  <c:v>-5.5631213698049597</c:v>
                </c:pt>
                <c:pt idx="286">
                  <c:v>-5.5130031592661801</c:v>
                </c:pt>
                <c:pt idx="287">
                  <c:v>-5.4633364641376598</c:v>
                </c:pt>
                <c:pt idx="288">
                  <c:v>-5.4141172167129898</c:v>
                </c:pt>
                <c:pt idx="289">
                  <c:v>-5.3653413859317904</c:v>
                </c:pt>
                <c:pt idx="290">
                  <c:v>-5.31700497704953</c:v>
                </c:pt>
                <c:pt idx="291">
                  <c:v>-5.2691040313103397</c:v>
                </c:pt>
                <c:pt idx="292">
                  <c:v>-5.2216346256228601</c:v>
                </c:pt>
                <c:pt idx="293">
                  <c:v>-5.1745928722388701</c:v>
                </c:pt>
                <c:pt idx="294">
                  <c:v>-5.1279749184349201</c:v>
                </c:pt>
                <c:pt idx="295">
                  <c:v>-5.0817769461967597</c:v>
                </c:pt>
                <c:pt idx="296">
                  <c:v>-5.0359951719067002</c:v>
                </c:pt>
                <c:pt idx="297">
                  <c:v>-4.9906258460336703</c:v>
                </c:pt>
                <c:pt idx="298">
                  <c:v>-4.94566525282616</c:v>
                </c:pt>
                <c:pt idx="299">
                  <c:v>-4.9011097100079102</c:v>
                </c:pt>
                <c:pt idx="300">
                  <c:v>-4.8569555684762999</c:v>
                </c:pt>
                <c:pt idx="301">
                  <c:v>-4.8131992120035401</c:v>
                </c:pt>
                <c:pt idx="302">
                  <c:v>-4.7698370569404496</c:v>
                </c:pt>
                <c:pt idx="303">
                  <c:v>-4.7268655519229696</c:v>
                </c:pt>
                <c:pt idx="304">
                  <c:v>-4.6842811775813198</c:v>
                </c:pt>
                <c:pt idx="305">
                  <c:v>-4.64208044625176</c:v>
                </c:pt>
                <c:pt idx="306">
                  <c:v>-4.6002599016909302</c:v>
                </c:pt>
                <c:pt idx="307">
                  <c:v>-4.5588161187928096</c:v>
                </c:pt>
                <c:pt idx="308">
                  <c:v>-4.51774570330819</c:v>
                </c:pt>
                <c:pt idx="309">
                  <c:v>-4.4311358747000398</c:v>
                </c:pt>
                <c:pt idx="310">
                  <c:v>-4.3113754456541002</c:v>
                </c:pt>
                <c:pt idx="311">
                  <c:v>-4.1948517849607398</c:v>
                </c:pt>
                <c:pt idx="312">
                  <c:v>-4.0814774123942401</c:v>
                </c:pt>
                <c:pt idx="313">
                  <c:v>-3.9711672120592598</c:v>
                </c:pt>
                <c:pt idx="314">
                  <c:v>-3.8638383684900899</c:v>
                </c:pt>
                <c:pt idx="315">
                  <c:v>-3.7594103044768401</c:v>
                </c:pt>
                <c:pt idx="316">
                  <c:v>-3.65780462057206</c:v>
                </c:pt>
                <c:pt idx="317">
                  <c:v>-3.5589450362322799</c:v>
                </c:pt>
                <c:pt idx="318">
                  <c:v>-3.46275733255032</c:v>
                </c:pt>
                <c:pt idx="319">
                  <c:v>-3.3691692965354498</c:v>
                </c:pt>
                <c:pt idx="320">
                  <c:v>-3.27811066689936</c:v>
                </c:pt>
                <c:pt idx="321">
                  <c:v>-3.1895130813074801</c:v>
                </c:pt>
                <c:pt idx="322">
                  <c:v>-3.1033100250559298</c:v>
                </c:pt>
                <c:pt idx="323">
                  <c:v>-3.0194367811355001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AE5E-4089-9B86-88FD4F5DED28}"/>
            </c:ext>
          </c:extLst>
        </c:ser>
        <c:ser>
          <c:idx val="6"/>
          <c:order val="6"/>
          <c:tx>
            <c:strRef>
              <c:f>'NAFTA+POZAGAS'!$K$2</c:f>
              <c:strCache>
                <c:ptCount val="1"/>
                <c:pt idx="0">
                  <c:v>PZG_1S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'NAFTA+POZAGAS'!$K$7:$K$642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  <c:pt idx="25">
                  <c:v>1.0947368421053301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-1.9259999999999999</c:v>
                </c:pt>
                <c:pt idx="227">
                  <c:v>-1.9259999999999999</c:v>
                </c:pt>
                <c:pt idx="228">
                  <c:v>-1.9259999999999999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-1.9259999999999999</c:v>
                </c:pt>
                <c:pt idx="236">
                  <c:v>-1.9259999999999999</c:v>
                </c:pt>
                <c:pt idx="237">
                  <c:v>-1.9259999999999999</c:v>
                </c:pt>
                <c:pt idx="238">
                  <c:v>-1.9259999999999999</c:v>
                </c:pt>
                <c:pt idx="239">
                  <c:v>-1.9259999999999999</c:v>
                </c:pt>
                <c:pt idx="240">
                  <c:v>-1.9259999999999999</c:v>
                </c:pt>
                <c:pt idx="241">
                  <c:v>-1.9259999999999999</c:v>
                </c:pt>
                <c:pt idx="242">
                  <c:v>-1.9259999999999999</c:v>
                </c:pt>
                <c:pt idx="243">
                  <c:v>-1.9259999999999999</c:v>
                </c:pt>
                <c:pt idx="244">
                  <c:v>-1.9259999999999999</c:v>
                </c:pt>
                <c:pt idx="245">
                  <c:v>-1.9259999999999999</c:v>
                </c:pt>
                <c:pt idx="246">
                  <c:v>-1.9259999999999999</c:v>
                </c:pt>
                <c:pt idx="247">
                  <c:v>-1.9259999999999999</c:v>
                </c:pt>
                <c:pt idx="248">
                  <c:v>-1.9259999999999999</c:v>
                </c:pt>
                <c:pt idx="249">
                  <c:v>-1.9259999999999999</c:v>
                </c:pt>
                <c:pt idx="250">
                  <c:v>-1.9259999999999999</c:v>
                </c:pt>
                <c:pt idx="251">
                  <c:v>-1.9259999999999999</c:v>
                </c:pt>
                <c:pt idx="252">
                  <c:v>-1.9259999999999999</c:v>
                </c:pt>
                <c:pt idx="253">
                  <c:v>-1.9259999999999999</c:v>
                </c:pt>
                <c:pt idx="254">
                  <c:v>-1.9259999999999999</c:v>
                </c:pt>
                <c:pt idx="255">
                  <c:v>-1.9259999999999999</c:v>
                </c:pt>
                <c:pt idx="256">
                  <c:v>-1.9259999999999999</c:v>
                </c:pt>
                <c:pt idx="257">
                  <c:v>-1.9259999999999999</c:v>
                </c:pt>
                <c:pt idx="258">
                  <c:v>-1.9259999999999999</c:v>
                </c:pt>
                <c:pt idx="259">
                  <c:v>-1.9259999999999999</c:v>
                </c:pt>
                <c:pt idx="260">
                  <c:v>-1.9259999999999999</c:v>
                </c:pt>
                <c:pt idx="261">
                  <c:v>-1.9259999999999999</c:v>
                </c:pt>
                <c:pt idx="262">
                  <c:v>-1.8520000000000001</c:v>
                </c:pt>
                <c:pt idx="263">
                  <c:v>-1.8520000000000001</c:v>
                </c:pt>
                <c:pt idx="264">
                  <c:v>-1.8520000000000001</c:v>
                </c:pt>
                <c:pt idx="265">
                  <c:v>-1.8520000000000001</c:v>
                </c:pt>
                <c:pt idx="266">
                  <c:v>-1.8520000000000001</c:v>
                </c:pt>
                <c:pt idx="267">
                  <c:v>-1.8520000000000001</c:v>
                </c:pt>
                <c:pt idx="268">
                  <c:v>-1.8520000000000001</c:v>
                </c:pt>
                <c:pt idx="269">
                  <c:v>-1.8520000000000001</c:v>
                </c:pt>
                <c:pt idx="270">
                  <c:v>-1.8520000000000001</c:v>
                </c:pt>
                <c:pt idx="271">
                  <c:v>-1.8520000000000001</c:v>
                </c:pt>
                <c:pt idx="272">
                  <c:v>-1.8520000000000001</c:v>
                </c:pt>
                <c:pt idx="273">
                  <c:v>-1.84737562326869</c:v>
                </c:pt>
                <c:pt idx="274">
                  <c:v>-1.84251410847062</c:v>
                </c:pt>
                <c:pt idx="275">
                  <c:v>-1.8376653871325399</c:v>
                </c:pt>
                <c:pt idx="276">
                  <c:v>-1.83282942558745</c:v>
                </c:pt>
                <c:pt idx="277">
                  <c:v>-1.82800619025696</c:v>
                </c:pt>
                <c:pt idx="278">
                  <c:v>-1.82319564765102</c:v>
                </c:pt>
                <c:pt idx="279">
                  <c:v>-1.81839776436773</c:v>
                </c:pt>
                <c:pt idx="280">
                  <c:v>-1.81361250709308</c:v>
                </c:pt>
                <c:pt idx="281">
                  <c:v>-1.8088398426007299</c:v>
                </c:pt>
                <c:pt idx="282">
                  <c:v>-1.8040797377517801</c:v>
                </c:pt>
                <c:pt idx="283">
                  <c:v>-1.79629082131831</c:v>
                </c:pt>
                <c:pt idx="284">
                  <c:v>-1.78617486774562</c:v>
                </c:pt>
                <c:pt idx="285">
                  <c:v>-1.7761158829641099</c:v>
                </c:pt>
                <c:pt idx="286">
                  <c:v>-1.7661135461495201</c:v>
                </c:pt>
                <c:pt idx="287">
                  <c:v>-1.75616753828436</c:v>
                </c:pt>
                <c:pt idx="288">
                  <c:v>-1.7462775421477099</c:v>
                </c:pt>
                <c:pt idx="289">
                  <c:v>-1.73644324230509</c:v>
                </c:pt>
                <c:pt idx="290">
                  <c:v>-1.7266643250984199</c:v>
                </c:pt>
                <c:pt idx="291">
                  <c:v>-1.7169404786360201</c:v>
                </c:pt>
                <c:pt idx="292">
                  <c:v>-1.7072713927826499</c:v>
                </c:pt>
                <c:pt idx="293">
                  <c:v>-1.6976567591496099</c:v>
                </c:pt>
                <c:pt idx="294">
                  <c:v>-1.6879948812076699</c:v>
                </c:pt>
                <c:pt idx="295">
                  <c:v>-1.6783491961721999</c:v>
                </c:pt>
                <c:pt idx="296">
                  <c:v>-1.6687586293369301</c:v>
                </c:pt>
                <c:pt idx="297">
                  <c:v>-1.65922286574072</c:v>
                </c:pt>
                <c:pt idx="298">
                  <c:v>-1.6497415922222001</c:v>
                </c:pt>
                <c:pt idx="299">
                  <c:v>-1.6403144974095001</c:v>
                </c:pt>
                <c:pt idx="300">
                  <c:v>-1.63094127171002</c:v>
                </c:pt>
                <c:pt idx="301">
                  <c:v>-1.6216216073002501</c:v>
                </c:pt>
                <c:pt idx="302">
                  <c:v>-1.60737159670243</c:v>
                </c:pt>
                <c:pt idx="303">
                  <c:v>-1.5912978807354099</c:v>
                </c:pt>
                <c:pt idx="304">
                  <c:v>-1.5753849019280599</c:v>
                </c:pt>
                <c:pt idx="305">
                  <c:v>-1.55943156262741</c:v>
                </c:pt>
                <c:pt idx="306">
                  <c:v>-1.5425240414747099</c:v>
                </c:pt>
                <c:pt idx="307">
                  <c:v>-1.52579983344609</c:v>
                </c:pt>
                <c:pt idx="308">
                  <c:v>-1.50925695104136</c:v>
                </c:pt>
                <c:pt idx="309">
                  <c:v>-1.4928934283090201</c:v>
                </c:pt>
                <c:pt idx="310">
                  <c:v>-1.47670732061261</c:v>
                </c:pt>
                <c:pt idx="311">
                  <c:v>-1.4606967043996599</c:v>
                </c:pt>
                <c:pt idx="312">
                  <c:v>-1.44485967697301</c:v>
                </c:pt>
                <c:pt idx="313">
                  <c:v>-1.42919435626477</c:v>
                </c:pt>
                <c:pt idx="314">
                  <c:v>-1.41369888061264</c:v>
                </c:pt>
                <c:pt idx="315">
                  <c:v>-1.3983714085386301</c:v>
                </c:pt>
                <c:pt idx="316">
                  <c:v>-1.3832101185302601</c:v>
                </c:pt>
                <c:pt idx="317">
                  <c:v>-1.3682132088240899</c:v>
                </c:pt>
                <c:pt idx="318">
                  <c:v>-1.3533439067414701</c:v>
                </c:pt>
                <c:pt idx="319">
                  <c:v>-1.3384749309239801</c:v>
                </c:pt>
                <c:pt idx="320">
                  <c:v>-1.3237693181960599</c:v>
                </c:pt>
                <c:pt idx="321">
                  <c:v>-1.3092252737132499</c:v>
                </c:pt>
                <c:pt idx="322">
                  <c:v>-1.2948410223507401</c:v>
                </c:pt>
                <c:pt idx="323">
                  <c:v>-1.2806148084867599</c:v>
                </c:pt>
                <c:pt idx="324">
                  <c:v>-1.2665448957882499</c:v>
                </c:pt>
                <c:pt idx="325">
                  <c:v>-1.252629566999</c:v>
                </c:pt>
                <c:pt idx="326">
                  <c:v>-1.23886712373</c:v>
                </c:pt>
                <c:pt idx="327">
                  <c:v>-1.2252558862521701</c:v>
                </c:pt>
                <c:pt idx="328">
                  <c:v>-1.2117941932913801</c:v>
                </c:pt>
                <c:pt idx="329">
                  <c:v>-1.1984804018256101</c:v>
                </c:pt>
                <c:pt idx="330">
                  <c:v>-1.16347722897297</c:v>
                </c:pt>
                <c:pt idx="331">
                  <c:v>-1.0749917239274001</c:v>
                </c:pt>
                <c:pt idx="332">
                  <c:v>-0.99323577439713295</c:v>
                </c:pt>
                <c:pt idx="333">
                  <c:v>-0.91769757997587698</c:v>
                </c:pt>
                <c:pt idx="334">
                  <c:v>-0.9</c:v>
                </c:pt>
                <c:pt idx="335">
                  <c:v>-0.9</c:v>
                </c:pt>
                <c:pt idx="336">
                  <c:v>-0.9</c:v>
                </c:pt>
                <c:pt idx="337">
                  <c:v>-0.9</c:v>
                </c:pt>
                <c:pt idx="338">
                  <c:v>-0.9</c:v>
                </c:pt>
                <c:pt idx="339">
                  <c:v>-0.9</c:v>
                </c:pt>
                <c:pt idx="340">
                  <c:v>-0.9</c:v>
                </c:pt>
                <c:pt idx="341">
                  <c:v>-0.9</c:v>
                </c:pt>
                <c:pt idx="342">
                  <c:v>-0.9</c:v>
                </c:pt>
                <c:pt idx="343">
                  <c:v>-0.9</c:v>
                </c:pt>
                <c:pt idx="344">
                  <c:v>-0.9</c:v>
                </c:pt>
                <c:pt idx="345">
                  <c:v>-0.9</c:v>
                </c:pt>
                <c:pt idx="346">
                  <c:v>-0.9</c:v>
                </c:pt>
                <c:pt idx="347">
                  <c:v>-0.9</c:v>
                </c:pt>
                <c:pt idx="348">
                  <c:v>-0.9</c:v>
                </c:pt>
                <c:pt idx="349">
                  <c:v>-0.9</c:v>
                </c:pt>
                <c:pt idx="350">
                  <c:v>-0.9</c:v>
                </c:pt>
                <c:pt idx="351">
                  <c:v>-0.9</c:v>
                </c:pt>
                <c:pt idx="352">
                  <c:v>-0.9</c:v>
                </c:pt>
                <c:pt idx="353">
                  <c:v>-0.9</c:v>
                </c:pt>
                <c:pt idx="354">
                  <c:v>-0.9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E5E-4089-9B86-88FD4F5DED28}"/>
            </c:ext>
          </c:extLst>
        </c:ser>
        <c:ser>
          <c:idx val="12"/>
          <c:order val="7"/>
          <c:tx>
            <c:strRef>
              <c:f>'NAFTA+POZAGAS'!$L$2</c:f>
              <c:strCache>
                <c:ptCount val="1"/>
                <c:pt idx="0">
                  <c:v>PZG_6AS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'NAFTA+POZAGAS'!$L$7:$L$642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0.35</c:v>
                </c:pt>
                <c:pt idx="63">
                  <c:v>0.35</c:v>
                </c:pt>
                <c:pt idx="64">
                  <c:v>0.35</c:v>
                </c:pt>
                <c:pt idx="65">
                  <c:v>0.35</c:v>
                </c:pt>
                <c:pt idx="66">
                  <c:v>0.35</c:v>
                </c:pt>
                <c:pt idx="67">
                  <c:v>0.35</c:v>
                </c:pt>
                <c:pt idx="68">
                  <c:v>0.35</c:v>
                </c:pt>
                <c:pt idx="69">
                  <c:v>0.35</c:v>
                </c:pt>
                <c:pt idx="70">
                  <c:v>0.35</c:v>
                </c:pt>
                <c:pt idx="71">
                  <c:v>0.35</c:v>
                </c:pt>
                <c:pt idx="72">
                  <c:v>0.35</c:v>
                </c:pt>
                <c:pt idx="73">
                  <c:v>0.35</c:v>
                </c:pt>
                <c:pt idx="74">
                  <c:v>0.35</c:v>
                </c:pt>
                <c:pt idx="75">
                  <c:v>0.35</c:v>
                </c:pt>
                <c:pt idx="76">
                  <c:v>0.35</c:v>
                </c:pt>
                <c:pt idx="77">
                  <c:v>0.35</c:v>
                </c:pt>
                <c:pt idx="78">
                  <c:v>0.35</c:v>
                </c:pt>
                <c:pt idx="79">
                  <c:v>0.35</c:v>
                </c:pt>
                <c:pt idx="80">
                  <c:v>0.35</c:v>
                </c:pt>
                <c:pt idx="81">
                  <c:v>0.35</c:v>
                </c:pt>
                <c:pt idx="82">
                  <c:v>0.35</c:v>
                </c:pt>
                <c:pt idx="83">
                  <c:v>0.35</c:v>
                </c:pt>
                <c:pt idx="84">
                  <c:v>0.35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-0.55000000000000004</c:v>
                </c:pt>
                <c:pt idx="227">
                  <c:v>-0.55000000000000004</c:v>
                </c:pt>
                <c:pt idx="228">
                  <c:v>-0.55000000000000004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-0.55000000000000004</c:v>
                </c:pt>
                <c:pt idx="236">
                  <c:v>-0.55000000000000004</c:v>
                </c:pt>
                <c:pt idx="237">
                  <c:v>-0.55000000000000004</c:v>
                </c:pt>
                <c:pt idx="238">
                  <c:v>-0.55000000000000004</c:v>
                </c:pt>
                <c:pt idx="239">
                  <c:v>-0.55000000000000004</c:v>
                </c:pt>
                <c:pt idx="240">
                  <c:v>-0.55000000000000004</c:v>
                </c:pt>
                <c:pt idx="241">
                  <c:v>-0.55000000000000004</c:v>
                </c:pt>
                <c:pt idx="242">
                  <c:v>-0.55000000000000004</c:v>
                </c:pt>
                <c:pt idx="243">
                  <c:v>-0.55000000000000004</c:v>
                </c:pt>
                <c:pt idx="244">
                  <c:v>-0.55000000000000004</c:v>
                </c:pt>
                <c:pt idx="245">
                  <c:v>-0.55000000000000004</c:v>
                </c:pt>
                <c:pt idx="246">
                  <c:v>-0.55000000000000004</c:v>
                </c:pt>
                <c:pt idx="247">
                  <c:v>-0.55000000000000004</c:v>
                </c:pt>
                <c:pt idx="248">
                  <c:v>-0.55000000000000004</c:v>
                </c:pt>
                <c:pt idx="249">
                  <c:v>-0.55000000000000004</c:v>
                </c:pt>
                <c:pt idx="250">
                  <c:v>-0.55000000000000004</c:v>
                </c:pt>
                <c:pt idx="251">
                  <c:v>-0.55000000000000004</c:v>
                </c:pt>
                <c:pt idx="252">
                  <c:v>-0.55000000000000004</c:v>
                </c:pt>
                <c:pt idx="253">
                  <c:v>-0.55000000000000004</c:v>
                </c:pt>
                <c:pt idx="254">
                  <c:v>-0.55000000000000004</c:v>
                </c:pt>
                <c:pt idx="255">
                  <c:v>-0.55000000000000004</c:v>
                </c:pt>
                <c:pt idx="256">
                  <c:v>-0.55000000000000004</c:v>
                </c:pt>
                <c:pt idx="257">
                  <c:v>-0.55000000000000004</c:v>
                </c:pt>
                <c:pt idx="258">
                  <c:v>-0.55000000000000004</c:v>
                </c:pt>
                <c:pt idx="259">
                  <c:v>-0.55000000000000004</c:v>
                </c:pt>
                <c:pt idx="260">
                  <c:v>-0.55000000000000004</c:v>
                </c:pt>
                <c:pt idx="261">
                  <c:v>-0.55000000000000004</c:v>
                </c:pt>
                <c:pt idx="262">
                  <c:v>-0.55000000000000004</c:v>
                </c:pt>
                <c:pt idx="263">
                  <c:v>-0.55000000000000004</c:v>
                </c:pt>
                <c:pt idx="264">
                  <c:v>-0.55000000000000004</c:v>
                </c:pt>
                <c:pt idx="265">
                  <c:v>-0.55000000000000004</c:v>
                </c:pt>
                <c:pt idx="266">
                  <c:v>-0.55000000000000004</c:v>
                </c:pt>
                <c:pt idx="267">
                  <c:v>-0.55000000000000004</c:v>
                </c:pt>
                <c:pt idx="268">
                  <c:v>-0.55000000000000004</c:v>
                </c:pt>
                <c:pt idx="269">
                  <c:v>-0.55000000000000004</c:v>
                </c:pt>
                <c:pt idx="270">
                  <c:v>-0.55000000000000004</c:v>
                </c:pt>
                <c:pt idx="271">
                  <c:v>-0.55000000000000004</c:v>
                </c:pt>
                <c:pt idx="272">
                  <c:v>-0.55000000000000004</c:v>
                </c:pt>
                <c:pt idx="273">
                  <c:v>-0.55000000000000004</c:v>
                </c:pt>
                <c:pt idx="274">
                  <c:v>-0.55000000000000004</c:v>
                </c:pt>
                <c:pt idx="275">
                  <c:v>-0.55000000000000004</c:v>
                </c:pt>
                <c:pt idx="276">
                  <c:v>-0.55000000000000004</c:v>
                </c:pt>
                <c:pt idx="277">
                  <c:v>-0.45</c:v>
                </c:pt>
                <c:pt idx="278">
                  <c:v>-0.45</c:v>
                </c:pt>
                <c:pt idx="279">
                  <c:v>-0.45</c:v>
                </c:pt>
                <c:pt idx="280">
                  <c:v>-0.45</c:v>
                </c:pt>
                <c:pt idx="281">
                  <c:v>-0.45</c:v>
                </c:pt>
                <c:pt idx="282">
                  <c:v>-0.45</c:v>
                </c:pt>
                <c:pt idx="283">
                  <c:v>-0.45</c:v>
                </c:pt>
                <c:pt idx="284">
                  <c:v>-0.45</c:v>
                </c:pt>
                <c:pt idx="285">
                  <c:v>-0.45</c:v>
                </c:pt>
                <c:pt idx="286">
                  <c:v>-0.45</c:v>
                </c:pt>
                <c:pt idx="287">
                  <c:v>-0.45</c:v>
                </c:pt>
                <c:pt idx="288">
                  <c:v>-0.45</c:v>
                </c:pt>
                <c:pt idx="289">
                  <c:v>-0.45</c:v>
                </c:pt>
                <c:pt idx="290">
                  <c:v>-0.45</c:v>
                </c:pt>
                <c:pt idx="291">
                  <c:v>-0.45</c:v>
                </c:pt>
                <c:pt idx="292">
                  <c:v>-0.45</c:v>
                </c:pt>
                <c:pt idx="293">
                  <c:v>-0.45</c:v>
                </c:pt>
                <c:pt idx="294" formatCode="0.00E+00">
                  <c:v>-0.45</c:v>
                </c:pt>
                <c:pt idx="295">
                  <c:v>-0.45</c:v>
                </c:pt>
                <c:pt idx="296">
                  <c:v>-0.45</c:v>
                </c:pt>
                <c:pt idx="297">
                  <c:v>-0.45</c:v>
                </c:pt>
                <c:pt idx="298">
                  <c:v>-0.45</c:v>
                </c:pt>
                <c:pt idx="299">
                  <c:v>-0.45</c:v>
                </c:pt>
                <c:pt idx="300">
                  <c:v>-0.45</c:v>
                </c:pt>
                <c:pt idx="301">
                  <c:v>-0.45</c:v>
                </c:pt>
                <c:pt idx="302">
                  <c:v>-0.45</c:v>
                </c:pt>
                <c:pt idx="303">
                  <c:v>-0.45</c:v>
                </c:pt>
                <c:pt idx="304">
                  <c:v>-0.45</c:v>
                </c:pt>
                <c:pt idx="305">
                  <c:v>-0.45</c:v>
                </c:pt>
                <c:pt idx="306">
                  <c:v>-0.45</c:v>
                </c:pt>
                <c:pt idx="307">
                  <c:v>-0.45</c:v>
                </c:pt>
                <c:pt idx="308">
                  <c:v>-0.45</c:v>
                </c:pt>
                <c:pt idx="309">
                  <c:v>-0.45</c:v>
                </c:pt>
                <c:pt idx="310">
                  <c:v>-0.45</c:v>
                </c:pt>
                <c:pt idx="311">
                  <c:v>-0.45</c:v>
                </c:pt>
                <c:pt idx="312">
                  <c:v>-0.44865624999999898</c:v>
                </c:pt>
                <c:pt idx="313">
                  <c:v>-0.44463703776041602</c:v>
                </c:pt>
                <c:pt idx="314">
                  <c:v>-0.440653830963812</c:v>
                </c:pt>
                <c:pt idx="315">
                  <c:v>-0.43670630706142799</c:v>
                </c:pt>
                <c:pt idx="316">
                  <c:v>-0.43279414639400299</c:v>
                </c:pt>
                <c:pt idx="317">
                  <c:v>-0.42891703216589</c:v>
                </c:pt>
                <c:pt idx="318">
                  <c:v>-0.42507465041940401</c:v>
                </c:pt>
                <c:pt idx="319">
                  <c:v>-0.42126669000939598</c:v>
                </c:pt>
                <c:pt idx="320">
                  <c:v>-0.41749284257806202</c:v>
                </c:pt>
                <c:pt idx="321">
                  <c:v>-0.41375280252996699</c:v>
                </c:pt>
                <c:pt idx="322">
                  <c:v>-0.41004626700730301</c:v>
                </c:pt>
                <c:pt idx="323">
                  <c:v>-0.40638751875221402</c:v>
                </c:pt>
                <c:pt idx="324">
                  <c:v>-0.40283162796313199</c:v>
                </c:pt>
                <c:pt idx="325">
                  <c:v>-0.39930685121845499</c:v>
                </c:pt>
                <c:pt idx="326">
                  <c:v>-0.39581291627029402</c:v>
                </c:pt>
                <c:pt idx="327">
                  <c:v>-0.39234955325292897</c:v>
                </c:pt>
                <c:pt idx="328">
                  <c:v>-0.38891649466196498</c:v>
                </c:pt>
                <c:pt idx="329">
                  <c:v>-0.38551347533367297</c:v>
                </c:pt>
                <c:pt idx="330">
                  <c:v>-0.38214023242450401</c:v>
                </c:pt>
                <c:pt idx="331">
                  <c:v>-0.37878923772617501</c:v>
                </c:pt>
                <c:pt idx="332">
                  <c:v>-0.37535646025928099</c:v>
                </c:pt>
                <c:pt idx="333">
                  <c:v>-0.37195479233818102</c:v>
                </c:pt>
                <c:pt idx="334">
                  <c:v>-0.36858395203261701</c:v>
                </c:pt>
                <c:pt idx="335">
                  <c:v>-0.365243659967321</c:v>
                </c:pt>
                <c:pt idx="336">
                  <c:v>-0.36193363929886702</c:v>
                </c:pt>
                <c:pt idx="337">
                  <c:v>-0.35865361569272097</c:v>
                </c:pt>
                <c:pt idx="338">
                  <c:v>-0.35540331730050601</c:v>
                </c:pt>
                <c:pt idx="339">
                  <c:v>-0.35218247473747</c:v>
                </c:pt>
                <c:pt idx="340">
                  <c:v>-0.34899082106016199</c:v>
                </c:pt>
                <c:pt idx="341">
                  <c:v>-0.34582809174430401</c:v>
                </c:pt>
                <c:pt idx="342">
                  <c:v>-0.34269402466287102</c:v>
                </c:pt>
                <c:pt idx="343">
                  <c:v>-0.33958836006436399</c:v>
                </c:pt>
                <c:pt idx="344">
                  <c:v>-0.336510840551281</c:v>
                </c:pt>
                <c:pt idx="345">
                  <c:v>-0.33346121105878501</c:v>
                </c:pt>
                <c:pt idx="346">
                  <c:v>-0.33043921883356397</c:v>
                </c:pt>
                <c:pt idx="347">
                  <c:v>-0.327444613412885</c:v>
                </c:pt>
                <c:pt idx="348">
                  <c:v>-0.32447714660383098</c:v>
                </c:pt>
                <c:pt idx="349">
                  <c:v>-0.32153657246273398</c:v>
                </c:pt>
                <c:pt idx="350">
                  <c:v>-0.31870462495496998</c:v>
                </c:pt>
                <c:pt idx="351">
                  <c:v>-0.315915959486614</c:v>
                </c:pt>
                <c:pt idx="352">
                  <c:v>-0.313151694841106</c:v>
                </c:pt>
                <c:pt idx="353">
                  <c:v>-0.31041161751124602</c:v>
                </c:pt>
                <c:pt idx="354">
                  <c:v>-0.30769551585802302</c:v>
                </c:pt>
                <c:pt idx="355">
                  <c:v>-0.304967522595948</c:v>
                </c:pt>
                <c:pt idx="356">
                  <c:v>-0.30225140559782798</c:v>
                </c:pt>
                <c:pt idx="357">
                  <c:v>-0.29955947901672297</c:v>
                </c:pt>
                <c:pt idx="358">
                  <c:v>-0.29689152740673003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E5E-4089-9B86-88FD4F5DED28}"/>
            </c:ext>
          </c:extLst>
        </c:ser>
        <c:ser>
          <c:idx val="13"/>
          <c:order val="8"/>
          <c:tx>
            <c:strRef>
              <c:f>'NAFTA+POZAGAS'!$M$2</c:f>
              <c:strCache>
                <c:ptCount val="1"/>
                <c:pt idx="0">
                  <c:v>PZG_NB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'NAFTA+POZAGAS'!$M$7:$M$642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-0.3</c:v>
                </c:pt>
                <c:pt idx="227">
                  <c:v>-0.3</c:v>
                </c:pt>
                <c:pt idx="228">
                  <c:v>-0.3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-0.3</c:v>
                </c:pt>
                <c:pt idx="236">
                  <c:v>-0.3</c:v>
                </c:pt>
                <c:pt idx="237">
                  <c:v>-0.3</c:v>
                </c:pt>
                <c:pt idx="238">
                  <c:v>-0.3</c:v>
                </c:pt>
                <c:pt idx="239">
                  <c:v>-0.3</c:v>
                </c:pt>
                <c:pt idx="240">
                  <c:v>-0.3</c:v>
                </c:pt>
                <c:pt idx="241">
                  <c:v>-0.3</c:v>
                </c:pt>
                <c:pt idx="242">
                  <c:v>-0.3</c:v>
                </c:pt>
                <c:pt idx="243">
                  <c:v>-0.3</c:v>
                </c:pt>
                <c:pt idx="244">
                  <c:v>-0.3</c:v>
                </c:pt>
                <c:pt idx="245">
                  <c:v>-0.3</c:v>
                </c:pt>
                <c:pt idx="246">
                  <c:v>-0.3</c:v>
                </c:pt>
                <c:pt idx="247">
                  <c:v>-0.3</c:v>
                </c:pt>
                <c:pt idx="248">
                  <c:v>-0.3</c:v>
                </c:pt>
                <c:pt idx="249">
                  <c:v>-0.3</c:v>
                </c:pt>
                <c:pt idx="250">
                  <c:v>-0.3</c:v>
                </c:pt>
                <c:pt idx="251">
                  <c:v>-0.3</c:v>
                </c:pt>
                <c:pt idx="252">
                  <c:v>-0.3</c:v>
                </c:pt>
                <c:pt idx="253">
                  <c:v>-0.3</c:v>
                </c:pt>
                <c:pt idx="254">
                  <c:v>-0.3</c:v>
                </c:pt>
                <c:pt idx="255">
                  <c:v>-0.3</c:v>
                </c:pt>
                <c:pt idx="256">
                  <c:v>-0.3</c:v>
                </c:pt>
                <c:pt idx="257">
                  <c:v>-0.3</c:v>
                </c:pt>
                <c:pt idx="258">
                  <c:v>-0.3</c:v>
                </c:pt>
                <c:pt idx="259">
                  <c:v>-0.3</c:v>
                </c:pt>
                <c:pt idx="260">
                  <c:v>-0.3</c:v>
                </c:pt>
                <c:pt idx="261">
                  <c:v>-0.3</c:v>
                </c:pt>
                <c:pt idx="262">
                  <c:v>-0.3</c:v>
                </c:pt>
                <c:pt idx="263">
                  <c:v>-0.3</c:v>
                </c:pt>
                <c:pt idx="264">
                  <c:v>-0.29924342105263102</c:v>
                </c:pt>
                <c:pt idx="265">
                  <c:v>-0.29825906769390598</c:v>
                </c:pt>
                <c:pt idx="266">
                  <c:v>-0.29727795233964899</c:v>
                </c:pt>
                <c:pt idx="267">
                  <c:v>-0.29630006433853201</c:v>
                </c:pt>
                <c:pt idx="268">
                  <c:v>-0.29532539307426098</c:v>
                </c:pt>
                <c:pt idx="269">
                  <c:v>-0.294353927965464</c:v>
                </c:pt>
                <c:pt idx="270">
                  <c:v>-0.29338565846557701</c:v>
                </c:pt>
                <c:pt idx="271">
                  <c:v>-0.29242057406272998</c:v>
                </c:pt>
                <c:pt idx="272">
                  <c:v>-0.29145866427962902</c:v>
                </c:pt>
                <c:pt idx="273">
                  <c:v>-0.29049991867344599</c:v>
                </c:pt>
                <c:pt idx="274">
                  <c:v>-0.28954432683570402</c:v>
                </c:pt>
                <c:pt idx="275">
                  <c:v>-0.28859187839216599</c:v>
                </c:pt>
                <c:pt idx="276">
                  <c:v>-0.28764256300271801</c:v>
                </c:pt>
                <c:pt idx="277">
                  <c:v>-0.286696370361262</c:v>
                </c:pt>
                <c:pt idx="278">
                  <c:v>-0.28575329019559997</c:v>
                </c:pt>
                <c:pt idx="279">
                  <c:v>-0.284825758116169</c:v>
                </c:pt>
                <c:pt idx="280">
                  <c:v>-0.28395129306932199</c:v>
                </c:pt>
                <c:pt idx="281">
                  <c:v>-0.28307951278358201</c:v>
                </c:pt>
                <c:pt idx="282">
                  <c:v>-0.28221040901626399</c:v>
                </c:pt>
                <c:pt idx="283">
                  <c:v>-0.28134397354998603</c:v>
                </c:pt>
                <c:pt idx="284">
                  <c:v>-0.28048019819259601</c:v>
                </c:pt>
                <c:pt idx="285">
                  <c:v>-0.27961907477709302</c:v>
                </c:pt>
                <c:pt idx="286">
                  <c:v>-0.278760595161549</c:v>
                </c:pt>
                <c:pt idx="287">
                  <c:v>-0.27790475122903502</c:v>
                </c:pt>
                <c:pt idx="288">
                  <c:v>-0.27705153488754303</c:v>
                </c:pt>
                <c:pt idx="289">
                  <c:v>-0.27620093806990498</c:v>
                </c:pt>
                <c:pt idx="290">
                  <c:v>-0.27535295273372601</c:v>
                </c:pt>
                <c:pt idx="291">
                  <c:v>-0.27450757086129801</c:v>
                </c:pt>
                <c:pt idx="292">
                  <c:v>-0.27366478445953102</c:v>
                </c:pt>
                <c:pt idx="293">
                  <c:v>-0.27282458555987399</c:v>
                </c:pt>
                <c:pt idx="294">
                  <c:v>-0.27198696621824298</c:v>
                </c:pt>
                <c:pt idx="295">
                  <c:v>-0.27115191851494103</c:v>
                </c:pt>
                <c:pt idx="296">
                  <c:v>-0.27027082273705899</c:v>
                </c:pt>
                <c:pt idx="297">
                  <c:v>-0.26938177397805602</c:v>
                </c:pt>
                <c:pt idx="298">
                  <c:v>-0.26849564972154899</c:v>
                </c:pt>
                <c:pt idx="299">
                  <c:v>-0.26761244034746501</c:v>
                </c:pt>
                <c:pt idx="300">
                  <c:v>-0.26673213626737402</c:v>
                </c:pt>
                <c:pt idx="301">
                  <c:v>-0.26585472792439002</c:v>
                </c:pt>
                <c:pt idx="302">
                  <c:v>-0.26498020579305998</c:v>
                </c:pt>
                <c:pt idx="303">
                  <c:v>-0.264108560379267</c:v>
                </c:pt>
                <c:pt idx="304">
                  <c:v>-0.26323978222012401</c:v>
                </c:pt>
                <c:pt idx="305">
                  <c:v>-0.26237386188387402</c:v>
                </c:pt>
                <c:pt idx="306">
                  <c:v>-0.261510789969782</c:v>
                </c:pt>
                <c:pt idx="307">
                  <c:v>-0.26065055710803903</c:v>
                </c:pt>
                <c:pt idx="308">
                  <c:v>-0.25979315395965802</c:v>
                </c:pt>
                <c:pt idx="309">
                  <c:v>-0.25893857121636898</c:v>
                </c:pt>
                <c:pt idx="310">
                  <c:v>-0.258086799600526</c:v>
                </c:pt>
                <c:pt idx="311">
                  <c:v>-0.25723782986499799</c:v>
                </c:pt>
                <c:pt idx="312">
                  <c:v>-0.25639165279307402</c:v>
                </c:pt>
                <c:pt idx="313">
                  <c:v>-0.25554825919835999</c:v>
                </c:pt>
                <c:pt idx="314">
                  <c:v>-0.25470763992468098</c:v>
                </c:pt>
                <c:pt idx="315">
                  <c:v>-0.25386978584598102</c:v>
                </c:pt>
                <c:pt idx="316">
                  <c:v>-0.25303468786622502</c:v>
                </c:pt>
                <c:pt idx="317">
                  <c:v>-0.252202336919296</c:v>
                </c:pt>
                <c:pt idx="318">
                  <c:v>-0.25137272396890398</c:v>
                </c:pt>
                <c:pt idx="319">
                  <c:v>-0.25054584000848001</c:v>
                </c:pt>
                <c:pt idx="320">
                  <c:v>-0.249721676061083</c:v>
                </c:pt>
                <c:pt idx="321">
                  <c:v>-0.24890022317930399</c:v>
                </c:pt>
                <c:pt idx="322">
                  <c:v>-0.24808147244516099</c:v>
                </c:pt>
                <c:pt idx="323">
                  <c:v>-0.247265414970013</c:v>
                </c:pt>
                <c:pt idx="324">
                  <c:v>-0.24645204189445299</c:v>
                </c:pt>
                <c:pt idx="325">
                  <c:v>-0.24564134438822199</c:v>
                </c:pt>
                <c:pt idx="326">
                  <c:v>-0.244833313650102</c:v>
                </c:pt>
                <c:pt idx="327">
                  <c:v>-0.244027940907832</c:v>
                </c:pt>
                <c:pt idx="328">
                  <c:v>-0.24322521741800401</c:v>
                </c:pt>
                <c:pt idx="329">
                  <c:v>-0.242425134465971</c:v>
                </c:pt>
                <c:pt idx="330">
                  <c:v>-0.24162768336575399</c:v>
                </c:pt>
                <c:pt idx="331">
                  <c:v>-0.24083285545994601</c:v>
                </c:pt>
                <c:pt idx="332">
                  <c:v>-0.24004064211961701</c:v>
                </c:pt>
                <c:pt idx="333">
                  <c:v>-0.23925103474422299</c:v>
                </c:pt>
                <c:pt idx="334">
                  <c:v>-0.23846402476151199</c:v>
                </c:pt>
                <c:pt idx="335">
                  <c:v>-0.23767960362742799</c:v>
                </c:pt>
                <c:pt idx="336">
                  <c:v>-0.23689776282602201</c:v>
                </c:pt>
                <c:pt idx="337">
                  <c:v>-0.23611849386935799</c:v>
                </c:pt>
                <c:pt idx="338">
                  <c:v>-0.235341788297419</c:v>
                </c:pt>
                <c:pt idx="339">
                  <c:v>-0.23456763767802</c:v>
                </c:pt>
                <c:pt idx="340">
                  <c:v>-0.23379603360671</c:v>
                </c:pt>
                <c:pt idx="341">
                  <c:v>-0.23302696770668799</c:v>
                </c:pt>
                <c:pt idx="342">
                  <c:v>-0.23226043162870599</c:v>
                </c:pt>
                <c:pt idx="343">
                  <c:v>-0.23149641705098001</c:v>
                </c:pt>
                <c:pt idx="344">
                  <c:v>-0.23073491567910101</c:v>
                </c:pt>
                <c:pt idx="345">
                  <c:v>-0.22997591924594599</c:v>
                </c:pt>
                <c:pt idx="346">
                  <c:v>-0.229219419511585</c:v>
                </c:pt>
                <c:pt idx="347">
                  <c:v>-0.22846540826319101</c:v>
                </c:pt>
                <c:pt idx="348">
                  <c:v>-0.22771387731495699</c:v>
                </c:pt>
                <c:pt idx="349">
                  <c:v>-0.22696481850799999</c:v>
                </c:pt>
                <c:pt idx="350">
                  <c:v>-0.226218223710276</c:v>
                </c:pt>
                <c:pt idx="351">
                  <c:v>-0.225509145828726</c:v>
                </c:pt>
                <c:pt idx="352">
                  <c:v>-0.224816793188024</c:v>
                </c:pt>
                <c:pt idx="353">
                  <c:v>-0.22412656619139401</c:v>
                </c:pt>
                <c:pt idx="354">
                  <c:v>-0.22343845831273701</c:v>
                </c:pt>
                <c:pt idx="355">
                  <c:v>-0.222752463045987</c:v>
                </c:pt>
                <c:pt idx="356">
                  <c:v>-0.22206857390505599</c:v>
                </c:pt>
                <c:pt idx="357">
                  <c:v>-0.221386784423769</c:v>
                </c:pt>
                <c:pt idx="358">
                  <c:v>-0.22070708815580101</c:v>
                </c:pt>
                <c:pt idx="359">
                  <c:v>-0.220029478674621</c:v>
                </c:pt>
                <c:pt idx="360">
                  <c:v>-0.21935394957342699</c:v>
                </c:pt>
                <c:pt idx="361">
                  <c:v>-0.218680494465088</c:v>
                </c:pt>
                <c:pt idx="362">
                  <c:v>-0.21800910698208101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E5E-4089-9B86-88FD4F5DED28}"/>
            </c:ext>
          </c:extLst>
        </c:ser>
        <c:ser>
          <c:idx val="14"/>
          <c:order val="9"/>
          <c:tx>
            <c:strRef>
              <c:f>'NAFTA+POZAGAS'!$N$2</c:f>
              <c:strCache>
                <c:ptCount val="1"/>
                <c:pt idx="0">
                  <c:v>PZG_HB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'NAFTA+POZAGAS'!$N$7:$N$642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1.1000000000000001</c:v>
                </c:pt>
                <c:pt idx="43">
                  <c:v>1.1000000000000001</c:v>
                </c:pt>
                <c:pt idx="44">
                  <c:v>1.1000000000000001</c:v>
                </c:pt>
                <c:pt idx="45">
                  <c:v>1.1000000000000001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1.1000000000000001</c:v>
                </c:pt>
                <c:pt idx="53">
                  <c:v>1.1000000000000001</c:v>
                </c:pt>
                <c:pt idx="54">
                  <c:v>1.1000000000000001</c:v>
                </c:pt>
                <c:pt idx="55">
                  <c:v>1.1000000000000001</c:v>
                </c:pt>
                <c:pt idx="56">
                  <c:v>1.1000000000000001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-0.9</c:v>
                </c:pt>
                <c:pt idx="227">
                  <c:v>-0.9</c:v>
                </c:pt>
                <c:pt idx="228">
                  <c:v>-0.9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-0.9</c:v>
                </c:pt>
                <c:pt idx="236">
                  <c:v>-0.9</c:v>
                </c:pt>
                <c:pt idx="237">
                  <c:v>-0.9</c:v>
                </c:pt>
                <c:pt idx="238">
                  <c:v>-0.9</c:v>
                </c:pt>
                <c:pt idx="239">
                  <c:v>-0.9</c:v>
                </c:pt>
                <c:pt idx="240">
                  <c:v>-0.9</c:v>
                </c:pt>
                <c:pt idx="241">
                  <c:v>-0.9</c:v>
                </c:pt>
                <c:pt idx="242">
                  <c:v>-0.9</c:v>
                </c:pt>
                <c:pt idx="243">
                  <c:v>-0.9</c:v>
                </c:pt>
                <c:pt idx="244">
                  <c:v>-0.9</c:v>
                </c:pt>
                <c:pt idx="245">
                  <c:v>-0.9</c:v>
                </c:pt>
                <c:pt idx="246">
                  <c:v>-0.9</c:v>
                </c:pt>
                <c:pt idx="247">
                  <c:v>-0.9</c:v>
                </c:pt>
                <c:pt idx="248">
                  <c:v>-0.9</c:v>
                </c:pt>
                <c:pt idx="249">
                  <c:v>-0.9</c:v>
                </c:pt>
                <c:pt idx="250">
                  <c:v>-0.9</c:v>
                </c:pt>
                <c:pt idx="251">
                  <c:v>-0.9</c:v>
                </c:pt>
                <c:pt idx="252">
                  <c:v>-0.9</c:v>
                </c:pt>
                <c:pt idx="253">
                  <c:v>-0.9</c:v>
                </c:pt>
                <c:pt idx="254">
                  <c:v>-0.9</c:v>
                </c:pt>
                <c:pt idx="255">
                  <c:v>-0.91263157894737101</c:v>
                </c:pt>
                <c:pt idx="256">
                  <c:v>-0.92704155124653997</c:v>
                </c:pt>
                <c:pt idx="257">
                  <c:v>-0.94167904942411695</c:v>
                </c:pt>
                <c:pt idx="258">
                  <c:v>-0.95654766599397201</c:v>
                </c:pt>
                <c:pt idx="259">
                  <c:v>-0.97165105019387699</c:v>
                </c:pt>
                <c:pt idx="260">
                  <c:v>-0.98699290888114899</c:v>
                </c:pt>
                <c:pt idx="261">
                  <c:v>-1.0025770074424301</c:v>
                </c:pt>
                <c:pt idx="262">
                  <c:v>-1.0184071707178299</c:v>
                </c:pt>
                <c:pt idx="263">
                  <c:v>-1.0344872839396899</c:v>
                </c:pt>
                <c:pt idx="264">
                  <c:v>-1.0508212936861101</c:v>
                </c:pt>
                <c:pt idx="265">
                  <c:v>-1.06741320884957</c:v>
                </c:pt>
                <c:pt idx="266">
                  <c:v>-1.08426710162088</c:v>
                </c:pt>
                <c:pt idx="267">
                  <c:v>-1.10138710848858</c:v>
                </c:pt>
                <c:pt idx="268">
                  <c:v>-1.11877743125419</c:v>
                </c:pt>
                <c:pt idx="269">
                  <c:v>-1.1364423380634701</c:v>
                </c:pt>
                <c:pt idx="270">
                  <c:v>-1.1543861644539399</c:v>
                </c:pt>
                <c:pt idx="271">
                  <c:v>-1.1726133144190101</c:v>
                </c:pt>
                <c:pt idx="272">
                  <c:v>-1.1911282614887799</c:v>
                </c:pt>
                <c:pt idx="273">
                  <c:v>-1.2</c:v>
                </c:pt>
                <c:pt idx="274">
                  <c:v>-1.2</c:v>
                </c:pt>
                <c:pt idx="275">
                  <c:v>-1.2</c:v>
                </c:pt>
                <c:pt idx="276">
                  <c:v>-1.2</c:v>
                </c:pt>
                <c:pt idx="277">
                  <c:v>-1.2</c:v>
                </c:pt>
                <c:pt idx="278">
                  <c:v>-1.2</c:v>
                </c:pt>
                <c:pt idx="279">
                  <c:v>-1.2</c:v>
                </c:pt>
                <c:pt idx="280">
                  <c:v>-1.2</c:v>
                </c:pt>
                <c:pt idx="281">
                  <c:v>-1.2</c:v>
                </c:pt>
                <c:pt idx="282">
                  <c:v>-1.2</c:v>
                </c:pt>
                <c:pt idx="283">
                  <c:v>-1.2</c:v>
                </c:pt>
                <c:pt idx="284">
                  <c:v>-1.2</c:v>
                </c:pt>
                <c:pt idx="285">
                  <c:v>-1.2</c:v>
                </c:pt>
                <c:pt idx="286">
                  <c:v>-1.2</c:v>
                </c:pt>
                <c:pt idx="287">
                  <c:v>-1.2</c:v>
                </c:pt>
                <c:pt idx="288">
                  <c:v>-1.2</c:v>
                </c:pt>
                <c:pt idx="289">
                  <c:v>-1.22225885576036</c:v>
                </c:pt>
                <c:pt idx="290">
                  <c:v>-1.2550668566255001</c:v>
                </c:pt>
                <c:pt idx="291">
                  <c:v>-1.28875549330335</c:v>
                </c:pt>
                <c:pt idx="292">
                  <c:v>-1.3233484039130701</c:v>
                </c:pt>
                <c:pt idx="293">
                  <c:v>-1.3588698610707399</c:v>
                </c:pt>
                <c:pt idx="294">
                  <c:v>-1.3953447889205299</c:v>
                </c:pt>
                <c:pt idx="295">
                  <c:v>-1.4327987806231299</c:v>
                </c:pt>
                <c:pt idx="296">
                  <c:v>-1.4712581163135401</c:v>
                </c:pt>
                <c:pt idx="297">
                  <c:v>-1.5107497815409101</c:v>
                </c:pt>
                <c:pt idx="298">
                  <c:v>-1.5513014862033201</c:v>
                </c:pt>
                <c:pt idx="299">
                  <c:v>-1.5929416839908801</c:v>
                </c:pt>
                <c:pt idx="300">
                  <c:v>-1.6356995923506401</c:v>
                </c:pt>
                <c:pt idx="301">
                  <c:v>-1.6796052129874199</c:v>
                </c:pt>
                <c:pt idx="302">
                  <c:v>-1.70740776125029</c:v>
                </c:pt>
                <c:pt idx="303">
                  <c:v>-1.6993200402759501</c:v>
                </c:pt>
                <c:pt idx="304">
                  <c:v>-1.69127062955885</c:v>
                </c:pt>
                <c:pt idx="305">
                  <c:v>-1.68325934762936</c:v>
                </c:pt>
                <c:pt idx="306">
                  <c:v>-1.6752860138774299</c:v>
                </c:pt>
                <c:pt idx="307">
                  <c:v>-1.66735044854854</c:v>
                </c:pt>
                <c:pt idx="308">
                  <c:v>-1.65945247273963</c:v>
                </c:pt>
                <c:pt idx="309">
                  <c:v>-1.6515919083950701</c:v>
                </c:pt>
                <c:pt idx="310">
                  <c:v>-1.6437685783026701</c:v>
                </c:pt>
                <c:pt idx="311">
                  <c:v>-1.6359823060896601</c:v>
                </c:pt>
                <c:pt idx="312">
                  <c:v>-1.6282329162187099</c:v>
                </c:pt>
                <c:pt idx="313">
                  <c:v>-1.6205202339839899</c:v>
                </c:pt>
                <c:pt idx="314">
                  <c:v>-1.6128440855072199</c:v>
                </c:pt>
                <c:pt idx="315">
                  <c:v>-1.6052042977337699</c:v>
                </c:pt>
                <c:pt idx="316">
                  <c:v>-1.5976006984287101</c:v>
                </c:pt>
                <c:pt idx="317">
                  <c:v>-1.5900331161729999</c:v>
                </c:pt>
                <c:pt idx="318">
                  <c:v>-1.58250138035955</c:v>
                </c:pt>
                <c:pt idx="319">
                  <c:v>-1.5750053211894199</c:v>
                </c:pt>
                <c:pt idx="320">
                  <c:v>-1.567544769668</c:v>
                </c:pt>
                <c:pt idx="321">
                  <c:v>-1.56011955760115</c:v>
                </c:pt>
                <c:pt idx="322">
                  <c:v>-1.5527295175914599</c:v>
                </c:pt>
                <c:pt idx="323">
                  <c:v>-1.54537448303445</c:v>
                </c:pt>
                <c:pt idx="324">
                  <c:v>-1.53805428811481</c:v>
                </c:pt>
                <c:pt idx="325">
                  <c:v>-1.53076876780269</c:v>
                </c:pt>
                <c:pt idx="326">
                  <c:v>-1.5235177578499399</c:v>
                </c:pt>
                <c:pt idx="327">
                  <c:v>-1.5163010947864399</c:v>
                </c:pt>
                <c:pt idx="328">
                  <c:v>-1.5091186159164001</c:v>
                </c:pt>
                <c:pt idx="329">
                  <c:v>-1.5019701593146899</c:v>
                </c:pt>
                <c:pt idx="330">
                  <c:v>-1.4948555638232</c:v>
                </c:pt>
                <c:pt idx="331">
                  <c:v>-1.48777466904719</c:v>
                </c:pt>
                <c:pt idx="332">
                  <c:v>-1.48072731535171</c:v>
                </c:pt>
                <c:pt idx="333">
                  <c:v>-1.47371334385794</c:v>
                </c:pt>
                <c:pt idx="334">
                  <c:v>-1.46673259643966</c:v>
                </c:pt>
                <c:pt idx="335">
                  <c:v>-1.4597849157196801</c:v>
                </c:pt>
                <c:pt idx="336">
                  <c:v>-1.45287014506627</c:v>
                </c:pt>
                <c:pt idx="337">
                  <c:v>-1.4459881285896501</c:v>
                </c:pt>
                <c:pt idx="338">
                  <c:v>-1.4391387111384299</c:v>
                </c:pt>
                <c:pt idx="339">
                  <c:v>-1.4323217382961999</c:v>
                </c:pt>
                <c:pt idx="340">
                  <c:v>-1.4255370563779499</c:v>
                </c:pt>
                <c:pt idx="341">
                  <c:v>-1.41878451242669</c:v>
                </c:pt>
                <c:pt idx="342">
                  <c:v>-1.41206395420993</c:v>
                </c:pt>
                <c:pt idx="343">
                  <c:v>-1.4053752302163001</c:v>
                </c:pt>
                <c:pt idx="344">
                  <c:v>-1.3987181896521199</c:v>
                </c:pt>
                <c:pt idx="345">
                  <c:v>-1.39209268243798</c:v>
                </c:pt>
                <c:pt idx="346">
                  <c:v>-1.3854985592053799</c:v>
                </c:pt>
                <c:pt idx="347">
                  <c:v>-1.37893567129335</c:v>
                </c:pt>
                <c:pt idx="348">
                  <c:v>-1.37240387074512</c:v>
                </c:pt>
                <c:pt idx="349">
                  <c:v>-1.36590301030475</c:v>
                </c:pt>
                <c:pt idx="350">
                  <c:v>-1.3594329434138299</c:v>
                </c:pt>
                <c:pt idx="351">
                  <c:v>-1.3529935242081901</c:v>
                </c:pt>
                <c:pt idx="352">
                  <c:v>-1.33671791811223</c:v>
                </c:pt>
                <c:pt idx="353">
                  <c:v>-1.31209416698911</c:v>
                </c:pt>
                <c:pt idx="354">
                  <c:v>-1.2879240112814201</c:v>
                </c:pt>
                <c:pt idx="355">
                  <c:v>-1.26419909528413</c:v>
                </c:pt>
                <c:pt idx="356">
                  <c:v>-1.2409112172131</c:v>
                </c:pt>
                <c:pt idx="357">
                  <c:v>-1.2180523263697001</c:v>
                </c:pt>
                <c:pt idx="358">
                  <c:v>-1.1956145203576301</c:v>
                </c:pt>
                <c:pt idx="359">
                  <c:v>-0.70016206357486999</c:v>
                </c:pt>
                <c:pt idx="360">
                  <c:v>-0.65350246019992397</c:v>
                </c:pt>
                <c:pt idx="361">
                  <c:v>-0.70401791467941799</c:v>
                </c:pt>
                <c:pt idx="362">
                  <c:v>-0.70592759357076595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E5E-4089-9B86-88FD4F5DED28}"/>
            </c:ext>
          </c:extLst>
        </c:ser>
        <c:ser>
          <c:idx val="15"/>
          <c:order val="10"/>
          <c:tx>
            <c:strRef>
              <c:f>'NAFTA+POZAGAS'!$O$2</c:f>
              <c:strCache>
                <c:ptCount val="1"/>
                <c:pt idx="0">
                  <c:v>PZG_1SJ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'NAFTA+POZAGAS'!$O$7:$O$642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0.76986817325814605</c:v>
                </c:pt>
                <c:pt idx="47">
                  <c:v>0.6</c:v>
                </c:pt>
                <c:pt idx="48">
                  <c:v>0.6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0.6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-1.141</c:v>
                </c:pt>
                <c:pt idx="227">
                  <c:v>-1.141</c:v>
                </c:pt>
                <c:pt idx="228">
                  <c:v>-1.141</c:v>
                </c:pt>
                <c:pt idx="229">
                  <c:v>-1.141</c:v>
                </c:pt>
                <c:pt idx="230">
                  <c:v>-1.141</c:v>
                </c:pt>
                <c:pt idx="231">
                  <c:v>-1.141</c:v>
                </c:pt>
                <c:pt idx="232">
                  <c:v>-1.141</c:v>
                </c:pt>
                <c:pt idx="233">
                  <c:v>-1.141</c:v>
                </c:pt>
                <c:pt idx="234">
                  <c:v>-1.141</c:v>
                </c:pt>
                <c:pt idx="235">
                  <c:v>-1.141</c:v>
                </c:pt>
                <c:pt idx="236">
                  <c:v>-1.141</c:v>
                </c:pt>
                <c:pt idx="237">
                  <c:v>-1.141</c:v>
                </c:pt>
                <c:pt idx="238">
                  <c:v>-1.141</c:v>
                </c:pt>
                <c:pt idx="239">
                  <c:v>-1.141</c:v>
                </c:pt>
                <c:pt idx="240">
                  <c:v>-1.141</c:v>
                </c:pt>
                <c:pt idx="241">
                  <c:v>-1.141</c:v>
                </c:pt>
                <c:pt idx="242">
                  <c:v>-1.141</c:v>
                </c:pt>
                <c:pt idx="243">
                  <c:v>-1.141</c:v>
                </c:pt>
                <c:pt idx="244">
                  <c:v>-1.141</c:v>
                </c:pt>
                <c:pt idx="245">
                  <c:v>-1.1403470428534399</c:v>
                </c:pt>
                <c:pt idx="246">
                  <c:v>-1.1359445731023099</c:v>
                </c:pt>
                <c:pt idx="247">
                  <c:v>-1.13155909970333</c:v>
                </c:pt>
                <c:pt idx="248">
                  <c:v>-1.1271905570396901</c:v>
                </c:pt>
                <c:pt idx="249">
                  <c:v>-1.1228388797479201</c:v>
                </c:pt>
                <c:pt idx="250">
                  <c:v>-1.11850400271687</c:v>
                </c:pt>
                <c:pt idx="251">
                  <c:v>-1.1141858610868001</c:v>
                </c:pt>
                <c:pt idx="252">
                  <c:v>-1.10988439024833</c:v>
                </c:pt>
                <c:pt idx="253">
                  <c:v>-1.1055995258415301</c:v>
                </c:pt>
                <c:pt idx="254">
                  <c:v>-1.1013312037549501</c:v>
                </c:pt>
                <c:pt idx="255">
                  <c:v>-1.09707753358312</c:v>
                </c:pt>
                <c:pt idx="256">
                  <c:v>-1.09283946304922</c:v>
                </c:pt>
                <c:pt idx="257">
                  <c:v>-1.0886177644136501</c:v>
                </c:pt>
                <c:pt idx="258">
                  <c:v>-1.08441237443089</c:v>
                </c:pt>
                <c:pt idx="259">
                  <c:v>-1.08058088473668</c:v>
                </c:pt>
                <c:pt idx="260">
                  <c:v>-1.07634131754923</c:v>
                </c:pt>
                <c:pt idx="261">
                  <c:v>-1.0721183839430299</c:v>
                </c:pt>
                <c:pt idx="262">
                  <c:v>-1.0679120186576201</c:v>
                </c:pt>
                <c:pt idx="263">
                  <c:v>-1.0637221566886299</c:v>
                </c:pt>
                <c:pt idx="264">
                  <c:v>-1.05954873328668</c:v>
                </c:pt>
                <c:pt idx="265">
                  <c:v>-1.0555360165982</c:v>
                </c:pt>
                <c:pt idx="266">
                  <c:v>-1.0515603630516901</c:v>
                </c:pt>
                <c:pt idx="267">
                  <c:v>-1.04759968371816</c:v>
                </c:pt>
                <c:pt idx="268">
                  <c:v>-1.04365392219757</c:v>
                </c:pt>
                <c:pt idx="269">
                  <c:v>-1.03972302230229</c:v>
                </c:pt>
                <c:pt idx="270">
                  <c:v>-1.03580692805633</c:v>
                </c:pt>
                <c:pt idx="271">
                  <c:v>-1.0319055836945299</c:v>
                </c:pt>
                <c:pt idx="272">
                  <c:v>-1.02801893366178</c:v>
                </c:pt>
                <c:pt idx="273">
                  <c:v>-1.02414692261221</c:v>
                </c:pt>
                <c:pt idx="274">
                  <c:v>-1.0202894954084001</c:v>
                </c:pt>
                <c:pt idx="275">
                  <c:v>-1.01325484352137</c:v>
                </c:pt>
                <c:pt idx="276">
                  <c:v>-1.0046679380678001</c:v>
                </c:pt>
                <c:pt idx="277">
                  <c:v>-0.99615380299943501</c:v>
                </c:pt>
                <c:pt idx="278">
                  <c:v>-0.98771182161808402</c:v>
                </c:pt>
                <c:pt idx="279">
                  <c:v>-0.979341382451829</c:v>
                </c:pt>
                <c:pt idx="280">
                  <c:v>-0.97104187921071194</c:v>
                </c:pt>
                <c:pt idx="281">
                  <c:v>-0.96281271074282404</c:v>
                </c:pt>
                <c:pt idx="282">
                  <c:v>-0.95465328099076596</c:v>
                </c:pt>
                <c:pt idx="283">
                  <c:v>-0.94656299894847196</c:v>
                </c:pt>
                <c:pt idx="284">
                  <c:v>-0.93854127861839998</c:v>
                </c:pt>
                <c:pt idx="285">
                  <c:v>-0.93058753896909097</c:v>
                </c:pt>
                <c:pt idx="286">
                  <c:v>-0.92277119051649203</c:v>
                </c:pt>
                <c:pt idx="287">
                  <c:v>-0.91503798562421701</c:v>
                </c:pt>
                <c:pt idx="288">
                  <c:v>-0.90736958819290303</c:v>
                </c:pt>
                <c:pt idx="289">
                  <c:v>-0.89976545510917705</c:v>
                </c:pt>
                <c:pt idx="290">
                  <c:v>-0.89222504781118095</c:v>
                </c:pt>
                <c:pt idx="291">
                  <c:v>-0.88474783225042797</c:v>
                </c:pt>
                <c:pt idx="292">
                  <c:v>-0.87733327885397905</c:v>
                </c:pt>
                <c:pt idx="293">
                  <c:v>-0.86998086248693496</c:v>
                </c:pt>
                <c:pt idx="294">
                  <c:v>-0.86269006241524604</c:v>
                </c:pt>
                <c:pt idx="295">
                  <c:v>-0.85546036226882904</c:v>
                </c:pt>
                <c:pt idx="296">
                  <c:v>-0.84829125000499395</c:v>
                </c:pt>
                <c:pt idx="297">
                  <c:v>-0.84118221787218395</c:v>
                </c:pt>
                <c:pt idx="298">
                  <c:v>-0.83407349734748304</c:v>
                </c:pt>
                <c:pt idx="299">
                  <c:v>-0.82701301100915403</c:v>
                </c:pt>
                <c:pt idx="300">
                  <c:v>-0.82001229214634297</c:v>
                </c:pt>
                <c:pt idx="301">
                  <c:v>-0.81307083482348896</c:v>
                </c:pt>
                <c:pt idx="302">
                  <c:v>-0.80618813738780504</c:v>
                </c:pt>
                <c:pt idx="303">
                  <c:v>-0.79936370243303001</c:v>
                </c:pt>
                <c:pt idx="304">
                  <c:v>-0.79259703676347804</c:v>
                </c:pt>
                <c:pt idx="305">
                  <c:v>-0.785887651358396</c:v>
                </c:pt>
                <c:pt idx="306">
                  <c:v>-0.77923506133662501</c:v>
                </c:pt>
                <c:pt idx="307">
                  <c:v>-0.77263878592155499</c:v>
                </c:pt>
                <c:pt idx="308">
                  <c:v>-0.76609834840638302</c:v>
                </c:pt>
                <c:pt idx="309">
                  <c:v>-0.75961327611965801</c:v>
                </c:pt>
                <c:pt idx="310">
                  <c:v>-0.75318310039112502</c:v>
                </c:pt>
                <c:pt idx="311">
                  <c:v>-0.69524141103065595</c:v>
                </c:pt>
                <c:pt idx="312">
                  <c:v>-0.69209907696950002</c:v>
                </c:pt>
                <c:pt idx="313">
                  <c:v>-0.68897094554816896</c:v>
                </c:pt>
                <c:pt idx="314">
                  <c:v>-0.68585695257393997</c:v>
                </c:pt>
                <c:pt idx="315">
                  <c:v>-0.68275703414422695</c:v>
                </c:pt>
                <c:pt idx="316">
                  <c:v>-0.67967112664526996</c:v>
                </c:pt>
                <c:pt idx="317">
                  <c:v>-0.67659916675082798</c:v>
                </c:pt>
                <c:pt idx="318">
                  <c:v>-0.67354109142088103</c:v>
                </c:pt>
                <c:pt idx="319">
                  <c:v>-0.67049683790033499</c:v>
                </c:pt>
                <c:pt idx="320">
                  <c:v>-0.66746634371773395</c:v>
                </c:pt>
                <c:pt idx="321">
                  <c:v>-0.66444954668398204</c:v>
                </c:pt>
                <c:pt idx="322">
                  <c:v>-0.66144638489106</c:v>
                </c:pt>
                <c:pt idx="323">
                  <c:v>-0.65845679671076096</c:v>
                </c:pt>
                <c:pt idx="324">
                  <c:v>-0.65548072079342501</c:v>
                </c:pt>
                <c:pt idx="325">
                  <c:v>-0.65251809606667499</c:v>
                </c:pt>
                <c:pt idx="326">
                  <c:v>-0.64956886173417006</c:v>
                </c:pt>
                <c:pt idx="327">
                  <c:v>-0.64655923624670397</c:v>
                </c:pt>
                <c:pt idx="328">
                  <c:v>-0.64354592016915901</c:v>
                </c:pt>
                <c:pt idx="329">
                  <c:v>-0.64054664777589598</c:v>
                </c:pt>
                <c:pt idx="330">
                  <c:v>-0.63756135361574295</c:v>
                </c:pt>
                <c:pt idx="331">
                  <c:v>-0.63458997254256599</c:v>
                </c:pt>
                <c:pt idx="332">
                  <c:v>-0.63163243971384697</c:v>
                </c:pt>
                <c:pt idx="333">
                  <c:v>-0.62868869058927002</c:v>
                </c:pt>
                <c:pt idx="334">
                  <c:v>-0.62575866092931098</c:v>
                </c:pt>
                <c:pt idx="335">
                  <c:v>-0.62284228679383802</c:v>
                </c:pt>
                <c:pt idx="336">
                  <c:v>-0.619939504540714</c:v>
                </c:pt>
                <c:pt idx="337">
                  <c:v>-0.61705025082440801</c:v>
                </c:pt>
                <c:pt idx="338">
                  <c:v>-0.61417446259461494</c:v>
                </c:pt>
                <c:pt idx="339">
                  <c:v>-0.611312077094878</c:v>
                </c:pt>
                <c:pt idx="340">
                  <c:v>-0.60846303186121797</c:v>
                </c:pt>
                <c:pt idx="341">
                  <c:v>-0.60562726472077399</c:v>
                </c:pt>
                <c:pt idx="342">
                  <c:v>-0.60280471379044298</c:v>
                </c:pt>
                <c:pt idx="343">
                  <c:v>-0.59905393893374304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E5E-4089-9B86-88FD4F5DED28}"/>
            </c:ext>
          </c:extLst>
        </c:ser>
        <c:ser>
          <c:idx val="16"/>
          <c:order val="11"/>
          <c:tx>
            <c:strRef>
              <c:f>'NAFTA+POZAGAS'!$P$2</c:f>
              <c:strCache>
                <c:ptCount val="1"/>
                <c:pt idx="0">
                  <c:v>PZG_2SJ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'NAFTA+POZAGAS'!$P$7:$P$642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0.35</c:v>
                </c:pt>
                <c:pt idx="13">
                  <c:v>0.35</c:v>
                </c:pt>
                <c:pt idx="14">
                  <c:v>0.35</c:v>
                </c:pt>
                <c:pt idx="15">
                  <c:v>0.35</c:v>
                </c:pt>
                <c:pt idx="16">
                  <c:v>0.35</c:v>
                </c:pt>
                <c:pt idx="17">
                  <c:v>0.35</c:v>
                </c:pt>
                <c:pt idx="18">
                  <c:v>0.35</c:v>
                </c:pt>
                <c:pt idx="19">
                  <c:v>0.35</c:v>
                </c:pt>
                <c:pt idx="20">
                  <c:v>0.35</c:v>
                </c:pt>
                <c:pt idx="21">
                  <c:v>0.35</c:v>
                </c:pt>
                <c:pt idx="22">
                  <c:v>0.35</c:v>
                </c:pt>
                <c:pt idx="23">
                  <c:v>0.35</c:v>
                </c:pt>
                <c:pt idx="24">
                  <c:v>0.35</c:v>
                </c:pt>
                <c:pt idx="25">
                  <c:v>0.35</c:v>
                </c:pt>
                <c:pt idx="26">
                  <c:v>0.35</c:v>
                </c:pt>
                <c:pt idx="27">
                  <c:v>0.35</c:v>
                </c:pt>
                <c:pt idx="28">
                  <c:v>0.35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0.35</c:v>
                </c:pt>
                <c:pt idx="40">
                  <c:v>0.35</c:v>
                </c:pt>
                <c:pt idx="41">
                  <c:v>0.35</c:v>
                </c:pt>
                <c:pt idx="42">
                  <c:v>0.35</c:v>
                </c:pt>
                <c:pt idx="43">
                  <c:v>0.35</c:v>
                </c:pt>
                <c:pt idx="44">
                  <c:v>0.35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0.3</c:v>
                </c:pt>
                <c:pt idx="64">
                  <c:v>0.3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-0.45200000000000001</c:v>
                </c:pt>
                <c:pt idx="227">
                  <c:v>-0.45200000000000001</c:v>
                </c:pt>
                <c:pt idx="228">
                  <c:v>-0.45200000000000001</c:v>
                </c:pt>
                <c:pt idx="229">
                  <c:v>-0.45200000000000001</c:v>
                </c:pt>
                <c:pt idx="230">
                  <c:v>-0.45200000000000001</c:v>
                </c:pt>
                <c:pt idx="231">
                  <c:v>-0.45200000000000001</c:v>
                </c:pt>
                <c:pt idx="232">
                  <c:v>-0.45200000000000001</c:v>
                </c:pt>
                <c:pt idx="233">
                  <c:v>-0.45200000000000001</c:v>
                </c:pt>
                <c:pt idx="234">
                  <c:v>-0.45200000000000001</c:v>
                </c:pt>
                <c:pt idx="235">
                  <c:v>-0.45200000000000001</c:v>
                </c:pt>
                <c:pt idx="236">
                  <c:v>-0.45200000000000001</c:v>
                </c:pt>
                <c:pt idx="237">
                  <c:v>-0.45200000000000001</c:v>
                </c:pt>
                <c:pt idx="238">
                  <c:v>-0.45200000000000001</c:v>
                </c:pt>
                <c:pt idx="239">
                  <c:v>-0.45200000000000001</c:v>
                </c:pt>
                <c:pt idx="240">
                  <c:v>-0.45200000000000001</c:v>
                </c:pt>
                <c:pt idx="241">
                  <c:v>-0.45200000000000001</c:v>
                </c:pt>
                <c:pt idx="242">
                  <c:v>-0.45200000000000001</c:v>
                </c:pt>
                <c:pt idx="243">
                  <c:v>-0.45200000000000001</c:v>
                </c:pt>
                <c:pt idx="244">
                  <c:v>-0.45200000000000001</c:v>
                </c:pt>
                <c:pt idx="245">
                  <c:v>-0.45200000000000001</c:v>
                </c:pt>
                <c:pt idx="246">
                  <c:v>-0.45200000000000001</c:v>
                </c:pt>
                <c:pt idx="247">
                  <c:v>-0.45200000000000001</c:v>
                </c:pt>
                <c:pt idx="248">
                  <c:v>-0.45200000000000001</c:v>
                </c:pt>
                <c:pt idx="249">
                  <c:v>-0.45200000000000001</c:v>
                </c:pt>
                <c:pt idx="250">
                  <c:v>-0.45200000000000001</c:v>
                </c:pt>
                <c:pt idx="251">
                  <c:v>-0.45200000000000001</c:v>
                </c:pt>
                <c:pt idx="252">
                  <c:v>-0.45200000000000001</c:v>
                </c:pt>
                <c:pt idx="253">
                  <c:v>-0.45200000000000001</c:v>
                </c:pt>
                <c:pt idx="254">
                  <c:v>-0.45200000000000001</c:v>
                </c:pt>
                <c:pt idx="255">
                  <c:v>-0.45200000000000001</c:v>
                </c:pt>
                <c:pt idx="256">
                  <c:v>-0.45200000000000001</c:v>
                </c:pt>
                <c:pt idx="257">
                  <c:v>-0.45200000000000001</c:v>
                </c:pt>
                <c:pt idx="258">
                  <c:v>-0.45200000000000001</c:v>
                </c:pt>
                <c:pt idx="259">
                  <c:v>-0.45200000000000001</c:v>
                </c:pt>
                <c:pt idx="260">
                  <c:v>-0.45200000000000001</c:v>
                </c:pt>
                <c:pt idx="261">
                  <c:v>-0.45200000000000001</c:v>
                </c:pt>
                <c:pt idx="262">
                  <c:v>-0.45200000000000001</c:v>
                </c:pt>
                <c:pt idx="263">
                  <c:v>-0.45200000000000001</c:v>
                </c:pt>
                <c:pt idx="264">
                  <c:v>-0.45200000000000001</c:v>
                </c:pt>
                <c:pt idx="265">
                  <c:v>-0.45200000000000001</c:v>
                </c:pt>
                <c:pt idx="266">
                  <c:v>-0.45200000000000001</c:v>
                </c:pt>
                <c:pt idx="267">
                  <c:v>-0.45200000000000001</c:v>
                </c:pt>
                <c:pt idx="268">
                  <c:v>-0.45200000000000001</c:v>
                </c:pt>
                <c:pt idx="269">
                  <c:v>-0.45200000000000001</c:v>
                </c:pt>
                <c:pt idx="270">
                  <c:v>-0.45200000000000001</c:v>
                </c:pt>
                <c:pt idx="271">
                  <c:v>-0.45200000000000001</c:v>
                </c:pt>
                <c:pt idx="272">
                  <c:v>-0.45200000000000001</c:v>
                </c:pt>
                <c:pt idx="273">
                  <c:v>-0.45200000000000001</c:v>
                </c:pt>
                <c:pt idx="274">
                  <c:v>-0.45200000000000001</c:v>
                </c:pt>
                <c:pt idx="275">
                  <c:v>-0.45034074074073999</c:v>
                </c:pt>
                <c:pt idx="276">
                  <c:v>-0.44867281207132997</c:v>
                </c:pt>
                <c:pt idx="277">
                  <c:v>-0.44701106091551002</c:v>
                </c:pt>
                <c:pt idx="278">
                  <c:v>-0.44535546439360102</c:v>
                </c:pt>
                <c:pt idx="279">
                  <c:v>-0.44337524938515699</c:v>
                </c:pt>
                <c:pt idx="280">
                  <c:v>-0.43988572195943998</c:v>
                </c:pt>
                <c:pt idx="281">
                  <c:v>-0.436423658406982</c:v>
                </c:pt>
                <c:pt idx="282">
                  <c:v>-0.43298884257692699</c:v>
                </c:pt>
                <c:pt idx="283">
                  <c:v>-0.429581060019608</c:v>
                </c:pt>
                <c:pt idx="284">
                  <c:v>-0.426200097973158</c:v>
                </c:pt>
                <c:pt idx="285">
                  <c:v>-0.42284574535022101</c:v>
                </c:pt>
                <c:pt idx="286">
                  <c:v>-0.41951779272477902</c:v>
                </c:pt>
                <c:pt idx="287">
                  <c:v>-0.416216032319075</c:v>
                </c:pt>
                <c:pt idx="288">
                  <c:v>-0.41294025799063799</c:v>
                </c:pt>
                <c:pt idx="289">
                  <c:v>-0.40969026521941498</c:v>
                </c:pt>
                <c:pt idx="290">
                  <c:v>-0.40646585109500299</c:v>
                </c:pt>
                <c:pt idx="291">
                  <c:v>-0.40326681430397798</c:v>
                </c:pt>
                <c:pt idx="292">
                  <c:v>-0.40009295511732601</c:v>
                </c:pt>
                <c:pt idx="293">
                  <c:v>-0.39694407537797699</c:v>
                </c:pt>
                <c:pt idx="294">
                  <c:v>-0.39381997848842798</c:v>
                </c:pt>
                <c:pt idx="295">
                  <c:v>-0.39072046939847199</c:v>
                </c:pt>
                <c:pt idx="296">
                  <c:v>-0.38764535459302102</c:v>
                </c:pt>
                <c:pt idx="297">
                  <c:v>-0.38459444208002103</c:v>
                </c:pt>
                <c:pt idx="298">
                  <c:v>-0.38156754137846499</c:v>
                </c:pt>
                <c:pt idx="299">
                  <c:v>-0.37856446350650502</c:v>
                </c:pt>
                <c:pt idx="300">
                  <c:v>-0.37558502096964802</c:v>
                </c:pt>
                <c:pt idx="301">
                  <c:v>-0.37262902774905399</c:v>
                </c:pt>
                <c:pt idx="302">
                  <c:v>-0.36969629928991798</c:v>
                </c:pt>
                <c:pt idx="303">
                  <c:v>-0.36678665248995101</c:v>
                </c:pt>
                <c:pt idx="304">
                  <c:v>-0.363899905687947</c:v>
                </c:pt>
                <c:pt idx="305">
                  <c:v>-0.36103587865243902</c:v>
                </c:pt>
                <c:pt idx="306">
                  <c:v>-0.35816020074358401</c:v>
                </c:pt>
                <c:pt idx="307">
                  <c:v>-0.35522170870747899</c:v>
                </c:pt>
                <c:pt idx="308">
                  <c:v>-0.35230732525582398</c:v>
                </c:pt>
                <c:pt idx="309">
                  <c:v>-0.34941685259198102</c:v>
                </c:pt>
                <c:pt idx="310">
                  <c:v>-0.34655009454211699</c:v>
                </c:pt>
                <c:pt idx="311">
                  <c:v>-0.34370685654188898</c:v>
                </c:pt>
                <c:pt idx="312">
                  <c:v>-0.34088694562323701</c:v>
                </c:pt>
                <c:pt idx="313">
                  <c:v>-0.33809017040129302</c:v>
                </c:pt>
                <c:pt idx="314">
                  <c:v>-0.33531634106138603</c:v>
                </c:pt>
                <c:pt idx="315">
                  <c:v>-0.33256526934616099</c:v>
                </c:pt>
                <c:pt idx="316">
                  <c:v>-0.31354360510629697</c:v>
                </c:pt>
                <c:pt idx="317">
                  <c:v>-0.31209201434191602</c:v>
                </c:pt>
                <c:pt idx="318">
                  <c:v>-0.31064714390514803</c:v>
                </c:pt>
                <c:pt idx="319">
                  <c:v>-0.30920097240743899</c:v>
                </c:pt>
                <c:pt idx="320">
                  <c:v>-0.30775502696969398</c:v>
                </c:pt>
                <c:pt idx="321">
                  <c:v>-0.30631584334188999</c:v>
                </c:pt>
                <c:pt idx="322">
                  <c:v>-0.30488338990314201</c:v>
                </c:pt>
                <c:pt idx="323">
                  <c:v>-0.303457635180437</c:v>
                </c:pt>
                <c:pt idx="324">
                  <c:v>-0.30203854784794298</c:v>
                </c:pt>
                <c:pt idx="325">
                  <c:v>-0.30062609672632001</c:v>
                </c:pt>
                <c:pt idx="326">
                  <c:v>-0.29922025078203301</c:v>
                </c:pt>
                <c:pt idx="327">
                  <c:v>-0.29782097912667399</c:v>
                </c:pt>
                <c:pt idx="328">
                  <c:v>-0.29642825101628001</c:v>
                </c:pt>
                <c:pt idx="329">
                  <c:v>-0.29504203585065902</c:v>
                </c:pt>
                <c:pt idx="330">
                  <c:v>-0.29366230317271902</c:v>
                </c:pt>
                <c:pt idx="331">
                  <c:v>-0.29228902266779599</c:v>
                </c:pt>
                <c:pt idx="332">
                  <c:v>-0.29092216416298999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E5E-4089-9B86-88FD4F5DED28}"/>
            </c:ext>
          </c:extLst>
        </c:ser>
        <c:ser>
          <c:idx val="7"/>
          <c:order val="12"/>
          <c:tx>
            <c:strRef>
              <c:f>'NAFTA+POZAGAS'!$Q$2</c:f>
              <c:strCache>
                <c:ptCount val="1"/>
                <c:pt idx="0">
                  <c:v>3ST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'NAFTA+POZAGAS'!$Q$7:$Q$642</c:f>
              <c:numCache>
                <c:formatCode>General</c:formatCode>
                <c:ptCount val="636"/>
                <c:pt idx="0">
                  <c:v>1.17654451612903</c:v>
                </c:pt>
                <c:pt idx="1">
                  <c:v>11.382451797234999</c:v>
                </c:pt>
                <c:pt idx="2">
                  <c:v>11.296111889400899</c:v>
                </c:pt>
                <c:pt idx="3">
                  <c:v>11.231723502304099</c:v>
                </c:pt>
                <c:pt idx="4">
                  <c:v>10.8242152073732</c:v>
                </c:pt>
                <c:pt idx="5">
                  <c:v>10.7490258064516</c:v>
                </c:pt>
                <c:pt idx="6">
                  <c:v>10.692480829493</c:v>
                </c:pt>
                <c:pt idx="7">
                  <c:v>10.659442304147399</c:v>
                </c:pt>
                <c:pt idx="8">
                  <c:v>10.5992983410138</c:v>
                </c:pt>
                <c:pt idx="9">
                  <c:v>10.8612793548387</c:v>
                </c:pt>
                <c:pt idx="10">
                  <c:v>10.9887586175115</c:v>
                </c:pt>
                <c:pt idx="11">
                  <c:v>11.616035483870901</c:v>
                </c:pt>
                <c:pt idx="12">
                  <c:v>4.4625433468517803</c:v>
                </c:pt>
                <c:pt idx="13">
                  <c:v>7.5716268801541604</c:v>
                </c:pt>
                <c:pt idx="14">
                  <c:v>7.5152210124047603</c:v>
                </c:pt>
                <c:pt idx="15">
                  <c:v>7.4593302597326501</c:v>
                </c:pt>
                <c:pt idx="16">
                  <c:v>4.42688098158483</c:v>
                </c:pt>
                <c:pt idx="17">
                  <c:v>3.9120799982378198</c:v>
                </c:pt>
                <c:pt idx="18">
                  <c:v>3.8354538534704199</c:v>
                </c:pt>
                <c:pt idx="19">
                  <c:v>5.3554500460829502</c:v>
                </c:pt>
                <c:pt idx="20">
                  <c:v>5.2801959447004503</c:v>
                </c:pt>
                <c:pt idx="21">
                  <c:v>5.2056257142857199</c:v>
                </c:pt>
                <c:pt idx="22">
                  <c:v>5.2564278341013697</c:v>
                </c:pt>
                <c:pt idx="23">
                  <c:v>5.1832062672810899</c:v>
                </c:pt>
                <c:pt idx="24">
                  <c:v>5.1106494930875499</c:v>
                </c:pt>
                <c:pt idx="25">
                  <c:v>5.1440149551296797</c:v>
                </c:pt>
                <c:pt idx="26">
                  <c:v>5.1675067281105997</c:v>
                </c:pt>
                <c:pt idx="27">
                  <c:v>5.1256643317972204</c:v>
                </c:pt>
                <c:pt idx="28">
                  <c:v>12.5197913364055</c:v>
                </c:pt>
                <c:pt idx="29">
                  <c:v>12.1633796313363</c:v>
                </c:pt>
                <c:pt idx="30">
                  <c:v>10.873690967741901</c:v>
                </c:pt>
                <c:pt idx="31">
                  <c:v>8.9052108422134797</c:v>
                </c:pt>
                <c:pt idx="32">
                  <c:v>9.9860779690753692</c:v>
                </c:pt>
                <c:pt idx="33">
                  <c:v>9.9175706257610301</c:v>
                </c:pt>
                <c:pt idx="34">
                  <c:v>9.8943785818558094</c:v>
                </c:pt>
                <c:pt idx="35">
                  <c:v>10.201829579295101</c:v>
                </c:pt>
                <c:pt idx="36">
                  <c:v>10.1351631572496</c:v>
                </c:pt>
                <c:pt idx="37">
                  <c:v>10.0690995000509</c:v>
                </c:pt>
                <c:pt idx="38">
                  <c:v>9.6431976860402298</c:v>
                </c:pt>
                <c:pt idx="39">
                  <c:v>8.2133206645260906</c:v>
                </c:pt>
                <c:pt idx="40">
                  <c:v>8.15713046315844</c:v>
                </c:pt>
                <c:pt idx="41">
                  <c:v>8.1014362063611998</c:v>
                </c:pt>
                <c:pt idx="42">
                  <c:v>5.9462335623370599</c:v>
                </c:pt>
                <c:pt idx="43">
                  <c:v>5.8915180149571302</c:v>
                </c:pt>
                <c:pt idx="44">
                  <c:v>5.9372853245899</c:v>
                </c:pt>
                <c:pt idx="45">
                  <c:v>5.9245019428484103</c:v>
                </c:pt>
                <c:pt idx="46">
                  <c:v>8.6731084522348691</c:v>
                </c:pt>
                <c:pt idx="47">
                  <c:v>12.392636284966001</c:v>
                </c:pt>
                <c:pt idx="48">
                  <c:v>12.069568386705299</c:v>
                </c:pt>
                <c:pt idx="49">
                  <c:v>8.5268321933837292</c:v>
                </c:pt>
                <c:pt idx="50">
                  <c:v>8.34963185246664</c:v>
                </c:pt>
                <c:pt idx="51">
                  <c:v>8.2793898524333294</c:v>
                </c:pt>
                <c:pt idx="52">
                  <c:v>5.5991665619473201</c:v>
                </c:pt>
                <c:pt idx="53">
                  <c:v>5.5384686169533701</c:v>
                </c:pt>
                <c:pt idx="54">
                  <c:v>6.4675853262073701</c:v>
                </c:pt>
                <c:pt idx="55">
                  <c:v>6.3855377035339496</c:v>
                </c:pt>
                <c:pt idx="56">
                  <c:v>6.3246075000854196</c:v>
                </c:pt>
                <c:pt idx="57">
                  <c:v>6.1659977573363101</c:v>
                </c:pt>
                <c:pt idx="58">
                  <c:v>5.3449089361161297</c:v>
                </c:pt>
                <c:pt idx="59">
                  <c:v>5.7616082253649799</c:v>
                </c:pt>
                <c:pt idx="60">
                  <c:v>6.9998788508893099</c:v>
                </c:pt>
                <c:pt idx="61">
                  <c:v>5.4570564808919002</c:v>
                </c:pt>
                <c:pt idx="62">
                  <c:v>5.4125214840363496</c:v>
                </c:pt>
                <c:pt idx="63">
                  <c:v>5.3419843672350904</c:v>
                </c:pt>
                <c:pt idx="64">
                  <c:v>5.2721073424696803</c:v>
                </c:pt>
                <c:pt idx="65">
                  <c:v>5.5028840502931402</c:v>
                </c:pt>
                <c:pt idx="66">
                  <c:v>5.43430813125845</c:v>
                </c:pt>
                <c:pt idx="67">
                  <c:v>5.3663742397434904</c:v>
                </c:pt>
                <c:pt idx="68">
                  <c:v>5.2990754633058597</c:v>
                </c:pt>
                <c:pt idx="69">
                  <c:v>5.2324067328211603</c:v>
                </c:pt>
                <c:pt idx="70">
                  <c:v>5.1663615966764702</c:v>
                </c:pt>
                <c:pt idx="71">
                  <c:v>5.1009343405860896</c:v>
                </c:pt>
                <c:pt idx="72">
                  <c:v>4.97873253073735</c:v>
                </c:pt>
                <c:pt idx="73">
                  <c:v>3.4719104270935701</c:v>
                </c:pt>
                <c:pt idx="74">
                  <c:v>3.4083025254518202</c:v>
                </c:pt>
                <c:pt idx="75">
                  <c:v>3.5952895545555998</c:v>
                </c:pt>
                <c:pt idx="76">
                  <c:v>4.5328662609487296</c:v>
                </c:pt>
                <c:pt idx="77">
                  <c:v>4.46306379670491</c:v>
                </c:pt>
                <c:pt idx="78">
                  <c:v>4.8036507899891099</c:v>
                </c:pt>
                <c:pt idx="79">
                  <c:v>4.7692530041674903</c:v>
                </c:pt>
                <c:pt idx="80">
                  <c:v>4.7216553893684603</c:v>
                </c:pt>
                <c:pt idx="81">
                  <c:v>4.6578397448810698</c:v>
                </c:pt>
                <c:pt idx="82">
                  <c:v>4.6679372280241598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-20.377979979552201</c:v>
                </c:pt>
                <c:pt idx="227">
                  <c:v>-20.379619816014301</c:v>
                </c:pt>
                <c:pt idx="228">
                  <c:v>-20.381252717071899</c:v>
                </c:pt>
                <c:pt idx="229">
                  <c:v>-24.058878713635998</c:v>
                </c:pt>
                <c:pt idx="230">
                  <c:v>-24.0604978364793</c:v>
                </c:pt>
                <c:pt idx="231">
                  <c:v>-24.062110116237299</c:v>
                </c:pt>
                <c:pt idx="232">
                  <c:v>-24.063715583408399</c:v>
                </c:pt>
                <c:pt idx="233">
                  <c:v>-24.0693639367868</c:v>
                </c:pt>
                <c:pt idx="234">
                  <c:v>-24.078155136677498</c:v>
                </c:pt>
                <c:pt idx="235">
                  <c:v>-20.410911010431199</c:v>
                </c:pt>
                <c:pt idx="236">
                  <c:v>-20.419631701655899</c:v>
                </c:pt>
                <c:pt idx="237">
                  <c:v>-20.428317353373899</c:v>
                </c:pt>
                <c:pt idx="238">
                  <c:v>-20.4377818252145</c:v>
                </c:pt>
                <c:pt idx="239">
                  <c:v>-20.447220434479</c:v>
                </c:pt>
                <c:pt idx="240">
                  <c:v>-20.456622619748298</c:v>
                </c:pt>
                <c:pt idx="241">
                  <c:v>-20.4659885253804</c:v>
                </c:pt>
                <c:pt idx="242">
                  <c:v>-20.475318295152</c:v>
                </c:pt>
                <c:pt idx="243">
                  <c:v>-20.484612072261601</c:v>
                </c:pt>
                <c:pt idx="244">
                  <c:v>-20.493869999331402</c:v>
                </c:pt>
                <c:pt idx="245">
                  <c:v>-19.665035498137001</c:v>
                </c:pt>
                <c:pt idx="246">
                  <c:v>-19.351846344376298</c:v>
                </c:pt>
                <c:pt idx="247">
                  <c:v>-19.360933835612801</c:v>
                </c:pt>
                <c:pt idx="248">
                  <c:v>-19.369992968978501</c:v>
                </c:pt>
                <c:pt idx="249">
                  <c:v>-19.379195902109501</c:v>
                </c:pt>
                <c:pt idx="250">
                  <c:v>-19.430469035415001</c:v>
                </c:pt>
                <c:pt idx="251">
                  <c:v>-19.564989073632599</c:v>
                </c:pt>
                <c:pt idx="252">
                  <c:v>-19.697221497733299</c:v>
                </c:pt>
                <c:pt idx="253">
                  <c:v>-19.8272071110441</c:v>
                </c:pt>
                <c:pt idx="254">
                  <c:v>-19.954985983156199</c:v>
                </c:pt>
                <c:pt idx="255">
                  <c:v>-20.067967710733999</c:v>
                </c:pt>
                <c:pt idx="256">
                  <c:v>-20.1770431095586</c:v>
                </c:pt>
                <c:pt idx="257">
                  <c:v>-20.283800158196001</c:v>
                </c:pt>
                <c:pt idx="258">
                  <c:v>-20.388272528688301</c:v>
                </c:pt>
                <c:pt idx="259">
                  <c:v>-20.403387433437299</c:v>
                </c:pt>
                <c:pt idx="260">
                  <c:v>-20.403849797138299</c:v>
                </c:pt>
                <c:pt idx="261">
                  <c:v>-20.404144077213701</c:v>
                </c:pt>
                <c:pt idx="262">
                  <c:v>-20.478118150683699</c:v>
                </c:pt>
                <c:pt idx="263">
                  <c:v>-20.4777684864669</c:v>
                </c:pt>
                <c:pt idx="264">
                  <c:v>-20.4778480693586</c:v>
                </c:pt>
                <c:pt idx="265">
                  <c:v>-20.477680103997798</c:v>
                </c:pt>
                <c:pt idx="266">
                  <c:v>-20.4771534341087</c:v>
                </c:pt>
                <c:pt idx="267">
                  <c:v>-20.476286306094401</c:v>
                </c:pt>
                <c:pt idx="268">
                  <c:v>-20.474434221880198</c:v>
                </c:pt>
                <c:pt idx="269">
                  <c:v>-20.394837868822901</c:v>
                </c:pt>
                <c:pt idx="270">
                  <c:v>-20.304232058764399</c:v>
                </c:pt>
                <c:pt idx="271">
                  <c:v>-20.214118077205701</c:v>
                </c:pt>
                <c:pt idx="272">
                  <c:v>-20.107542406133401</c:v>
                </c:pt>
                <c:pt idx="273">
                  <c:v>-20.011336558818801</c:v>
                </c:pt>
                <c:pt idx="274">
                  <c:v>-19.922670617329</c:v>
                </c:pt>
                <c:pt idx="275">
                  <c:v>-19.776411078022399</c:v>
                </c:pt>
                <c:pt idx="276">
                  <c:v>-19.629443935998701</c:v>
                </c:pt>
                <c:pt idx="277">
                  <c:v>-19.597921409409899</c:v>
                </c:pt>
                <c:pt idx="278">
                  <c:v>-19.1577441559016</c:v>
                </c:pt>
                <c:pt idx="279">
                  <c:v>-19.039602404283599</c:v>
                </c:pt>
                <c:pt idx="280">
                  <c:v>-18.902566720137202</c:v>
                </c:pt>
                <c:pt idx="281">
                  <c:v>-18.766969723483999</c:v>
                </c:pt>
                <c:pt idx="282">
                  <c:v>-18.602934940195201</c:v>
                </c:pt>
                <c:pt idx="283">
                  <c:v>-18.406292349917599</c:v>
                </c:pt>
                <c:pt idx="284">
                  <c:v>-18.214128735792301</c:v>
                </c:pt>
                <c:pt idx="285">
                  <c:v>-18.023917136636001</c:v>
                </c:pt>
                <c:pt idx="286">
                  <c:v>-17.8355484085555</c:v>
                </c:pt>
                <c:pt idx="287">
                  <c:v>-17.655785490490199</c:v>
                </c:pt>
                <c:pt idx="288">
                  <c:v>-17.478841407135601</c:v>
                </c:pt>
                <c:pt idx="289">
                  <c:v>-17.281434914695001</c:v>
                </c:pt>
                <c:pt idx="290">
                  <c:v>-17.075257454002902</c:v>
                </c:pt>
                <c:pt idx="291">
                  <c:v>-16.869959217804499</c:v>
                </c:pt>
                <c:pt idx="292">
                  <c:v>-16.665499587600099</c:v>
                </c:pt>
                <c:pt idx="293">
                  <c:v>-16.461836250644598</c:v>
                </c:pt>
                <c:pt idx="294">
                  <c:v>-16.259028232176099</c:v>
                </c:pt>
                <c:pt idx="295">
                  <c:v>-16.056969079926201</c:v>
                </c:pt>
                <c:pt idx="296">
                  <c:v>-15.855597671255101</c:v>
                </c:pt>
                <c:pt idx="297">
                  <c:v>-15.6548080872535</c:v>
                </c:pt>
                <c:pt idx="298">
                  <c:v>-15.4546558374466</c:v>
                </c:pt>
                <c:pt idx="299">
                  <c:v>-15.5048885562839</c:v>
                </c:pt>
                <c:pt idx="300">
                  <c:v>-15.304650224031599</c:v>
                </c:pt>
                <c:pt idx="301">
                  <c:v>-15.105260217713999</c:v>
                </c:pt>
                <c:pt idx="302">
                  <c:v>-14.936887636310599</c:v>
                </c:pt>
                <c:pt idx="303">
                  <c:v>-14.810635649439901</c:v>
                </c:pt>
                <c:pt idx="304">
                  <c:v>-14.6855762902397</c:v>
                </c:pt>
                <c:pt idx="305">
                  <c:v>-14.561897368281</c:v>
                </c:pt>
                <c:pt idx="306">
                  <c:v>-14.235086059667299</c:v>
                </c:pt>
                <c:pt idx="307">
                  <c:v>-14.1149411106811</c:v>
                </c:pt>
                <c:pt idx="308">
                  <c:v>-13.9959159478732</c:v>
                </c:pt>
                <c:pt idx="309">
                  <c:v>-13.923884324350301</c:v>
                </c:pt>
                <c:pt idx="310">
                  <c:v>-13.886420430510301</c:v>
                </c:pt>
                <c:pt idx="311">
                  <c:v>-13.898739248896</c:v>
                </c:pt>
                <c:pt idx="312">
                  <c:v>-13.855947411755301</c:v>
                </c:pt>
                <c:pt idx="313">
                  <c:v>-13.8142336591473</c:v>
                </c:pt>
                <c:pt idx="314">
                  <c:v>-13.7709560984206</c:v>
                </c:pt>
                <c:pt idx="315">
                  <c:v>-13.726181772504299</c:v>
                </c:pt>
                <c:pt idx="316">
                  <c:v>-13.696270303473501</c:v>
                </c:pt>
                <c:pt idx="317">
                  <c:v>-13.399360887267299</c:v>
                </c:pt>
                <c:pt idx="318">
                  <c:v>-13.058556151464</c:v>
                </c:pt>
                <c:pt idx="319">
                  <c:v>-12.6905753760333</c:v>
                </c:pt>
                <c:pt idx="320">
                  <c:v>-12.272637360150901</c:v>
                </c:pt>
                <c:pt idx="321">
                  <c:v>-11.868463273794401</c:v>
                </c:pt>
                <c:pt idx="322">
                  <c:v>-11.477599830235301</c:v>
                </c:pt>
                <c:pt idx="323">
                  <c:v>-11.0996086708115</c:v>
                </c:pt>
                <c:pt idx="324">
                  <c:v>-10.7340658733028</c:v>
                </c:pt>
                <c:pt idx="325">
                  <c:v>-10.380561476495799</c:v>
                </c:pt>
                <c:pt idx="326">
                  <c:v>-8.5593300988784708</c:v>
                </c:pt>
                <c:pt idx="327">
                  <c:v>-8.4880306493361797</c:v>
                </c:pt>
                <c:pt idx="328">
                  <c:v>-8.2690700007077709</c:v>
                </c:pt>
                <c:pt idx="329">
                  <c:v>-8.1991829949619497</c:v>
                </c:pt>
                <c:pt idx="330">
                  <c:v>-8.1518189831445493</c:v>
                </c:pt>
                <c:pt idx="331">
                  <c:v>-8.2973881879008893</c:v>
                </c:pt>
                <c:pt idx="332">
                  <c:v>-8.3932103409461103</c:v>
                </c:pt>
                <c:pt idx="333">
                  <c:v>-8.1167972097177508</c:v>
                </c:pt>
                <c:pt idx="334">
                  <c:v>-7.8494871768286201</c:v>
                </c:pt>
                <c:pt idx="335">
                  <c:v>-7.5909804504453602</c:v>
                </c:pt>
                <c:pt idx="336">
                  <c:v>-7.3409871117624697</c:v>
                </c:pt>
                <c:pt idx="337">
                  <c:v>-6.1515623743408598</c:v>
                </c:pt>
                <c:pt idx="338">
                  <c:v>-5.9300175109192201</c:v>
                </c:pt>
                <c:pt idx="339">
                  <c:v>-5.7164514541034004</c:v>
                </c:pt>
                <c:pt idx="340">
                  <c:v>-5.5105768519148102</c:v>
                </c:pt>
                <c:pt idx="341">
                  <c:v>-5.2356895452165499</c:v>
                </c:pt>
                <c:pt idx="342">
                  <c:v>-5.1235564534586997</c:v>
                </c:pt>
                <c:pt idx="343">
                  <c:v>-4.9390346123977604</c:v>
                </c:pt>
                <c:pt idx="344">
                  <c:v>-4.7611582157927996</c:v>
                </c:pt>
                <c:pt idx="345">
                  <c:v>-4.5896879319107002</c:v>
                </c:pt>
                <c:pt idx="346">
                  <c:v>-4.4243930484085201</c:v>
                </c:pt>
                <c:pt idx="347">
                  <c:v>-4.2650511619112104</c:v>
                </c:pt>
                <c:pt idx="348">
                  <c:v>-4.11144787876915</c:v>
                </c:pt>
                <c:pt idx="349">
                  <c:v>-4.0115200362694896</c:v>
                </c:pt>
                <c:pt idx="350">
                  <c:v>-3.9179568867354999</c:v>
                </c:pt>
                <c:pt idx="351">
                  <c:v>-2.3217123497197099</c:v>
                </c:pt>
                <c:pt idx="352">
                  <c:v>-2.3133606596275</c:v>
                </c:pt>
                <c:pt idx="353">
                  <c:v>-2.3134574779355899</c:v>
                </c:pt>
                <c:pt idx="354">
                  <c:v>-2.3132036663657201</c:v>
                </c:pt>
                <c:pt idx="355">
                  <c:v>-3.3738898382597098</c:v>
                </c:pt>
                <c:pt idx="356">
                  <c:v>-2.9597204244371</c:v>
                </c:pt>
                <c:pt idx="357">
                  <c:v>-2.9529650656155999</c:v>
                </c:pt>
                <c:pt idx="358">
                  <c:v>-5.3721924544013797E-2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E5E-4089-9B86-88FD4F5D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064224"/>
        <c:axId val="538064552"/>
        <c:extLst/>
      </c:barChart>
      <c:lineChart>
        <c:grouping val="standard"/>
        <c:varyColors val="0"/>
        <c:ser>
          <c:idx val="8"/>
          <c:order val="13"/>
          <c:tx>
            <c:v>Client nomination simulation</c:v>
          </c:tx>
          <c:spPr>
            <a:ln w="254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'NAFTA+POZAGAS'!$B$7:$B$642</c:f>
              <c:numCache>
                <c:formatCode>General</c:formatCode>
                <c:ptCount val="636"/>
                <c:pt idx="0">
                  <c:v>1.17654451612903</c:v>
                </c:pt>
                <c:pt idx="1">
                  <c:v>11.382451797234999</c:v>
                </c:pt>
                <c:pt idx="2">
                  <c:v>11.296111889400899</c:v>
                </c:pt>
                <c:pt idx="3">
                  <c:v>11.231723502304099</c:v>
                </c:pt>
                <c:pt idx="4">
                  <c:v>10.8242152073732</c:v>
                </c:pt>
                <c:pt idx="5">
                  <c:v>10.7490258064516</c:v>
                </c:pt>
                <c:pt idx="6">
                  <c:v>10.692480829493</c:v>
                </c:pt>
                <c:pt idx="7">
                  <c:v>10.659442304147399</c:v>
                </c:pt>
                <c:pt idx="8">
                  <c:v>10.5992983410138</c:v>
                </c:pt>
                <c:pt idx="9">
                  <c:v>10.8612793548387</c:v>
                </c:pt>
                <c:pt idx="10">
                  <c:v>10.9887586175115</c:v>
                </c:pt>
                <c:pt idx="11">
                  <c:v>11.616035483870901</c:v>
                </c:pt>
                <c:pt idx="12">
                  <c:v>11.5585701382488</c:v>
                </c:pt>
                <c:pt idx="13">
                  <c:v>14.6676392626728</c:v>
                </c:pt>
                <c:pt idx="14">
                  <c:v>14.6112189861751</c:v>
                </c:pt>
                <c:pt idx="15">
                  <c:v>14.5553138248848</c:v>
                </c:pt>
                <c:pt idx="16">
                  <c:v>11.3228501382488</c:v>
                </c:pt>
                <c:pt idx="17">
                  <c:v>10.808034746543701</c:v>
                </c:pt>
                <c:pt idx="18">
                  <c:v>10.731394193548301</c:v>
                </c:pt>
                <c:pt idx="19">
                  <c:v>10.655450046082899</c:v>
                </c:pt>
                <c:pt idx="20">
                  <c:v>10.580195944700399</c:v>
                </c:pt>
                <c:pt idx="21">
                  <c:v>10.505625714285699</c:v>
                </c:pt>
                <c:pt idx="22">
                  <c:v>10.406427834101301</c:v>
                </c:pt>
                <c:pt idx="23">
                  <c:v>10.333206267281099</c:v>
                </c:pt>
                <c:pt idx="24">
                  <c:v>10.260649493087501</c:v>
                </c:pt>
                <c:pt idx="25">
                  <c:v>10.188751797235</c:v>
                </c:pt>
                <c:pt idx="26">
                  <c:v>10.1175067281106</c:v>
                </c:pt>
                <c:pt idx="27">
                  <c:v>10.075664331797199</c:v>
                </c:pt>
                <c:pt idx="28">
                  <c:v>17.4697913364055</c:v>
                </c:pt>
                <c:pt idx="29">
                  <c:v>17.013379631336299</c:v>
                </c:pt>
                <c:pt idx="30">
                  <c:v>15.7236909677419</c:v>
                </c:pt>
                <c:pt idx="31">
                  <c:v>15.351136774193501</c:v>
                </c:pt>
                <c:pt idx="32">
                  <c:v>15.2819894930876</c:v>
                </c:pt>
                <c:pt idx="33">
                  <c:v>15.213467741935499</c:v>
                </c:pt>
                <c:pt idx="34">
                  <c:v>15.190261290322599</c:v>
                </c:pt>
                <c:pt idx="35">
                  <c:v>15.4976978801842</c:v>
                </c:pt>
                <c:pt idx="36">
                  <c:v>15.431017050691199</c:v>
                </c:pt>
                <c:pt idx="37">
                  <c:v>15.364938986175099</c:v>
                </c:pt>
                <c:pt idx="38">
                  <c:v>14.889022764977</c:v>
                </c:pt>
                <c:pt idx="39">
                  <c:v>14.4591313364055</c:v>
                </c:pt>
                <c:pt idx="40">
                  <c:v>14.4029267281106</c:v>
                </c:pt>
                <c:pt idx="41">
                  <c:v>14.347218064516101</c:v>
                </c:pt>
                <c:pt idx="42">
                  <c:v>14.2920010138248</c:v>
                </c:pt>
                <c:pt idx="43">
                  <c:v>14.237271059907799</c:v>
                </c:pt>
                <c:pt idx="44">
                  <c:v>14.1830239631336</c:v>
                </c:pt>
                <c:pt idx="45">
                  <c:v>14.120226175115199</c:v>
                </c:pt>
                <c:pt idx="46">
                  <c:v>13.938686451612901</c:v>
                </c:pt>
                <c:pt idx="47">
                  <c:v>17.488331705069001</c:v>
                </c:pt>
                <c:pt idx="48">
                  <c:v>17.165249400921599</c:v>
                </c:pt>
                <c:pt idx="49">
                  <c:v>13.6224988018432</c:v>
                </c:pt>
                <c:pt idx="50">
                  <c:v>13.445284055299499</c:v>
                </c:pt>
                <c:pt idx="51">
                  <c:v>13.375027649769599</c:v>
                </c:pt>
                <c:pt idx="52">
                  <c:v>13.294789953917</c:v>
                </c:pt>
                <c:pt idx="53">
                  <c:v>13.234077603686501</c:v>
                </c:pt>
                <c:pt idx="54">
                  <c:v>13.163179907834101</c:v>
                </c:pt>
                <c:pt idx="55">
                  <c:v>13.0811178801842</c:v>
                </c:pt>
                <c:pt idx="56">
                  <c:v>12.1701732718894</c:v>
                </c:pt>
                <c:pt idx="57">
                  <c:v>11.8115491244239</c:v>
                </c:pt>
                <c:pt idx="58">
                  <c:v>10.9904458986175</c:v>
                </c:pt>
                <c:pt idx="59">
                  <c:v>11.4071307834101</c:v>
                </c:pt>
                <c:pt idx="60">
                  <c:v>11.1453870046082</c:v>
                </c:pt>
                <c:pt idx="61">
                  <c:v>9.6025502304147299</c:v>
                </c:pt>
                <c:pt idx="62">
                  <c:v>9.5080008294930796</c:v>
                </c:pt>
                <c:pt idx="63">
                  <c:v>9.4374493087557596</c:v>
                </c:pt>
                <c:pt idx="64">
                  <c:v>9.3675578801843304</c:v>
                </c:pt>
                <c:pt idx="65">
                  <c:v>9.2983201843318</c:v>
                </c:pt>
                <c:pt idx="66">
                  <c:v>9.2297298617511601</c:v>
                </c:pt>
                <c:pt idx="67">
                  <c:v>9.1617815668202702</c:v>
                </c:pt>
                <c:pt idx="68">
                  <c:v>9.0944683870967697</c:v>
                </c:pt>
                <c:pt idx="69">
                  <c:v>9.0277852534562193</c:v>
                </c:pt>
                <c:pt idx="70">
                  <c:v>8.9617257142857092</c:v>
                </c:pt>
                <c:pt idx="71">
                  <c:v>8.8962840552995406</c:v>
                </c:pt>
                <c:pt idx="72">
                  <c:v>8.8314545622119809</c:v>
                </c:pt>
                <c:pt idx="73">
                  <c:v>8.7672313364055299</c:v>
                </c:pt>
                <c:pt idx="74">
                  <c:v>8.7036090322580701</c:v>
                </c:pt>
                <c:pt idx="75">
                  <c:v>8.6405816589861697</c:v>
                </c:pt>
                <c:pt idx="76">
                  <c:v>8.5781439631336394</c:v>
                </c:pt>
                <c:pt idx="77">
                  <c:v>8.50832709677419</c:v>
                </c:pt>
                <c:pt idx="78">
                  <c:v>8.4088287557603696</c:v>
                </c:pt>
                <c:pt idx="79">
                  <c:v>8.3088882949308793</c:v>
                </c:pt>
                <c:pt idx="80">
                  <c:v>8.1668754838709692</c:v>
                </c:pt>
                <c:pt idx="81">
                  <c:v>8.1030454377880208</c:v>
                </c:pt>
                <c:pt idx="82">
                  <c:v>7.4759692165898599</c:v>
                </c:pt>
                <c:pt idx="83">
                  <c:v>6.9527262672810997</c:v>
                </c:pt>
                <c:pt idx="84">
                  <c:v>6.9143372350230399</c:v>
                </c:pt>
                <c:pt idx="85">
                  <c:v>6.87630718894009</c:v>
                </c:pt>
                <c:pt idx="86">
                  <c:v>4.95844451612904</c:v>
                </c:pt>
                <c:pt idx="87">
                  <c:v>1.7321859907834101</c:v>
                </c:pt>
                <c:pt idx="88">
                  <c:v>1.72175658986175</c:v>
                </c:pt>
                <c:pt idx="89">
                  <c:v>2.8242995391705099</c:v>
                </c:pt>
                <c:pt idx="90">
                  <c:v>2.7880142857142798</c:v>
                </c:pt>
                <c:pt idx="91">
                  <c:v>2.7520683870967702</c:v>
                </c:pt>
                <c:pt idx="92">
                  <c:v>2.66223953917051</c:v>
                </c:pt>
                <c:pt idx="93">
                  <c:v>1.4374301382488399</c:v>
                </c:pt>
                <c:pt idx="94">
                  <c:v>1.4136767741935401</c:v>
                </c:pt>
                <c:pt idx="95">
                  <c:v>1.39014940092165</c:v>
                </c:pt>
                <c:pt idx="96">
                  <c:v>1.36684589861751</c:v>
                </c:pt>
                <c:pt idx="97">
                  <c:v>1.34376405529953</c:v>
                </c:pt>
                <c:pt idx="98">
                  <c:v>1.3151507834101299</c:v>
                </c:pt>
                <c:pt idx="99">
                  <c:v>1.2919300460829499</c:v>
                </c:pt>
                <c:pt idx="100">
                  <c:v>1.2256656221198099</c:v>
                </c:pt>
                <c:pt idx="101">
                  <c:v>1.2036071889400899</c:v>
                </c:pt>
                <c:pt idx="102">
                  <c:v>1.1817583410138199</c:v>
                </c:pt>
                <c:pt idx="103">
                  <c:v>1.1601175115207301</c:v>
                </c:pt>
                <c:pt idx="104">
                  <c:v>1.1386826728110599</c:v>
                </c:pt>
                <c:pt idx="105">
                  <c:v>1.1174516129032199</c:v>
                </c:pt>
                <c:pt idx="106">
                  <c:v>1.09642267281106</c:v>
                </c:pt>
                <c:pt idx="107">
                  <c:v>1.0517745622119801</c:v>
                </c:pt>
                <c:pt idx="108">
                  <c:v>1.0204563133640501</c:v>
                </c:pt>
                <c:pt idx="109">
                  <c:v>1.00002193548387</c:v>
                </c:pt>
                <c:pt idx="110">
                  <c:v>0.97978193548387105</c:v>
                </c:pt>
                <c:pt idx="111">
                  <c:v>0.95973474654377899</c:v>
                </c:pt>
                <c:pt idx="112">
                  <c:v>0.93987806451612899</c:v>
                </c:pt>
                <c:pt idx="113">
                  <c:v>0.92021032258064495</c:v>
                </c:pt>
                <c:pt idx="114">
                  <c:v>0.90072986175115199</c:v>
                </c:pt>
                <c:pt idx="115">
                  <c:v>0.88143456221198102</c:v>
                </c:pt>
                <c:pt idx="116">
                  <c:v>0.862323041474654</c:v>
                </c:pt>
                <c:pt idx="117">
                  <c:v>0.84339327188940005</c:v>
                </c:pt>
                <c:pt idx="118">
                  <c:v>0.82464359447004498</c:v>
                </c:pt>
                <c:pt idx="119">
                  <c:v>0.80607235023041401</c:v>
                </c:pt>
                <c:pt idx="120">
                  <c:v>0.78767778801843202</c:v>
                </c:pt>
                <c:pt idx="121">
                  <c:v>0.76945824884792602</c:v>
                </c:pt>
                <c:pt idx="122">
                  <c:v>0.71131502304147398</c:v>
                </c:pt>
                <c:pt idx="123">
                  <c:v>9.9910322580645097E-2</c:v>
                </c:pt>
                <c:pt idx="124">
                  <c:v>8.8240276497695794E-2</c:v>
                </c:pt>
                <c:pt idx="125">
                  <c:v>6.6824884792625796E-3</c:v>
                </c:pt>
                <c:pt idx="126">
                  <c:v>-1.0410779723502199</c:v>
                </c:pt>
                <c:pt idx="127">
                  <c:v>-1.0529616589861699</c:v>
                </c:pt>
                <c:pt idx="128">
                  <c:v>-1.1436733640553001</c:v>
                </c:pt>
                <c:pt idx="129">
                  <c:v>-1.2139580645161301</c:v>
                </c:pt>
                <c:pt idx="130">
                  <c:v>-1.22728110599078</c:v>
                </c:pt>
                <c:pt idx="131">
                  <c:v>-1.22728110599078</c:v>
                </c:pt>
                <c:pt idx="132">
                  <c:v>-1.22728110599078</c:v>
                </c:pt>
                <c:pt idx="133">
                  <c:v>-1.22728110599078</c:v>
                </c:pt>
                <c:pt idx="134">
                  <c:v>-1.22728110599078</c:v>
                </c:pt>
                <c:pt idx="135">
                  <c:v>-1.23231705069124</c:v>
                </c:pt>
                <c:pt idx="136">
                  <c:v>-1.2423014746543699</c:v>
                </c:pt>
                <c:pt idx="137">
                  <c:v>-1.25219087557603</c:v>
                </c:pt>
                <c:pt idx="138">
                  <c:v>-1.2619860829493099</c:v>
                </c:pt>
                <c:pt idx="139">
                  <c:v>-1.27168792626728</c:v>
                </c:pt>
                <c:pt idx="140">
                  <c:v>-1.2812974193548301</c:v>
                </c:pt>
                <c:pt idx="141">
                  <c:v>-1.29081539170507</c:v>
                </c:pt>
                <c:pt idx="142">
                  <c:v>-1.3002426728110601</c:v>
                </c:pt>
                <c:pt idx="143">
                  <c:v>-1.30958018433179</c:v>
                </c:pt>
                <c:pt idx="144">
                  <c:v>-1.31882875576036</c:v>
                </c:pt>
                <c:pt idx="145">
                  <c:v>-1.3279892165898599</c:v>
                </c:pt>
                <c:pt idx="146">
                  <c:v>-1.3370624884792599</c:v>
                </c:pt>
                <c:pt idx="147">
                  <c:v>-1.3460493087557599</c:v>
                </c:pt>
                <c:pt idx="148">
                  <c:v>-1.3549505990783399</c:v>
                </c:pt>
                <c:pt idx="149">
                  <c:v>-1.3637670967741899</c:v>
                </c:pt>
                <c:pt idx="150">
                  <c:v>-1.3724995391704999</c:v>
                </c:pt>
                <c:pt idx="151">
                  <c:v>-1.3811489400921599</c:v>
                </c:pt>
                <c:pt idx="152">
                  <c:v>-1.3897158525345601</c:v>
                </c:pt>
                <c:pt idx="153">
                  <c:v>-1.39377723502304</c:v>
                </c:pt>
                <c:pt idx="154">
                  <c:v>-1.40218175115207</c:v>
                </c:pt>
                <c:pt idx="155">
                  <c:v>-1.4105062672811</c:v>
                </c:pt>
                <c:pt idx="156">
                  <c:v>-1.41875152073732</c:v>
                </c:pt>
                <c:pt idx="157">
                  <c:v>-1.4269181566820199</c:v>
                </c:pt>
                <c:pt idx="158">
                  <c:v>-1.4350070967741899</c:v>
                </c:pt>
                <c:pt idx="159">
                  <c:v>-1.4430189861751099</c:v>
                </c:pt>
                <c:pt idx="160">
                  <c:v>-1.4509544700460799</c:v>
                </c:pt>
                <c:pt idx="161">
                  <c:v>-1.4588144700460799</c:v>
                </c:pt>
                <c:pt idx="162">
                  <c:v>-1.4665996313364</c:v>
                </c:pt>
                <c:pt idx="163">
                  <c:v>-1.4743105990783401</c:v>
                </c:pt>
                <c:pt idx="164">
                  <c:v>-1.4819481105990699</c:v>
                </c:pt>
                <c:pt idx="165">
                  <c:v>-1.4895129032258001</c:v>
                </c:pt>
                <c:pt idx="166">
                  <c:v>-1.49700562211981</c:v>
                </c:pt>
                <c:pt idx="167">
                  <c:v>-1.5044270046082899</c:v>
                </c:pt>
                <c:pt idx="168">
                  <c:v>-1.51177769585253</c:v>
                </c:pt>
                <c:pt idx="169">
                  <c:v>-1.5190584331797199</c:v>
                </c:pt>
                <c:pt idx="170">
                  <c:v>-1.5262697695852501</c:v>
                </c:pt>
                <c:pt idx="171">
                  <c:v>-1.53341244239631</c:v>
                </c:pt>
                <c:pt idx="172">
                  <c:v>-1.5404870046082899</c:v>
                </c:pt>
                <c:pt idx="173">
                  <c:v>-1.5474942857142799</c:v>
                </c:pt>
                <c:pt idx="174">
                  <c:v>-1.55443483870967</c:v>
                </c:pt>
                <c:pt idx="175">
                  <c:v>-1.5613092165898601</c:v>
                </c:pt>
                <c:pt idx="176">
                  <c:v>-1.5681181566820199</c:v>
                </c:pt>
                <c:pt idx="177">
                  <c:v>-1.5748622119815601</c:v>
                </c:pt>
                <c:pt idx="178">
                  <c:v>-1.5815421198156601</c:v>
                </c:pt>
                <c:pt idx="179">
                  <c:v>-1.5748864516129</c:v>
                </c:pt>
                <c:pt idx="180">
                  <c:v>-1.5902876497695799</c:v>
                </c:pt>
                <c:pt idx="181">
                  <c:v>0.41511096774193501</c:v>
                </c:pt>
                <c:pt idx="182">
                  <c:v>0.40315198156681997</c:v>
                </c:pt>
                <c:pt idx="183">
                  <c:v>0.39678423963133602</c:v>
                </c:pt>
                <c:pt idx="184">
                  <c:v>0.39047714285714302</c:v>
                </c:pt>
                <c:pt idx="185">
                  <c:v>0.384230138248848</c:v>
                </c:pt>
                <c:pt idx="186">
                  <c:v>0.378042580645161</c:v>
                </c:pt>
                <c:pt idx="187">
                  <c:v>0.37191391705069099</c:v>
                </c:pt>
                <c:pt idx="188">
                  <c:v>0.36584368663594502</c:v>
                </c:pt>
                <c:pt idx="189">
                  <c:v>0.35983124423963098</c:v>
                </c:pt>
                <c:pt idx="190">
                  <c:v>0.35387612903225801</c:v>
                </c:pt>
                <c:pt idx="191">
                  <c:v>0.34797769585253502</c:v>
                </c:pt>
                <c:pt idx="192">
                  <c:v>0.34213539170506901</c:v>
                </c:pt>
                <c:pt idx="193">
                  <c:v>0.33634875576036899</c:v>
                </c:pt>
                <c:pt idx="194">
                  <c:v>0.33061723502304202</c:v>
                </c:pt>
                <c:pt idx="195">
                  <c:v>0.32494027649769602</c:v>
                </c:pt>
                <c:pt idx="196">
                  <c:v>0.31931741935483898</c:v>
                </c:pt>
                <c:pt idx="197">
                  <c:v>0.31374811059907798</c:v>
                </c:pt>
                <c:pt idx="198">
                  <c:v>0.308231889400922</c:v>
                </c:pt>
                <c:pt idx="199">
                  <c:v>0.30276820276497701</c:v>
                </c:pt>
                <c:pt idx="200">
                  <c:v>0.29735649769585298</c:v>
                </c:pt>
                <c:pt idx="201">
                  <c:v>0.29199631336405502</c:v>
                </c:pt>
                <c:pt idx="202">
                  <c:v>0.28668728110599101</c:v>
                </c:pt>
                <c:pt idx="203">
                  <c:v>0.28142866359447</c:v>
                </c:pt>
                <c:pt idx="204">
                  <c:v>0.27622027649769598</c:v>
                </c:pt>
                <c:pt idx="205">
                  <c:v>0.271061382488479</c:v>
                </c:pt>
                <c:pt idx="206">
                  <c:v>0.217767926267281</c:v>
                </c:pt>
                <c:pt idx="207">
                  <c:v>-0.26543778801843299</c:v>
                </c:pt>
                <c:pt idx="208">
                  <c:v>-0.26543778801843299</c:v>
                </c:pt>
                <c:pt idx="209">
                  <c:v>-0.26543778801843299</c:v>
                </c:pt>
                <c:pt idx="210">
                  <c:v>-0.26543778801843299</c:v>
                </c:pt>
                <c:pt idx="211">
                  <c:v>-0.26543778801843299</c:v>
                </c:pt>
                <c:pt idx="212">
                  <c:v>-1.1662465437788001</c:v>
                </c:pt>
                <c:pt idx="213">
                  <c:v>-1.1662465437788001</c:v>
                </c:pt>
                <c:pt idx="214">
                  <c:v>-1.1662465437788001</c:v>
                </c:pt>
                <c:pt idx="215">
                  <c:v>-1.1662465437788001</c:v>
                </c:pt>
                <c:pt idx="216">
                  <c:v>-1.1662465437788001</c:v>
                </c:pt>
                <c:pt idx="217">
                  <c:v>-1.1662465437788001</c:v>
                </c:pt>
                <c:pt idx="218">
                  <c:v>-1.1662465437788001</c:v>
                </c:pt>
                <c:pt idx="219">
                  <c:v>-1.1662465437788001</c:v>
                </c:pt>
                <c:pt idx="220">
                  <c:v>-1.1662465437788001</c:v>
                </c:pt>
                <c:pt idx="221">
                  <c:v>-1.1662465437788001</c:v>
                </c:pt>
                <c:pt idx="222">
                  <c:v>-1.1662465437788001</c:v>
                </c:pt>
                <c:pt idx="223">
                  <c:v>-1.1662465437788001</c:v>
                </c:pt>
                <c:pt idx="224">
                  <c:v>-1.1662465437788001</c:v>
                </c:pt>
                <c:pt idx="225">
                  <c:v>-1.1662465437788001</c:v>
                </c:pt>
                <c:pt idx="226">
                  <c:v>-35.6084400921659</c:v>
                </c:pt>
                <c:pt idx="227">
                  <c:v>-35.6084400921659</c:v>
                </c:pt>
                <c:pt idx="228">
                  <c:v>-35.6084400921659</c:v>
                </c:pt>
                <c:pt idx="229">
                  <c:v>-35.6084400921659</c:v>
                </c:pt>
                <c:pt idx="230">
                  <c:v>-35.6084400921659</c:v>
                </c:pt>
                <c:pt idx="231">
                  <c:v>-35.6084400921659</c:v>
                </c:pt>
                <c:pt idx="232">
                  <c:v>-35.6084400921659</c:v>
                </c:pt>
                <c:pt idx="233">
                  <c:v>-35.6084400921659</c:v>
                </c:pt>
                <c:pt idx="234">
                  <c:v>-35.6084400921659</c:v>
                </c:pt>
                <c:pt idx="235">
                  <c:v>-35.6084400921659</c:v>
                </c:pt>
                <c:pt idx="236">
                  <c:v>-35.6084400921659</c:v>
                </c:pt>
                <c:pt idx="237">
                  <c:v>-35.6084400921659</c:v>
                </c:pt>
                <c:pt idx="238">
                  <c:v>-35.6084400921659</c:v>
                </c:pt>
                <c:pt idx="239">
                  <c:v>-35.6084400921659</c:v>
                </c:pt>
                <c:pt idx="240">
                  <c:v>-35.6084400921659</c:v>
                </c:pt>
                <c:pt idx="241">
                  <c:v>-35.6084400921659</c:v>
                </c:pt>
                <c:pt idx="242">
                  <c:v>-35.6084400921659</c:v>
                </c:pt>
                <c:pt idx="243">
                  <c:v>-35.6084400921659</c:v>
                </c:pt>
                <c:pt idx="244">
                  <c:v>-35.6084400921659</c:v>
                </c:pt>
                <c:pt idx="245">
                  <c:v>-34.769730414746498</c:v>
                </c:pt>
                <c:pt idx="246">
                  <c:v>-34.447149769585302</c:v>
                </c:pt>
                <c:pt idx="247">
                  <c:v>-34.447149769585302</c:v>
                </c:pt>
                <c:pt idx="248">
                  <c:v>-34.447149769585302</c:v>
                </c:pt>
                <c:pt idx="249">
                  <c:v>-34.447149769585302</c:v>
                </c:pt>
                <c:pt idx="250">
                  <c:v>-34.447149769585302</c:v>
                </c:pt>
                <c:pt idx="251">
                  <c:v>-34.447149769585302</c:v>
                </c:pt>
                <c:pt idx="252">
                  <c:v>-34.447149769585302</c:v>
                </c:pt>
                <c:pt idx="253">
                  <c:v>-34.447149769585302</c:v>
                </c:pt>
                <c:pt idx="254">
                  <c:v>-34.447149769585302</c:v>
                </c:pt>
                <c:pt idx="255">
                  <c:v>-34.447149769585302</c:v>
                </c:pt>
                <c:pt idx="256">
                  <c:v>-34.447149769585302</c:v>
                </c:pt>
                <c:pt idx="257">
                  <c:v>-34.447149769585302</c:v>
                </c:pt>
                <c:pt idx="258">
                  <c:v>-34.447149769585302</c:v>
                </c:pt>
                <c:pt idx="259">
                  <c:v>-34.447149769585302</c:v>
                </c:pt>
                <c:pt idx="260">
                  <c:v>-34.447149769585302</c:v>
                </c:pt>
                <c:pt idx="261">
                  <c:v>-34.447149769585302</c:v>
                </c:pt>
                <c:pt idx="262">
                  <c:v>-34.447149769585302</c:v>
                </c:pt>
                <c:pt idx="263">
                  <c:v>-34.447149769585302</c:v>
                </c:pt>
                <c:pt idx="264">
                  <c:v>-34.447149769585302</c:v>
                </c:pt>
                <c:pt idx="265">
                  <c:v>-34.447149769585302</c:v>
                </c:pt>
                <c:pt idx="266">
                  <c:v>-34.447149769585302</c:v>
                </c:pt>
                <c:pt idx="267">
                  <c:v>-34.447149769585302</c:v>
                </c:pt>
                <c:pt idx="268">
                  <c:v>-34.446509124423997</c:v>
                </c:pt>
                <c:pt idx="269">
                  <c:v>-34.368472442396303</c:v>
                </c:pt>
                <c:pt idx="270">
                  <c:v>-34.279778525345598</c:v>
                </c:pt>
                <c:pt idx="271">
                  <c:v>-34.191932718893902</c:v>
                </c:pt>
                <c:pt idx="272">
                  <c:v>-34.089550046082898</c:v>
                </c:pt>
                <c:pt idx="273">
                  <c:v>-33.988090322580597</c:v>
                </c:pt>
                <c:pt idx="274">
                  <c:v>-33.885091244239597</c:v>
                </c:pt>
                <c:pt idx="275">
                  <c:v>-33.7196898617511</c:v>
                </c:pt>
                <c:pt idx="276">
                  <c:v>-33.552047649769499</c:v>
                </c:pt>
                <c:pt idx="277">
                  <c:v>-33.380778709677401</c:v>
                </c:pt>
                <c:pt idx="278">
                  <c:v>-32.866257511520701</c:v>
                </c:pt>
                <c:pt idx="279">
                  <c:v>-32.674044055299497</c:v>
                </c:pt>
                <c:pt idx="280">
                  <c:v>-32.462056682027601</c:v>
                </c:pt>
                <c:pt idx="281">
                  <c:v>-32.252109400921597</c:v>
                </c:pt>
                <c:pt idx="282">
                  <c:v>-32.0143205529954</c:v>
                </c:pt>
                <c:pt idx="283">
                  <c:v>-31.741473640552901</c:v>
                </c:pt>
                <c:pt idx="284">
                  <c:v>-31.471209769585201</c:v>
                </c:pt>
                <c:pt idx="285">
                  <c:v>-31.203504147465399</c:v>
                </c:pt>
                <c:pt idx="286">
                  <c:v>-30.938332442396302</c:v>
                </c:pt>
                <c:pt idx="287">
                  <c:v>-30.6756698617511</c:v>
                </c:pt>
                <c:pt idx="288">
                  <c:v>-30.415492534562201</c:v>
                </c:pt>
                <c:pt idx="289">
                  <c:v>-30.157776682027599</c:v>
                </c:pt>
                <c:pt idx="290">
                  <c:v>-29.902498525345599</c:v>
                </c:pt>
                <c:pt idx="291">
                  <c:v>-29.6496342857142</c:v>
                </c:pt>
                <c:pt idx="292">
                  <c:v>-29.399161566820201</c:v>
                </c:pt>
                <c:pt idx="293">
                  <c:v>-29.151056958525299</c:v>
                </c:pt>
                <c:pt idx="294">
                  <c:v>-28.905297695852401</c:v>
                </c:pt>
                <c:pt idx="295">
                  <c:v>-28.6618613824884</c:v>
                </c:pt>
                <c:pt idx="296">
                  <c:v>-28.420725714285702</c:v>
                </c:pt>
                <c:pt idx="297">
                  <c:v>-28.181868387096699</c:v>
                </c:pt>
                <c:pt idx="298">
                  <c:v>-27.9452677419354</c:v>
                </c:pt>
                <c:pt idx="299">
                  <c:v>-27.710902396313301</c:v>
                </c:pt>
                <c:pt idx="300">
                  <c:v>-27.4787504147465</c:v>
                </c:pt>
                <c:pt idx="301">
                  <c:v>-27.248790783410101</c:v>
                </c:pt>
                <c:pt idx="302">
                  <c:v>-27.021002764976899</c:v>
                </c:pt>
                <c:pt idx="303">
                  <c:v>-26.7953647926267</c:v>
                </c:pt>
                <c:pt idx="304">
                  <c:v>-26.5718570506912</c:v>
                </c:pt>
                <c:pt idx="305">
                  <c:v>-26.3504584331797</c:v>
                </c:pt>
                <c:pt idx="306">
                  <c:v>-25.925700368663598</c:v>
                </c:pt>
                <c:pt idx="307">
                  <c:v>-25.7084604608294</c:v>
                </c:pt>
                <c:pt idx="308">
                  <c:v>-25.493269677419299</c:v>
                </c:pt>
                <c:pt idx="309">
                  <c:v>-25.280108755760299</c:v>
                </c:pt>
                <c:pt idx="310">
                  <c:v>-25.068958156682001</c:v>
                </c:pt>
                <c:pt idx="311">
                  <c:v>-24.8597985253456</c:v>
                </c:pt>
                <c:pt idx="312">
                  <c:v>-24.652610691244199</c:v>
                </c:pt>
                <c:pt idx="313">
                  <c:v>-24.447376036866299</c:v>
                </c:pt>
                <c:pt idx="314">
                  <c:v>-24.244075944700398</c:v>
                </c:pt>
                <c:pt idx="315">
                  <c:v>-24.042691244239599</c:v>
                </c:pt>
                <c:pt idx="316">
                  <c:v>-23.843204423963101</c:v>
                </c:pt>
                <c:pt idx="317">
                  <c:v>-23.645596497695799</c:v>
                </c:pt>
                <c:pt idx="318">
                  <c:v>-23.449850322580598</c:v>
                </c:pt>
                <c:pt idx="319">
                  <c:v>-23.255947373271901</c:v>
                </c:pt>
                <c:pt idx="320">
                  <c:v>-23.0638704147465</c:v>
                </c:pt>
                <c:pt idx="321">
                  <c:v>-22.873601751151998</c:v>
                </c:pt>
                <c:pt idx="322">
                  <c:v>-21.931785437787902</c:v>
                </c:pt>
                <c:pt idx="323">
                  <c:v>-20.425182119815599</c:v>
                </c:pt>
                <c:pt idx="324">
                  <c:v>-20.251753640553002</c:v>
                </c:pt>
                <c:pt idx="325">
                  <c:v>-19.7862083870967</c:v>
                </c:pt>
                <c:pt idx="326">
                  <c:v>-14.5669240552995</c:v>
                </c:pt>
                <c:pt idx="327">
                  <c:v>-14.4496015668203</c:v>
                </c:pt>
                <c:pt idx="328">
                  <c:v>-14.1850364055299</c:v>
                </c:pt>
                <c:pt idx="329">
                  <c:v>-14.0699764976958</c:v>
                </c:pt>
                <c:pt idx="330">
                  <c:v>-13.956030875575999</c:v>
                </c:pt>
                <c:pt idx="331">
                  <c:v>-13.981806543778699</c:v>
                </c:pt>
                <c:pt idx="332">
                  <c:v>-14.2383524423962</c:v>
                </c:pt>
                <c:pt idx="333">
                  <c:v>-14.1276857142857</c:v>
                </c:pt>
                <c:pt idx="334">
                  <c:v>-14.018090599078301</c:v>
                </c:pt>
                <c:pt idx="335">
                  <c:v>-13.9095569585253</c:v>
                </c:pt>
                <c:pt idx="336">
                  <c:v>-13.8020741013824</c:v>
                </c:pt>
                <c:pt idx="337">
                  <c:v>-13.6956319815668</c:v>
                </c:pt>
                <c:pt idx="338">
                  <c:v>-13.5902202764976</c:v>
                </c:pt>
                <c:pt idx="339">
                  <c:v>-13.400362580645099</c:v>
                </c:pt>
                <c:pt idx="340">
                  <c:v>-11.112286451612899</c:v>
                </c:pt>
                <c:pt idx="341">
                  <c:v>-10.128569308755701</c:v>
                </c:pt>
                <c:pt idx="342">
                  <c:v>-10.0599902304147</c:v>
                </c:pt>
                <c:pt idx="343">
                  <c:v>-9.9920513364055292</c:v>
                </c:pt>
                <c:pt idx="344">
                  <c:v>-9.9247459907834106</c:v>
                </c:pt>
                <c:pt idx="345">
                  <c:v>-9.7554070967741904</c:v>
                </c:pt>
                <c:pt idx="346">
                  <c:v>-9.4038345622119799</c:v>
                </c:pt>
                <c:pt idx="347">
                  <c:v>-9.3422519815668199</c:v>
                </c:pt>
                <c:pt idx="348">
                  <c:v>-9.2812413824884796</c:v>
                </c:pt>
                <c:pt idx="349">
                  <c:v>-9.2207974193548399</c:v>
                </c:pt>
                <c:pt idx="350">
                  <c:v>-8.9221598156682003</c:v>
                </c:pt>
                <c:pt idx="351">
                  <c:v>-5.5960963133640496</c:v>
                </c:pt>
                <c:pt idx="352">
                  <c:v>-5.56023382488479</c:v>
                </c:pt>
                <c:pt idx="353">
                  <c:v>-5.5246941935483802</c:v>
                </c:pt>
                <c:pt idx="354">
                  <c:v>-5.48947437788018</c:v>
                </c:pt>
                <c:pt idx="355">
                  <c:v>-5.4170011059907797</c:v>
                </c:pt>
                <c:pt idx="356">
                  <c:v>-4.9748438709677396</c:v>
                </c:pt>
                <c:pt idx="357">
                  <c:v>-4.9405664516129004</c:v>
                </c:pt>
                <c:pt idx="358">
                  <c:v>-2.0142588018433201</c:v>
                </c:pt>
                <c:pt idx="359">
                  <c:v>-1.1662465437788001</c:v>
                </c:pt>
                <c:pt idx="360">
                  <c:v>-1.11765290322581</c:v>
                </c:pt>
                <c:pt idx="361">
                  <c:v>-1.1662465437788001</c:v>
                </c:pt>
                <c:pt idx="362">
                  <c:v>-1.1662465437788001</c:v>
                </c:pt>
                <c:pt idx="363">
                  <c:v>-3.7531428571428598E-2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E5E-4089-9B86-88FD4F5DED28}"/>
            </c:ext>
          </c:extLst>
        </c:ser>
        <c:ser>
          <c:idx val="9"/>
          <c:order val="14"/>
          <c:tx>
            <c:v>Physical disponible withdrawal rate</c:v>
          </c:tx>
          <c:spPr>
            <a:ln w="1905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'NAFTA+POZAGAS'!$AU$7:$AU$642</c:f>
              <c:numCache>
                <c:formatCode>General</c:formatCode>
                <c:ptCount val="636"/>
                <c:pt idx="0">
                  <c:v>-39.740829980239504</c:v>
                </c:pt>
                <c:pt idx="1">
                  <c:v>-39.748685044210198</c:v>
                </c:pt>
                <c:pt idx="2">
                  <c:v>-39.824678672827297</c:v>
                </c:pt>
                <c:pt idx="3">
                  <c:v>-39.9000958629927</c:v>
                </c:pt>
                <c:pt idx="4">
                  <c:v>-39.975083171506597</c:v>
                </c:pt>
                <c:pt idx="5">
                  <c:v>-31.956510470620401</c:v>
                </c:pt>
                <c:pt idx="6">
                  <c:v>-32.006745713675002</c:v>
                </c:pt>
                <c:pt idx="7">
                  <c:v>-32.056716695510801</c:v>
                </c:pt>
                <c:pt idx="8">
                  <c:v>-32.109275604439603</c:v>
                </c:pt>
                <c:pt idx="9">
                  <c:v>-32.166641602807701</c:v>
                </c:pt>
                <c:pt idx="10">
                  <c:v>-32.225425506581303</c:v>
                </c:pt>
                <c:pt idx="11">
                  <c:v>-34.479986671974501</c:v>
                </c:pt>
                <c:pt idx="12">
                  <c:v>-34.550040509760201</c:v>
                </c:pt>
                <c:pt idx="13">
                  <c:v>-34.591433160032999</c:v>
                </c:pt>
                <c:pt idx="14">
                  <c:v>-34.651576031395102</c:v>
                </c:pt>
                <c:pt idx="15">
                  <c:v>-34.705816230973603</c:v>
                </c:pt>
                <c:pt idx="16">
                  <c:v>-34.759322043889298</c:v>
                </c:pt>
                <c:pt idx="17">
                  <c:v>-40.904260369965698</c:v>
                </c:pt>
                <c:pt idx="18">
                  <c:v>-40.942605074030901</c:v>
                </c:pt>
                <c:pt idx="19">
                  <c:v>-27.022892007733901</c:v>
                </c:pt>
                <c:pt idx="20">
                  <c:v>-27.161749022781098</c:v>
                </c:pt>
                <c:pt idx="21">
                  <c:v>-27.196818445365899</c:v>
                </c:pt>
                <c:pt idx="22">
                  <c:v>-27.2314554475766</c:v>
                </c:pt>
                <c:pt idx="23">
                  <c:v>-27.266187042837799</c:v>
                </c:pt>
                <c:pt idx="24">
                  <c:v>-27.300292203450098</c:v>
                </c:pt>
                <c:pt idx="25">
                  <c:v>-27.333976522809898</c:v>
                </c:pt>
                <c:pt idx="26">
                  <c:v>-27.3678543229395</c:v>
                </c:pt>
                <c:pt idx="27">
                  <c:v>-27.411868347956698</c:v>
                </c:pt>
                <c:pt idx="28">
                  <c:v>-27.475639735870999</c:v>
                </c:pt>
                <c:pt idx="29">
                  <c:v>-27.582288437523498</c:v>
                </c:pt>
                <c:pt idx="30">
                  <c:v>-27.6857667359746</c:v>
                </c:pt>
                <c:pt idx="31">
                  <c:v>-41.874576947112203</c:v>
                </c:pt>
                <c:pt idx="32">
                  <c:v>-40.345438164296098</c:v>
                </c:pt>
                <c:pt idx="33">
                  <c:v>-40.389063225447202</c:v>
                </c:pt>
                <c:pt idx="34">
                  <c:v>-40.432415855063901</c:v>
                </c:pt>
                <c:pt idx="35">
                  <c:v>-40.475676257427402</c:v>
                </c:pt>
                <c:pt idx="36">
                  <c:v>-40.5201392929118</c:v>
                </c:pt>
                <c:pt idx="37">
                  <c:v>-40.56421721761</c:v>
                </c:pt>
                <c:pt idx="38">
                  <c:v>-40.633032428522696</c:v>
                </c:pt>
                <c:pt idx="39">
                  <c:v>-42.281462816973502</c:v>
                </c:pt>
                <c:pt idx="40">
                  <c:v>-35.718189825621202</c:v>
                </c:pt>
                <c:pt idx="41">
                  <c:v>-35.771354613808398</c:v>
                </c:pt>
                <c:pt idx="42">
                  <c:v>-37.944787460399198</c:v>
                </c:pt>
                <c:pt idx="43">
                  <c:v>-37.9521473043161</c:v>
                </c:pt>
                <c:pt idx="44">
                  <c:v>-37.957254861230901</c:v>
                </c:pt>
                <c:pt idx="45">
                  <c:v>-37.9612987930374</c:v>
                </c:pt>
                <c:pt idx="46">
                  <c:v>-40.882341138658603</c:v>
                </c:pt>
                <c:pt idx="47">
                  <c:v>-40.920063427080898</c:v>
                </c:pt>
                <c:pt idx="48">
                  <c:v>-40.971457654355497</c:v>
                </c:pt>
                <c:pt idx="49">
                  <c:v>-41.021106207648501</c:v>
                </c:pt>
                <c:pt idx="50">
                  <c:v>-41.056666445583701</c:v>
                </c:pt>
                <c:pt idx="51">
                  <c:v>-41.080700559222102</c:v>
                </c:pt>
                <c:pt idx="52">
                  <c:v>-44.836608115824397</c:v>
                </c:pt>
                <c:pt idx="53">
                  <c:v>-44.824323031678198</c:v>
                </c:pt>
                <c:pt idx="54">
                  <c:v>-44.811726715400397</c:v>
                </c:pt>
                <c:pt idx="55">
                  <c:v>-44.799761548374001</c:v>
                </c:pt>
                <c:pt idx="56">
                  <c:v>-44.787740646373599</c:v>
                </c:pt>
                <c:pt idx="57">
                  <c:v>-44.789888880784098</c:v>
                </c:pt>
                <c:pt idx="58">
                  <c:v>-44.7950672662869</c:v>
                </c:pt>
                <c:pt idx="59">
                  <c:v>-44.799687885913997</c:v>
                </c:pt>
                <c:pt idx="60">
                  <c:v>-41.4761800069899</c:v>
                </c:pt>
                <c:pt idx="61">
                  <c:v>-41.480935026734102</c:v>
                </c:pt>
                <c:pt idx="62">
                  <c:v>-41.484642006792498</c:v>
                </c:pt>
                <c:pt idx="63">
                  <c:v>-41.488318734214602</c:v>
                </c:pt>
                <c:pt idx="64">
                  <c:v>-41.491947545752701</c:v>
                </c:pt>
                <c:pt idx="65">
                  <c:v>-41.495528889807503</c:v>
                </c:pt>
                <c:pt idx="66">
                  <c:v>-41.499267000547199</c:v>
                </c:pt>
                <c:pt idx="67">
                  <c:v>-41.502958527645099</c:v>
                </c:pt>
                <c:pt idx="68">
                  <c:v>-41.506603907230698</c:v>
                </c:pt>
                <c:pt idx="69">
                  <c:v>-41.5102035707379</c:v>
                </c:pt>
                <c:pt idx="70">
                  <c:v>-41.5137579461569</c:v>
                </c:pt>
                <c:pt idx="71">
                  <c:v>-41.517267457095798</c:v>
                </c:pt>
                <c:pt idx="72">
                  <c:v>-41.5207325232805</c:v>
                </c:pt>
                <c:pt idx="73">
                  <c:v>-44.852526140240201</c:v>
                </c:pt>
                <c:pt idx="74">
                  <c:v>-44.855874431434103</c:v>
                </c:pt>
                <c:pt idx="75">
                  <c:v>-44.859179513761902</c:v>
                </c:pt>
                <c:pt idx="76">
                  <c:v>-44.862611616433</c:v>
                </c:pt>
                <c:pt idx="77">
                  <c:v>-44.866680615234202</c:v>
                </c:pt>
                <c:pt idx="78">
                  <c:v>-44.870702197201098</c:v>
                </c:pt>
                <c:pt idx="79">
                  <c:v>-44.874955140011799</c:v>
                </c:pt>
                <c:pt idx="80">
                  <c:v>-44.879184716396502</c:v>
                </c:pt>
                <c:pt idx="81">
                  <c:v>-44.883381959707698</c:v>
                </c:pt>
                <c:pt idx="82">
                  <c:v>-44.887535853032901</c:v>
                </c:pt>
                <c:pt idx="83">
                  <c:v>-44.8907367841528</c:v>
                </c:pt>
                <c:pt idx="84">
                  <c:v>-44.890756784152799</c:v>
                </c:pt>
                <c:pt idx="85">
                  <c:v>-44.890776784152798</c:v>
                </c:pt>
                <c:pt idx="86">
                  <c:v>-44.890796784152798</c:v>
                </c:pt>
                <c:pt idx="87">
                  <c:v>-44.890816784152797</c:v>
                </c:pt>
                <c:pt idx="88">
                  <c:v>-44.890836784152803</c:v>
                </c:pt>
                <c:pt idx="89">
                  <c:v>-44.890856784152803</c:v>
                </c:pt>
                <c:pt idx="90">
                  <c:v>-44.890876784152802</c:v>
                </c:pt>
                <c:pt idx="91">
                  <c:v>-44.890896784152801</c:v>
                </c:pt>
                <c:pt idx="92">
                  <c:v>-44.8909167841528</c:v>
                </c:pt>
                <c:pt idx="93">
                  <c:v>-44.8909367841528</c:v>
                </c:pt>
                <c:pt idx="94">
                  <c:v>-44.890956784152799</c:v>
                </c:pt>
                <c:pt idx="95">
                  <c:v>-44.890976784152798</c:v>
                </c:pt>
                <c:pt idx="96">
                  <c:v>-44.890996784152797</c:v>
                </c:pt>
                <c:pt idx="97">
                  <c:v>-44.891016784152797</c:v>
                </c:pt>
                <c:pt idx="98">
                  <c:v>-44.891036784152803</c:v>
                </c:pt>
                <c:pt idx="99">
                  <c:v>-44.891056784152802</c:v>
                </c:pt>
                <c:pt idx="100">
                  <c:v>-44.891076784152801</c:v>
                </c:pt>
                <c:pt idx="101">
                  <c:v>-44.891096784152801</c:v>
                </c:pt>
                <c:pt idx="102">
                  <c:v>-44.8911167841528</c:v>
                </c:pt>
                <c:pt idx="103">
                  <c:v>-44.891136784152799</c:v>
                </c:pt>
                <c:pt idx="104">
                  <c:v>-44.891136784152799</c:v>
                </c:pt>
                <c:pt idx="105">
                  <c:v>-44.891136784152799</c:v>
                </c:pt>
                <c:pt idx="106">
                  <c:v>-44.891136784152799</c:v>
                </c:pt>
                <c:pt idx="107">
                  <c:v>-44.891136784152799</c:v>
                </c:pt>
                <c:pt idx="108">
                  <c:v>-44.891136784152799</c:v>
                </c:pt>
                <c:pt idx="109">
                  <c:v>-44.891136784152799</c:v>
                </c:pt>
                <c:pt idx="110">
                  <c:v>-44.891136784152799</c:v>
                </c:pt>
                <c:pt idx="111">
                  <c:v>-44.891136784152799</c:v>
                </c:pt>
                <c:pt idx="112">
                  <c:v>-44.891136784152799</c:v>
                </c:pt>
                <c:pt idx="113">
                  <c:v>-44.891136784152799</c:v>
                </c:pt>
                <c:pt idx="114">
                  <c:v>-44.891136784152799</c:v>
                </c:pt>
                <c:pt idx="115">
                  <c:v>-44.891136784152799</c:v>
                </c:pt>
                <c:pt idx="116">
                  <c:v>-44.891136784152799</c:v>
                </c:pt>
                <c:pt idx="117">
                  <c:v>-44.891136784152799</c:v>
                </c:pt>
                <c:pt idx="118">
                  <c:v>-44.891136784152799</c:v>
                </c:pt>
                <c:pt idx="119">
                  <c:v>-44.891136784152799</c:v>
                </c:pt>
                <c:pt idx="120">
                  <c:v>-44.891136784152799</c:v>
                </c:pt>
                <c:pt idx="121">
                  <c:v>-44.891136784152799</c:v>
                </c:pt>
                <c:pt idx="122">
                  <c:v>-44.891136784152799</c:v>
                </c:pt>
                <c:pt idx="123">
                  <c:v>-44.891136784152799</c:v>
                </c:pt>
                <c:pt idx="124">
                  <c:v>-44.891136784152799</c:v>
                </c:pt>
                <c:pt idx="125">
                  <c:v>-44.891136784152799</c:v>
                </c:pt>
                <c:pt idx="126">
                  <c:v>-44.891136784152799</c:v>
                </c:pt>
                <c:pt idx="127">
                  <c:v>-44.890761419134698</c:v>
                </c:pt>
                <c:pt idx="128">
                  <c:v>-44.890374647899499</c:v>
                </c:pt>
                <c:pt idx="129">
                  <c:v>-44.889900809625999</c:v>
                </c:pt>
                <c:pt idx="130">
                  <c:v>-44.889359510590801</c:v>
                </c:pt>
                <c:pt idx="131">
                  <c:v>-44.888805423815</c:v>
                </c:pt>
                <c:pt idx="132">
                  <c:v>-44.8882513370392</c:v>
                </c:pt>
                <c:pt idx="133">
                  <c:v>-44.887697250263301</c:v>
                </c:pt>
                <c:pt idx="134">
                  <c:v>-44.887143163487501</c:v>
                </c:pt>
                <c:pt idx="135">
                  <c:v>-44.886589076711601</c:v>
                </c:pt>
                <c:pt idx="136">
                  <c:v>-44.886030156328196</c:v>
                </c:pt>
                <c:pt idx="137">
                  <c:v>-44.885461652680597</c:v>
                </c:pt>
                <c:pt idx="138">
                  <c:v>-44.884883656974097</c:v>
                </c:pt>
                <c:pt idx="139">
                  <c:v>-44.884296259617798</c:v>
                </c:pt>
                <c:pt idx="140">
                  <c:v>-44.8836995502242</c:v>
                </c:pt>
                <c:pt idx="141">
                  <c:v>-44.883093617433303</c:v>
                </c:pt>
                <c:pt idx="142">
                  <c:v>-44.882478549088603</c:v>
                </c:pt>
                <c:pt idx="143">
                  <c:v>-44.881854432237503</c:v>
                </c:pt>
                <c:pt idx="144">
                  <c:v>-44.881221353042697</c:v>
                </c:pt>
                <c:pt idx="145">
                  <c:v>-44.873912730204196</c:v>
                </c:pt>
                <c:pt idx="146">
                  <c:v>-44.851811138371801</c:v>
                </c:pt>
                <c:pt idx="147">
                  <c:v>-44.830395069796197</c:v>
                </c:pt>
                <c:pt idx="148">
                  <c:v>-44.809641466389401</c:v>
                </c:pt>
                <c:pt idx="149">
                  <c:v>-44.789528040547999</c:v>
                </c:pt>
                <c:pt idx="150">
                  <c:v>-44.777008317244103</c:v>
                </c:pt>
                <c:pt idx="151">
                  <c:v>-44.7762188645615</c:v>
                </c:pt>
                <c:pt idx="152">
                  <c:v>-44.775421109998398</c:v>
                </c:pt>
                <c:pt idx="153">
                  <c:v>-44.774615132729203</c:v>
                </c:pt>
                <c:pt idx="154">
                  <c:v>-44.773805257258097</c:v>
                </c:pt>
                <c:pt idx="155">
                  <c:v>-44.772987314952303</c:v>
                </c:pt>
                <c:pt idx="156">
                  <c:v>-44.772161382597602</c:v>
                </c:pt>
                <c:pt idx="157">
                  <c:v>-44.771327536271897</c:v>
                </c:pt>
                <c:pt idx="158">
                  <c:v>-44.770485851434003</c:v>
                </c:pt>
                <c:pt idx="159">
                  <c:v>-35.984320354019403</c:v>
                </c:pt>
                <c:pt idx="160">
                  <c:v>-35.982615858774203</c:v>
                </c:pt>
                <c:pt idx="161">
                  <c:v>-35.971922844213999</c:v>
                </c:pt>
                <c:pt idx="162">
                  <c:v>-35.951788717511</c:v>
                </c:pt>
                <c:pt idx="163">
                  <c:v>-35.932197289622501</c:v>
                </c:pt>
                <c:pt idx="164">
                  <c:v>-35.913130048672798</c:v>
                </c:pt>
                <c:pt idx="165">
                  <c:v>-44.679885152439297</c:v>
                </c:pt>
                <c:pt idx="166">
                  <c:v>-38.219248110706403</c:v>
                </c:pt>
                <c:pt idx="167">
                  <c:v>-38.209930330152098</c:v>
                </c:pt>
                <c:pt idx="168">
                  <c:v>-38.207529625811198</c:v>
                </c:pt>
                <c:pt idx="169">
                  <c:v>-38.2051121855216</c:v>
                </c:pt>
                <c:pt idx="170">
                  <c:v>-38.202678168553199</c:v>
                </c:pt>
                <c:pt idx="171">
                  <c:v>-38.200227732917099</c:v>
                </c:pt>
                <c:pt idx="172">
                  <c:v>-38.197761034945501</c:v>
                </c:pt>
                <c:pt idx="173">
                  <c:v>-35.885278229711801</c:v>
                </c:pt>
                <c:pt idx="174">
                  <c:v>-35.8827794704006</c:v>
                </c:pt>
                <c:pt idx="175">
                  <c:v>-35.880264908937498</c:v>
                </c:pt>
                <c:pt idx="176">
                  <c:v>-35.877734695988998</c:v>
                </c:pt>
                <c:pt idx="177">
                  <c:v>-35.875188980543001</c:v>
                </c:pt>
                <c:pt idx="178">
                  <c:v>-44.625193012663203</c:v>
                </c:pt>
                <c:pt idx="179">
                  <c:v>-44.6226167337297</c:v>
                </c:pt>
                <c:pt idx="180">
                  <c:v>-42.244418336949501</c:v>
                </c:pt>
                <c:pt idx="181">
                  <c:v>-42.206909703524502</c:v>
                </c:pt>
                <c:pt idx="182">
                  <c:v>-42.263258383497998</c:v>
                </c:pt>
                <c:pt idx="183">
                  <c:v>-42.308396828795701</c:v>
                </c:pt>
                <c:pt idx="184">
                  <c:v>-42.308396828795701</c:v>
                </c:pt>
                <c:pt idx="185">
                  <c:v>-42.308396828795701</c:v>
                </c:pt>
                <c:pt idx="186">
                  <c:v>-44.618396828795703</c:v>
                </c:pt>
                <c:pt idx="187">
                  <c:v>-42.308396828795701</c:v>
                </c:pt>
                <c:pt idx="188">
                  <c:v>-42.308396828795701</c:v>
                </c:pt>
                <c:pt idx="189">
                  <c:v>-42.308396828795701</c:v>
                </c:pt>
                <c:pt idx="190">
                  <c:v>-42.308396828795701</c:v>
                </c:pt>
                <c:pt idx="191">
                  <c:v>-42.308396828795701</c:v>
                </c:pt>
                <c:pt idx="192">
                  <c:v>-42.308396828795701</c:v>
                </c:pt>
                <c:pt idx="193">
                  <c:v>-37.618396828795703</c:v>
                </c:pt>
                <c:pt idx="194">
                  <c:v>-37.618396828795703</c:v>
                </c:pt>
                <c:pt idx="195">
                  <c:v>-37.618396828795703</c:v>
                </c:pt>
                <c:pt idx="196">
                  <c:v>-37.618396828795703</c:v>
                </c:pt>
                <c:pt idx="197">
                  <c:v>-37.618396828795703</c:v>
                </c:pt>
                <c:pt idx="198">
                  <c:v>-37.618396828795703</c:v>
                </c:pt>
                <c:pt idx="199">
                  <c:v>-44.618396828795703</c:v>
                </c:pt>
                <c:pt idx="200">
                  <c:v>-35.1108217264606</c:v>
                </c:pt>
                <c:pt idx="201">
                  <c:v>-35.1108217264606</c:v>
                </c:pt>
                <c:pt idx="202">
                  <c:v>-35.1108217264606</c:v>
                </c:pt>
                <c:pt idx="203">
                  <c:v>-35.1108217264606</c:v>
                </c:pt>
                <c:pt idx="204">
                  <c:v>-35.1108217264606</c:v>
                </c:pt>
                <c:pt idx="205">
                  <c:v>-35.1108217264606</c:v>
                </c:pt>
                <c:pt idx="206">
                  <c:v>-37.306051067227401</c:v>
                </c:pt>
                <c:pt idx="207">
                  <c:v>-37.313309998103001</c:v>
                </c:pt>
                <c:pt idx="208">
                  <c:v>-37.304462071835701</c:v>
                </c:pt>
                <c:pt idx="209">
                  <c:v>-37.297300121596699</c:v>
                </c:pt>
                <c:pt idx="210">
                  <c:v>-37.297300121596699</c:v>
                </c:pt>
                <c:pt idx="211">
                  <c:v>-37.297300121596699</c:v>
                </c:pt>
                <c:pt idx="212">
                  <c:v>-44.618396828795703</c:v>
                </c:pt>
                <c:pt idx="213">
                  <c:v>-44.618396828795703</c:v>
                </c:pt>
                <c:pt idx="214">
                  <c:v>-43.025396828795699</c:v>
                </c:pt>
                <c:pt idx="215">
                  <c:v>-43.025396828795699</c:v>
                </c:pt>
                <c:pt idx="216">
                  <c:v>-43.025396828795699</c:v>
                </c:pt>
                <c:pt idx="217">
                  <c:v>-43.025396828795699</c:v>
                </c:pt>
                <c:pt idx="218">
                  <c:v>-43.025396828795699</c:v>
                </c:pt>
                <c:pt idx="219">
                  <c:v>-43.025396828795699</c:v>
                </c:pt>
                <c:pt idx="220">
                  <c:v>-44.618396828795703</c:v>
                </c:pt>
                <c:pt idx="221">
                  <c:v>-44.618396828795703</c:v>
                </c:pt>
                <c:pt idx="222">
                  <c:v>-37.882987858172697</c:v>
                </c:pt>
                <c:pt idx="223">
                  <c:v>-37.882987858172697</c:v>
                </c:pt>
                <c:pt idx="224">
                  <c:v>-37.782554915165903</c:v>
                </c:pt>
                <c:pt idx="225">
                  <c:v>-37.780992953338398</c:v>
                </c:pt>
                <c:pt idx="226">
                  <c:v>-37.779437970786297</c:v>
                </c:pt>
                <c:pt idx="227">
                  <c:v>-37.767139203163502</c:v>
                </c:pt>
                <c:pt idx="228">
                  <c:v>-44.483887554465802</c:v>
                </c:pt>
                <c:pt idx="229">
                  <c:v>-40.792416566988997</c:v>
                </c:pt>
                <c:pt idx="230">
                  <c:v>-40.7744542408212</c:v>
                </c:pt>
                <c:pt idx="231">
                  <c:v>-40.756497657868103</c:v>
                </c:pt>
                <c:pt idx="232">
                  <c:v>-40.738546792279898</c:v>
                </c:pt>
                <c:pt idx="233">
                  <c:v>-40.716551949889997</c:v>
                </c:pt>
                <c:pt idx="234">
                  <c:v>-40.662894994679299</c:v>
                </c:pt>
                <c:pt idx="235">
                  <c:v>-44.234388090003002</c:v>
                </c:pt>
                <c:pt idx="236">
                  <c:v>-44.144499810970103</c:v>
                </c:pt>
                <c:pt idx="237">
                  <c:v>-44.054611892076998</c:v>
                </c:pt>
                <c:pt idx="238">
                  <c:v>-43.963910613035203</c:v>
                </c:pt>
                <c:pt idx="239">
                  <c:v>-43.873197559427901</c:v>
                </c:pt>
                <c:pt idx="240">
                  <c:v>-43.782483395521098</c:v>
                </c:pt>
                <c:pt idx="241">
                  <c:v>-43.691768121803499</c:v>
                </c:pt>
                <c:pt idx="242">
                  <c:v>-43.584932798142198</c:v>
                </c:pt>
                <c:pt idx="243">
                  <c:v>-43.417328396779801</c:v>
                </c:pt>
                <c:pt idx="244">
                  <c:v>-43.249687988031702</c:v>
                </c:pt>
                <c:pt idx="245">
                  <c:v>-43.081358749887698</c:v>
                </c:pt>
                <c:pt idx="246">
                  <c:v>-42.919921561282898</c:v>
                </c:pt>
                <c:pt idx="247">
                  <c:v>-42.761209881984399</c:v>
                </c:pt>
                <c:pt idx="248">
                  <c:v>-42.602456298088001</c:v>
                </c:pt>
                <c:pt idx="249">
                  <c:v>-42.443488871214299</c:v>
                </c:pt>
                <c:pt idx="250">
                  <c:v>-42.2423800891263</c:v>
                </c:pt>
                <c:pt idx="251">
                  <c:v>-41.969030249760699</c:v>
                </c:pt>
                <c:pt idx="252">
                  <c:v>-41.706174429220901</c:v>
                </c:pt>
                <c:pt idx="253">
                  <c:v>-41.444682584919398</c:v>
                </c:pt>
                <c:pt idx="254">
                  <c:v>-41.184529647838403</c:v>
                </c:pt>
                <c:pt idx="255">
                  <c:v>-40.938320754367297</c:v>
                </c:pt>
                <c:pt idx="256">
                  <c:v>-40.695263880156197</c:v>
                </c:pt>
                <c:pt idx="257">
                  <c:v>-40.453797126793098</c:v>
                </c:pt>
                <c:pt idx="258">
                  <c:v>-40.213902300434199</c:v>
                </c:pt>
                <c:pt idx="259">
                  <c:v>-40.062667442067998</c:v>
                </c:pt>
                <c:pt idx="260">
                  <c:v>-39.900638549735802</c:v>
                </c:pt>
                <c:pt idx="261">
                  <c:v>-39.737827308593999</c:v>
                </c:pt>
                <c:pt idx="262">
                  <c:v>-39.501333930112402</c:v>
                </c:pt>
                <c:pt idx="263">
                  <c:v>-39.3385750847442</c:v>
                </c:pt>
                <c:pt idx="264">
                  <c:v>-39.175389777348101</c:v>
                </c:pt>
                <c:pt idx="265">
                  <c:v>-39.012451384325502</c:v>
                </c:pt>
                <c:pt idx="266">
                  <c:v>-38.849873033677902</c:v>
                </c:pt>
                <c:pt idx="267">
                  <c:v>-38.687639336088601</c:v>
                </c:pt>
                <c:pt idx="268">
                  <c:v>-38.514087932486099</c:v>
                </c:pt>
                <c:pt idx="269">
                  <c:v>-38.332392463395699</c:v>
                </c:pt>
                <c:pt idx="270">
                  <c:v>-38.1517616384522</c:v>
                </c:pt>
                <c:pt idx="271">
                  <c:v>-37.972298057231598</c:v>
                </c:pt>
                <c:pt idx="272">
                  <c:v>-37.7955658587085</c:v>
                </c:pt>
                <c:pt idx="273">
                  <c:v>-37.610340684599997</c:v>
                </c:pt>
                <c:pt idx="274">
                  <c:v>-37.4168973342341</c:v>
                </c:pt>
                <c:pt idx="275">
                  <c:v>-37.219438876488901</c:v>
                </c:pt>
                <c:pt idx="276">
                  <c:v>-37.017155502368702</c:v>
                </c:pt>
                <c:pt idx="277">
                  <c:v>-36.643343707821103</c:v>
                </c:pt>
                <c:pt idx="278">
                  <c:v>-36.335310262984599</c:v>
                </c:pt>
                <c:pt idx="279">
                  <c:v>-36.032797819029803</c:v>
                </c:pt>
                <c:pt idx="280">
                  <c:v>-35.730814136220502</c:v>
                </c:pt>
                <c:pt idx="281">
                  <c:v>-35.431065898749203</c:v>
                </c:pt>
                <c:pt idx="282">
                  <c:v>-35.133530766563403</c:v>
                </c:pt>
                <c:pt idx="283">
                  <c:v>-34.835501360126301</c:v>
                </c:pt>
                <c:pt idx="284">
                  <c:v>-34.537920824242597</c:v>
                </c:pt>
                <c:pt idx="285">
                  <c:v>-34.2433931680144</c:v>
                </c:pt>
                <c:pt idx="286">
                  <c:v>-33.959341417886101</c:v>
                </c:pt>
                <c:pt idx="287">
                  <c:v>-33.6713589479495</c:v>
                </c:pt>
                <c:pt idx="288">
                  <c:v>-33.385109908271303</c:v>
                </c:pt>
                <c:pt idx="289">
                  <c:v>-33.123819351355799</c:v>
                </c:pt>
                <c:pt idx="290">
                  <c:v>-32.876007345443099</c:v>
                </c:pt>
                <c:pt idx="291">
                  <c:v>-32.632100772334901</c:v>
                </c:pt>
                <c:pt idx="292">
                  <c:v>-32.392107744417899</c:v>
                </c:pt>
                <c:pt idx="293">
                  <c:v>-32.156037521552101</c:v>
                </c:pt>
                <c:pt idx="294">
                  <c:v>-31.923799157311301</c:v>
                </c:pt>
                <c:pt idx="295">
                  <c:v>-31.695703478700501</c:v>
                </c:pt>
                <c:pt idx="296">
                  <c:v>-31.479359372610698</c:v>
                </c:pt>
                <c:pt idx="297">
                  <c:v>-31.2669262812718</c:v>
                </c:pt>
                <c:pt idx="298">
                  <c:v>-31.0583206377975</c:v>
                </c:pt>
                <c:pt idx="299">
                  <c:v>-30.6037664164318</c:v>
                </c:pt>
                <c:pt idx="300">
                  <c:v>-30.401344196754799</c:v>
                </c:pt>
                <c:pt idx="301">
                  <c:v>-30.2024680392432</c:v>
                </c:pt>
                <c:pt idx="302">
                  <c:v>-29.9769387784781</c:v>
                </c:pt>
                <c:pt idx="303">
                  <c:v>-29.713290576776501</c:v>
                </c:pt>
                <c:pt idx="304">
                  <c:v>-29.451968381593201</c:v>
                </c:pt>
                <c:pt idx="305">
                  <c:v>-29.192750161938999</c:v>
                </c:pt>
                <c:pt idx="306">
                  <c:v>-28.934664989496699</c:v>
                </c:pt>
                <c:pt idx="307">
                  <c:v>-28.5202119267556</c:v>
                </c:pt>
                <c:pt idx="308">
                  <c:v>-28.065041215046701</c:v>
                </c:pt>
                <c:pt idx="309">
                  <c:v>-27.567934159682501</c:v>
                </c:pt>
                <c:pt idx="310">
                  <c:v>-27.040101778509399</c:v>
                </c:pt>
                <c:pt idx="311">
                  <c:v>-26.465430524601398</c:v>
                </c:pt>
                <c:pt idx="312">
                  <c:v>-25.9475284016717</c:v>
                </c:pt>
                <c:pt idx="313">
                  <c:v>-25.4315897587352</c:v>
                </c:pt>
                <c:pt idx="314">
                  <c:v>-24.920210450496</c:v>
                </c:pt>
                <c:pt idx="315">
                  <c:v>-24.413344038042901</c:v>
                </c:pt>
                <c:pt idx="316">
                  <c:v>-23.8946514571082</c:v>
                </c:pt>
                <c:pt idx="317">
                  <c:v>-23.3975137444606</c:v>
                </c:pt>
                <c:pt idx="318">
                  <c:v>-22.9110440124234</c:v>
                </c:pt>
                <c:pt idx="319">
                  <c:v>-22.4003035582728</c:v>
                </c:pt>
                <c:pt idx="320">
                  <c:v>-21.8426020918345</c:v>
                </c:pt>
                <c:pt idx="321">
                  <c:v>-21.301593810920501</c:v>
                </c:pt>
                <c:pt idx="322">
                  <c:v>-20.7767537973609</c:v>
                </c:pt>
                <c:pt idx="323">
                  <c:v>-20.2671482170527</c:v>
                </c:pt>
                <c:pt idx="324">
                  <c:v>-16.8348840429685</c:v>
                </c:pt>
                <c:pt idx="325">
                  <c:v>-16.4345450027613</c:v>
                </c:pt>
                <c:pt idx="326">
                  <c:v>-16.0462929768279</c:v>
                </c:pt>
                <c:pt idx="327">
                  <c:v>-15.7183859938766</c:v>
                </c:pt>
                <c:pt idx="328">
                  <c:v>-15.393245638022499</c:v>
                </c:pt>
                <c:pt idx="329">
                  <c:v>-15.0757479116544</c:v>
                </c:pt>
                <c:pt idx="330">
                  <c:v>-14.739143061961</c:v>
                </c:pt>
                <c:pt idx="331">
                  <c:v>-14.350886122394</c:v>
                </c:pt>
                <c:pt idx="332">
                  <c:v>-13.9647283853256</c:v>
                </c:pt>
                <c:pt idx="333">
                  <c:v>-13.2923448896794</c:v>
                </c:pt>
                <c:pt idx="334">
                  <c:v>-12.9780918770533</c:v>
                </c:pt>
                <c:pt idx="335">
                  <c:v>-12.6906015001552</c:v>
                </c:pt>
                <c:pt idx="336">
                  <c:v>-12.4118834376685</c:v>
                </c:pt>
                <c:pt idx="337">
                  <c:v>-11.187469475964001</c:v>
                </c:pt>
                <c:pt idx="338">
                  <c:v>-10.929392086501201</c:v>
                </c:pt>
                <c:pt idx="339">
                  <c:v>-10.6798177235626</c:v>
                </c:pt>
                <c:pt idx="340">
                  <c:v>-10.4384483309265</c:v>
                </c:pt>
                <c:pt idx="341">
                  <c:v>-10.204996464724699</c:v>
                </c:pt>
                <c:pt idx="342">
                  <c:v>-9.98193739227092</c:v>
                </c:pt>
                <c:pt idx="343">
                  <c:v>-8.9645107684362504</c:v>
                </c:pt>
                <c:pt idx="344">
                  <c:v>-8.1675209290350796</c:v>
                </c:pt>
                <c:pt idx="345">
                  <c:v>-7.9762987913443801</c:v>
                </c:pt>
                <c:pt idx="346">
                  <c:v>-7.7915524564991001</c:v>
                </c:pt>
                <c:pt idx="347">
                  <c:v>-7.6130524715413097</c:v>
                </c:pt>
                <c:pt idx="348">
                  <c:v>-7.4405775856198098</c:v>
                </c:pt>
                <c:pt idx="349">
                  <c:v>-7.3220579657388596</c:v>
                </c:pt>
                <c:pt idx="350">
                  <c:v>-7.2102583532317199</c:v>
                </c:pt>
                <c:pt idx="351">
                  <c:v>-7.1009599317387799</c:v>
                </c:pt>
                <c:pt idx="352">
                  <c:v>-7.0192984079938299</c:v>
                </c:pt>
                <c:pt idx="353">
                  <c:v>-6.9297060245970901</c:v>
                </c:pt>
                <c:pt idx="354">
                  <c:v>-6.8407818285935598</c:v>
                </c:pt>
                <c:pt idx="355">
                  <c:v>-5.6536701127083404</c:v>
                </c:pt>
                <c:pt idx="356">
                  <c:v>-5.5469909833269204</c:v>
                </c:pt>
                <c:pt idx="357">
                  <c:v>-5.4504375426317901</c:v>
                </c:pt>
                <c:pt idx="358">
                  <c:v>-5.3544992131614197</c:v>
                </c:pt>
                <c:pt idx="359">
                  <c:v>-5.3266312061641203</c:v>
                </c:pt>
                <c:pt idx="360">
                  <c:v>-5.31179944676233</c:v>
                </c:pt>
                <c:pt idx="361">
                  <c:v>-5.29783942962161</c:v>
                </c:pt>
                <c:pt idx="362">
                  <c:v>-5.2829609996703804</c:v>
                </c:pt>
                <c:pt idx="363">
                  <c:v>-5.2680594389221804</c:v>
                </c:pt>
                <c:pt idx="364">
                  <c:v>-5.2680594389221804</c:v>
                </c:pt>
                <c:pt idx="365">
                  <c:v>-5.2680594389221804</c:v>
                </c:pt>
                <c:pt idx="366">
                  <c:v>-5.2680594389221804</c:v>
                </c:pt>
                <c:pt idx="367">
                  <c:v>-5.2680594389221804</c:v>
                </c:pt>
                <c:pt idx="368">
                  <c:v>-5.2680594389221804</c:v>
                </c:pt>
                <c:pt idx="369">
                  <c:v>-5.2680594389221804</c:v>
                </c:pt>
                <c:pt idx="370">
                  <c:v>-5.2680594389221804</c:v>
                </c:pt>
                <c:pt idx="371">
                  <c:v>-5.2680594389221804</c:v>
                </c:pt>
                <c:pt idx="372">
                  <c:v>-5.2680594389221804</c:v>
                </c:pt>
                <c:pt idx="373">
                  <c:v>-5.2680594389221804</c:v>
                </c:pt>
                <c:pt idx="374">
                  <c:v>-5.2680594389221804</c:v>
                </c:pt>
                <c:pt idx="375">
                  <c:v>-5.2680594389221804</c:v>
                </c:pt>
                <c:pt idx="376">
                  <c:v>-5.2680594389221804</c:v>
                </c:pt>
                <c:pt idx="377">
                  <c:v>-5.2680594389221804</c:v>
                </c:pt>
                <c:pt idx="378">
                  <c:v>-5.2680594389221804</c:v>
                </c:pt>
                <c:pt idx="379">
                  <c:v>-5.2680594389221804</c:v>
                </c:pt>
                <c:pt idx="380">
                  <c:v>-5.2680594389221804</c:v>
                </c:pt>
                <c:pt idx="381">
                  <c:v>-5.2680594389221804</c:v>
                </c:pt>
                <c:pt idx="382">
                  <c:v>-5.2680594389221804</c:v>
                </c:pt>
                <c:pt idx="383">
                  <c:v>-5.2680594389221804</c:v>
                </c:pt>
                <c:pt idx="384">
                  <c:v>-5.2680594389221804</c:v>
                </c:pt>
                <c:pt idx="385">
                  <c:v>-5.2680594389221804</c:v>
                </c:pt>
                <c:pt idx="386">
                  <c:v>-5.2680594389221804</c:v>
                </c:pt>
                <c:pt idx="387">
                  <c:v>-5.2680594389221804</c:v>
                </c:pt>
                <c:pt idx="388">
                  <c:v>-5.2680594389221804</c:v>
                </c:pt>
                <c:pt idx="389">
                  <c:v>-5.2680594389221804</c:v>
                </c:pt>
                <c:pt idx="390">
                  <c:v>-5.2680594389221804</c:v>
                </c:pt>
                <c:pt idx="391">
                  <c:v>-5.2680594389221804</c:v>
                </c:pt>
                <c:pt idx="392">
                  <c:v>-5.2680594389221804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E5E-4089-9B86-88FD4F5DED28}"/>
            </c:ext>
          </c:extLst>
        </c:ser>
        <c:ser>
          <c:idx val="20"/>
          <c:order val="20"/>
          <c:tx>
            <c:v>Physical disponible injection rate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'NAFTA+POZAGAS'!$BI$7:$BI$642</c:f>
              <c:numCache>
                <c:formatCode>General</c:formatCode>
                <c:ptCount val="636"/>
                <c:pt idx="0">
                  <c:v>26.096026791397001</c:v>
                </c:pt>
                <c:pt idx="1">
                  <c:v>26.096026791397001</c:v>
                </c:pt>
                <c:pt idx="2">
                  <c:v>26.096026791397001</c:v>
                </c:pt>
                <c:pt idx="3">
                  <c:v>26.096026791397001</c:v>
                </c:pt>
                <c:pt idx="4">
                  <c:v>26.096026791397001</c:v>
                </c:pt>
                <c:pt idx="5">
                  <c:v>20.396026791396999</c:v>
                </c:pt>
                <c:pt idx="6">
                  <c:v>20.396026791396999</c:v>
                </c:pt>
                <c:pt idx="7">
                  <c:v>20.396026791396999</c:v>
                </c:pt>
                <c:pt idx="8">
                  <c:v>19.346026791397001</c:v>
                </c:pt>
                <c:pt idx="9">
                  <c:v>19.346026791397001</c:v>
                </c:pt>
                <c:pt idx="10">
                  <c:v>19.346026791397001</c:v>
                </c:pt>
                <c:pt idx="11">
                  <c:v>20.746026791397</c:v>
                </c:pt>
                <c:pt idx="12">
                  <c:v>20.746026791397</c:v>
                </c:pt>
                <c:pt idx="13">
                  <c:v>20.7460123825186</c:v>
                </c:pt>
                <c:pt idx="14">
                  <c:v>20.745997973770301</c:v>
                </c:pt>
                <c:pt idx="15">
                  <c:v>20.745983565152098</c:v>
                </c:pt>
                <c:pt idx="16">
                  <c:v>20.545969156664</c:v>
                </c:pt>
                <c:pt idx="17">
                  <c:v>24.3959547483059</c:v>
                </c:pt>
                <c:pt idx="18">
                  <c:v>24.3959403400779</c:v>
                </c:pt>
                <c:pt idx="19">
                  <c:v>18.425000000000001</c:v>
                </c:pt>
                <c:pt idx="20">
                  <c:v>18.425000000000001</c:v>
                </c:pt>
                <c:pt idx="21">
                  <c:v>18.425000000000001</c:v>
                </c:pt>
                <c:pt idx="22">
                  <c:v>18.274999999999999</c:v>
                </c:pt>
                <c:pt idx="23">
                  <c:v>18.274999999999999</c:v>
                </c:pt>
                <c:pt idx="24">
                  <c:v>18.274999999999999</c:v>
                </c:pt>
                <c:pt idx="25">
                  <c:v>18.169736842105301</c:v>
                </c:pt>
                <c:pt idx="26">
                  <c:v>18.074999999999999</c:v>
                </c:pt>
                <c:pt idx="27">
                  <c:v>18.074999999999999</c:v>
                </c:pt>
                <c:pt idx="28">
                  <c:v>18.074999999999999</c:v>
                </c:pt>
                <c:pt idx="29">
                  <c:v>17.975000000000001</c:v>
                </c:pt>
                <c:pt idx="30">
                  <c:v>17.975000000000001</c:v>
                </c:pt>
                <c:pt idx="31">
                  <c:v>23.94592593198</c:v>
                </c:pt>
                <c:pt idx="32">
                  <c:v>21.295911524012201</c:v>
                </c:pt>
                <c:pt idx="33">
                  <c:v>21.295897116174402</c:v>
                </c:pt>
                <c:pt idx="34">
                  <c:v>21.295882708466699</c:v>
                </c:pt>
                <c:pt idx="35">
                  <c:v>21.295868300889101</c:v>
                </c:pt>
                <c:pt idx="36">
                  <c:v>21.295853893441599</c:v>
                </c:pt>
                <c:pt idx="37">
                  <c:v>21.295839486124098</c:v>
                </c:pt>
                <c:pt idx="38">
                  <c:v>21.245825078936701</c:v>
                </c:pt>
                <c:pt idx="39">
                  <c:v>22.245810671879401</c:v>
                </c:pt>
                <c:pt idx="40">
                  <c:v>18.565796264952098</c:v>
                </c:pt>
                <c:pt idx="41">
                  <c:v>18.565781858154899</c:v>
                </c:pt>
                <c:pt idx="42">
                  <c:v>20.665767451487799</c:v>
                </c:pt>
                <c:pt idx="43">
                  <c:v>20.665753044950701</c:v>
                </c:pt>
                <c:pt idx="44">
                  <c:v>20.565738638543699</c:v>
                </c:pt>
                <c:pt idx="45">
                  <c:v>20.515724232266699</c:v>
                </c:pt>
                <c:pt idx="46">
                  <c:v>21.265577999377999</c:v>
                </c:pt>
                <c:pt idx="47">
                  <c:v>21.095695420102999</c:v>
                </c:pt>
                <c:pt idx="48">
                  <c:v>21.095681014216201</c:v>
                </c:pt>
                <c:pt idx="49">
                  <c:v>21.095666608459499</c:v>
                </c:pt>
                <c:pt idx="50">
                  <c:v>21.095652202832799</c:v>
                </c:pt>
                <c:pt idx="51">
                  <c:v>20.095637797336199</c:v>
                </c:pt>
                <c:pt idx="52">
                  <c:v>22.695623391969701</c:v>
                </c:pt>
                <c:pt idx="53">
                  <c:v>22.695608986733198</c:v>
                </c:pt>
                <c:pt idx="54">
                  <c:v>21.6955945816267</c:v>
                </c:pt>
                <c:pt idx="55">
                  <c:v>21.695580176650299</c:v>
                </c:pt>
                <c:pt idx="56">
                  <c:v>20.845565771803901</c:v>
                </c:pt>
                <c:pt idx="57">
                  <c:v>20.645551367087599</c:v>
                </c:pt>
                <c:pt idx="58">
                  <c:v>20.6455369625013</c:v>
                </c:pt>
                <c:pt idx="59">
                  <c:v>20.645522558045101</c:v>
                </c:pt>
                <c:pt idx="60">
                  <c:v>19.1455081537189</c:v>
                </c:pt>
                <c:pt idx="61">
                  <c:v>19.145493749522799</c:v>
                </c:pt>
                <c:pt idx="62">
                  <c:v>19.095479345456699</c:v>
                </c:pt>
                <c:pt idx="63">
                  <c:v>19.0954649415206</c:v>
                </c:pt>
                <c:pt idx="64">
                  <c:v>19.095450537714601</c:v>
                </c:pt>
                <c:pt idx="65">
                  <c:v>13.795436134038599</c:v>
                </c:pt>
                <c:pt idx="66">
                  <c:v>13.7954217304927</c:v>
                </c:pt>
                <c:pt idx="67">
                  <c:v>13.795407327076701</c:v>
                </c:pt>
                <c:pt idx="68">
                  <c:v>13.795392923790899</c:v>
                </c:pt>
                <c:pt idx="69">
                  <c:v>13.795378520634999</c:v>
                </c:pt>
                <c:pt idx="70">
                  <c:v>13.7953641176092</c:v>
                </c:pt>
                <c:pt idx="71">
                  <c:v>13.795349714713399</c:v>
                </c:pt>
                <c:pt idx="72">
                  <c:v>8.7740678426850405</c:v>
                </c:pt>
                <c:pt idx="73">
                  <c:v>10.238401936069801</c:v>
                </c:pt>
                <c:pt idx="74">
                  <c:v>10.213526019585601</c:v>
                </c:pt>
                <c:pt idx="75">
                  <c:v>9.9391055840881997</c:v>
                </c:pt>
                <c:pt idx="76">
                  <c:v>8.9133461796616906</c:v>
                </c:pt>
                <c:pt idx="77">
                  <c:v>8.8808730144887793</c:v>
                </c:pt>
                <c:pt idx="78">
                  <c:v>8.2488996880727701</c:v>
                </c:pt>
                <c:pt idx="79">
                  <c:v>8.2144875003955597</c:v>
                </c:pt>
                <c:pt idx="80">
                  <c:v>8.1803216271041705</c:v>
                </c:pt>
                <c:pt idx="81">
                  <c:v>8.1464965889932692</c:v>
                </c:pt>
                <c:pt idx="82">
                  <c:v>7.1131285194655698</c:v>
                </c:pt>
                <c:pt idx="83">
                  <c:v>2.3951768901058998</c:v>
                </c:pt>
                <c:pt idx="84">
                  <c:v>2.3951624889003802</c:v>
                </c:pt>
                <c:pt idx="85">
                  <c:v>2.0451480878248902</c:v>
                </c:pt>
                <c:pt idx="86">
                  <c:v>2.0451336868794101</c:v>
                </c:pt>
                <c:pt idx="87">
                  <c:v>2.0451192860639398</c:v>
                </c:pt>
                <c:pt idx="88">
                  <c:v>2.0451077105301798</c:v>
                </c:pt>
                <c:pt idx="89">
                  <c:v>2.0450962291527102</c:v>
                </c:pt>
                <c:pt idx="90">
                  <c:v>1.84508182867541</c:v>
                </c:pt>
                <c:pt idx="91">
                  <c:v>1.8450674283281101</c:v>
                </c:pt>
                <c:pt idx="92">
                  <c:v>1.8450530281108299</c:v>
                </c:pt>
                <c:pt idx="93">
                  <c:v>1.84503862802354</c:v>
                </c:pt>
                <c:pt idx="94">
                  <c:v>1.84502790794256</c:v>
                </c:pt>
                <c:pt idx="95">
                  <c:v>1.8450174023061801</c:v>
                </c:pt>
                <c:pt idx="96">
                  <c:v>1.84500710907417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0.8</c:v>
                </c:pt>
                <c:pt idx="128">
                  <c:v>1.8</c:v>
                </c:pt>
                <c:pt idx="129">
                  <c:v>1.8</c:v>
                </c:pt>
                <c:pt idx="130">
                  <c:v>1.8</c:v>
                </c:pt>
                <c:pt idx="131">
                  <c:v>1.8</c:v>
                </c:pt>
                <c:pt idx="132">
                  <c:v>1.8</c:v>
                </c:pt>
                <c:pt idx="133">
                  <c:v>1.8</c:v>
                </c:pt>
                <c:pt idx="134">
                  <c:v>1.8</c:v>
                </c:pt>
                <c:pt idx="135">
                  <c:v>1.8</c:v>
                </c:pt>
                <c:pt idx="136">
                  <c:v>1.8</c:v>
                </c:pt>
                <c:pt idx="137">
                  <c:v>1.8</c:v>
                </c:pt>
                <c:pt idx="138">
                  <c:v>1.8</c:v>
                </c:pt>
                <c:pt idx="139">
                  <c:v>1.8</c:v>
                </c:pt>
                <c:pt idx="140">
                  <c:v>1.8</c:v>
                </c:pt>
                <c:pt idx="141">
                  <c:v>1.8</c:v>
                </c:pt>
                <c:pt idx="142">
                  <c:v>1.8</c:v>
                </c:pt>
                <c:pt idx="143">
                  <c:v>1.8</c:v>
                </c:pt>
                <c:pt idx="144">
                  <c:v>1.8</c:v>
                </c:pt>
                <c:pt idx="145">
                  <c:v>1.8</c:v>
                </c:pt>
                <c:pt idx="146">
                  <c:v>1.8</c:v>
                </c:pt>
                <c:pt idx="147">
                  <c:v>1.8</c:v>
                </c:pt>
                <c:pt idx="148">
                  <c:v>1.8</c:v>
                </c:pt>
                <c:pt idx="149">
                  <c:v>1.8</c:v>
                </c:pt>
                <c:pt idx="150">
                  <c:v>1.85</c:v>
                </c:pt>
                <c:pt idx="151">
                  <c:v>1.85</c:v>
                </c:pt>
                <c:pt idx="152">
                  <c:v>1.85</c:v>
                </c:pt>
                <c:pt idx="153">
                  <c:v>1.85</c:v>
                </c:pt>
                <c:pt idx="154">
                  <c:v>1.94913631397716</c:v>
                </c:pt>
                <c:pt idx="155">
                  <c:v>2.0499999999999998</c:v>
                </c:pt>
                <c:pt idx="156">
                  <c:v>2.0499999999999998</c:v>
                </c:pt>
                <c:pt idx="157">
                  <c:v>2.0499999999999998</c:v>
                </c:pt>
                <c:pt idx="158">
                  <c:v>2.0499999999999998</c:v>
                </c:pt>
                <c:pt idx="159">
                  <c:v>2.0499999999999998</c:v>
                </c:pt>
                <c:pt idx="160">
                  <c:v>2.0499999999999998</c:v>
                </c:pt>
                <c:pt idx="161">
                  <c:v>2.0499999999999998</c:v>
                </c:pt>
                <c:pt idx="162">
                  <c:v>2.0499999999999998</c:v>
                </c:pt>
                <c:pt idx="163">
                  <c:v>2.0499999999999998</c:v>
                </c:pt>
                <c:pt idx="164">
                  <c:v>2.1</c:v>
                </c:pt>
                <c:pt idx="165">
                  <c:v>2.1</c:v>
                </c:pt>
                <c:pt idx="166">
                  <c:v>2.1</c:v>
                </c:pt>
                <c:pt idx="167">
                  <c:v>2.1</c:v>
                </c:pt>
                <c:pt idx="168">
                  <c:v>2.1</c:v>
                </c:pt>
                <c:pt idx="169">
                  <c:v>2.1</c:v>
                </c:pt>
                <c:pt idx="170">
                  <c:v>2.1</c:v>
                </c:pt>
                <c:pt idx="171">
                  <c:v>2.25</c:v>
                </c:pt>
                <c:pt idx="172">
                  <c:v>2.25</c:v>
                </c:pt>
                <c:pt idx="173">
                  <c:v>2.25</c:v>
                </c:pt>
                <c:pt idx="174">
                  <c:v>2.25</c:v>
                </c:pt>
                <c:pt idx="175">
                  <c:v>2.25</c:v>
                </c:pt>
                <c:pt idx="176">
                  <c:v>2.25</c:v>
                </c:pt>
                <c:pt idx="177">
                  <c:v>2.25</c:v>
                </c:pt>
                <c:pt idx="178">
                  <c:v>2.25</c:v>
                </c:pt>
                <c:pt idx="179">
                  <c:v>2.25</c:v>
                </c:pt>
                <c:pt idx="180">
                  <c:v>2.25</c:v>
                </c:pt>
                <c:pt idx="181">
                  <c:v>2.25</c:v>
                </c:pt>
                <c:pt idx="182">
                  <c:v>2.25</c:v>
                </c:pt>
                <c:pt idx="183">
                  <c:v>2.25</c:v>
                </c:pt>
                <c:pt idx="184">
                  <c:v>2.25</c:v>
                </c:pt>
                <c:pt idx="185">
                  <c:v>2.25</c:v>
                </c:pt>
                <c:pt idx="186">
                  <c:v>2.25</c:v>
                </c:pt>
                <c:pt idx="187">
                  <c:v>2.25</c:v>
                </c:pt>
                <c:pt idx="188">
                  <c:v>2.25</c:v>
                </c:pt>
                <c:pt idx="189">
                  <c:v>2.25</c:v>
                </c:pt>
                <c:pt idx="190">
                  <c:v>2.25</c:v>
                </c:pt>
                <c:pt idx="191">
                  <c:v>2.25</c:v>
                </c:pt>
                <c:pt idx="192">
                  <c:v>2.25</c:v>
                </c:pt>
                <c:pt idx="193">
                  <c:v>2.25</c:v>
                </c:pt>
                <c:pt idx="194">
                  <c:v>2.25</c:v>
                </c:pt>
                <c:pt idx="195">
                  <c:v>2.25</c:v>
                </c:pt>
                <c:pt idx="196">
                  <c:v>2.25</c:v>
                </c:pt>
                <c:pt idx="197">
                  <c:v>2.25</c:v>
                </c:pt>
                <c:pt idx="198">
                  <c:v>2.25</c:v>
                </c:pt>
                <c:pt idx="199">
                  <c:v>2.25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2.25</c:v>
                </c:pt>
                <c:pt idx="207">
                  <c:v>2.25</c:v>
                </c:pt>
                <c:pt idx="208">
                  <c:v>2.25</c:v>
                </c:pt>
                <c:pt idx="209">
                  <c:v>2.25</c:v>
                </c:pt>
                <c:pt idx="210">
                  <c:v>2.25</c:v>
                </c:pt>
                <c:pt idx="211">
                  <c:v>2.25</c:v>
                </c:pt>
                <c:pt idx="212">
                  <c:v>2.25</c:v>
                </c:pt>
                <c:pt idx="213">
                  <c:v>2.25</c:v>
                </c:pt>
                <c:pt idx="214">
                  <c:v>2.25</c:v>
                </c:pt>
                <c:pt idx="215">
                  <c:v>2.25</c:v>
                </c:pt>
                <c:pt idx="216">
                  <c:v>2.25</c:v>
                </c:pt>
                <c:pt idx="217">
                  <c:v>2.25</c:v>
                </c:pt>
                <c:pt idx="218">
                  <c:v>2.25</c:v>
                </c:pt>
                <c:pt idx="219">
                  <c:v>2.25</c:v>
                </c:pt>
                <c:pt idx="220">
                  <c:v>2.25</c:v>
                </c:pt>
                <c:pt idx="221">
                  <c:v>2.25</c:v>
                </c:pt>
                <c:pt idx="222">
                  <c:v>2.25</c:v>
                </c:pt>
                <c:pt idx="223">
                  <c:v>2.25</c:v>
                </c:pt>
                <c:pt idx="224">
                  <c:v>2.25</c:v>
                </c:pt>
                <c:pt idx="225">
                  <c:v>2.25</c:v>
                </c:pt>
                <c:pt idx="226">
                  <c:v>2.25</c:v>
                </c:pt>
                <c:pt idx="227">
                  <c:v>11.475993677185601</c:v>
                </c:pt>
                <c:pt idx="228">
                  <c:v>12.8714900232955</c:v>
                </c:pt>
                <c:pt idx="229">
                  <c:v>15.3451866135479</c:v>
                </c:pt>
                <c:pt idx="230">
                  <c:v>15.3452498093221</c:v>
                </c:pt>
                <c:pt idx="231">
                  <c:v>20.395313005096298</c:v>
                </c:pt>
                <c:pt idx="232">
                  <c:v>20.395376200870501</c:v>
                </c:pt>
                <c:pt idx="233">
                  <c:v>20.395439396644701</c:v>
                </c:pt>
                <c:pt idx="234">
                  <c:v>21.3955025924189</c:v>
                </c:pt>
                <c:pt idx="235">
                  <c:v>24.095565788193099</c:v>
                </c:pt>
                <c:pt idx="236">
                  <c:v>24.095628983967298</c:v>
                </c:pt>
                <c:pt idx="237">
                  <c:v>24.095692179741501</c:v>
                </c:pt>
                <c:pt idx="238">
                  <c:v>24.095755375515601</c:v>
                </c:pt>
                <c:pt idx="239">
                  <c:v>24.095818571289801</c:v>
                </c:pt>
                <c:pt idx="240">
                  <c:v>24.145881767064001</c:v>
                </c:pt>
                <c:pt idx="241">
                  <c:v>24.1459449628382</c:v>
                </c:pt>
                <c:pt idx="242">
                  <c:v>25.6460081586124</c:v>
                </c:pt>
                <c:pt idx="243">
                  <c:v>25.9460713543866</c:v>
                </c:pt>
                <c:pt idx="244">
                  <c:v>26.0590431374182</c:v>
                </c:pt>
                <c:pt idx="245">
                  <c:v>26.146197745935002</c:v>
                </c:pt>
                <c:pt idx="246">
                  <c:v>26.146260941709201</c:v>
                </c:pt>
                <c:pt idx="247">
                  <c:v>26.146324137483301</c:v>
                </c:pt>
                <c:pt idx="248">
                  <c:v>26.2354224209768</c:v>
                </c:pt>
                <c:pt idx="249">
                  <c:v>26.246450529031701</c:v>
                </c:pt>
                <c:pt idx="250">
                  <c:v>26.4465137248059</c:v>
                </c:pt>
                <c:pt idx="251">
                  <c:v>27.946576540575201</c:v>
                </c:pt>
                <c:pt idx="252">
                  <c:v>27.946638224528801</c:v>
                </c:pt>
                <c:pt idx="253">
                  <c:v>27.946698797059799</c:v>
                </c:pt>
                <c:pt idx="254">
                  <c:v>28.044126699246601</c:v>
                </c:pt>
                <c:pt idx="255">
                  <c:v>28.196816687595799</c:v>
                </c:pt>
                <c:pt idx="256">
                  <c:v>28.196874044575999</c:v>
                </c:pt>
                <c:pt idx="257">
                  <c:v>28.396930368097198</c:v>
                </c:pt>
                <c:pt idx="258">
                  <c:v>28.396985676780101</c:v>
                </c:pt>
                <c:pt idx="259">
                  <c:v>29.118646458773199</c:v>
                </c:pt>
                <c:pt idx="260">
                  <c:v>29.5470941567166</c:v>
                </c:pt>
                <c:pt idx="261">
                  <c:v>29.597148324523101</c:v>
                </c:pt>
                <c:pt idx="262">
                  <c:v>29.597202492329501</c:v>
                </c:pt>
                <c:pt idx="263">
                  <c:v>29.597256660136001</c:v>
                </c:pt>
                <c:pt idx="264">
                  <c:v>29.597310827942401</c:v>
                </c:pt>
                <c:pt idx="265">
                  <c:v>29.597364995748901</c:v>
                </c:pt>
                <c:pt idx="266">
                  <c:v>29.897419163555298</c:v>
                </c:pt>
                <c:pt idx="267">
                  <c:v>29.897473331361802</c:v>
                </c:pt>
                <c:pt idx="268">
                  <c:v>31.897527499168199</c:v>
                </c:pt>
                <c:pt idx="269">
                  <c:v>31.897581666974698</c:v>
                </c:pt>
                <c:pt idx="270">
                  <c:v>31.897635834781099</c:v>
                </c:pt>
                <c:pt idx="271">
                  <c:v>31.897690002587598</c:v>
                </c:pt>
                <c:pt idx="272">
                  <c:v>31.897744170393999</c:v>
                </c:pt>
                <c:pt idx="273">
                  <c:v>31.897798338200499</c:v>
                </c:pt>
                <c:pt idx="274">
                  <c:v>31.9478525060069</c:v>
                </c:pt>
                <c:pt idx="275">
                  <c:v>32.347906673813398</c:v>
                </c:pt>
                <c:pt idx="276">
                  <c:v>33.547960841619798</c:v>
                </c:pt>
                <c:pt idx="277">
                  <c:v>33.598015009426199</c:v>
                </c:pt>
                <c:pt idx="278">
                  <c:v>33.598069004095201</c:v>
                </c:pt>
                <c:pt idx="279">
                  <c:v>33.748122512325601</c:v>
                </c:pt>
                <c:pt idx="280">
                  <c:v>33.7481755385</c:v>
                </c:pt>
                <c:pt idx="281">
                  <c:v>33.748228086960999</c:v>
                </c:pt>
                <c:pt idx="282">
                  <c:v>33.748280162012499</c:v>
                </c:pt>
                <c:pt idx="283">
                  <c:v>33.748331767919403</c:v>
                </c:pt>
                <c:pt idx="284">
                  <c:v>33.798382908908202</c:v>
                </c:pt>
                <c:pt idx="285">
                  <c:v>35.808565951857702</c:v>
                </c:pt>
                <c:pt idx="286">
                  <c:v>35.898483812847701</c:v>
                </c:pt>
                <c:pt idx="287">
                  <c:v>35.948533584062297</c:v>
                </c:pt>
                <c:pt idx="288">
                  <c:v>35.948582906887701</c:v>
                </c:pt>
                <c:pt idx="289">
                  <c:v>35.948631785363297</c:v>
                </c:pt>
                <c:pt idx="290">
                  <c:v>35.948680223492197</c:v>
                </c:pt>
                <c:pt idx="291">
                  <c:v>35.948728225241602</c:v>
                </c:pt>
                <c:pt idx="292">
                  <c:v>35.948775794542897</c:v>
                </c:pt>
                <c:pt idx="293">
                  <c:v>35.948822935291801</c:v>
                </c:pt>
                <c:pt idx="294">
                  <c:v>35.948869651349398</c:v>
                </c:pt>
                <c:pt idx="295">
                  <c:v>35.948915946541497</c:v>
                </c:pt>
                <c:pt idx="296">
                  <c:v>35.948961824659797</c:v>
                </c:pt>
                <c:pt idx="297">
                  <c:v>35.949007289461797</c:v>
                </c:pt>
                <c:pt idx="298">
                  <c:v>35.949052344670903</c:v>
                </c:pt>
                <c:pt idx="299">
                  <c:v>35.9490969939773</c:v>
                </c:pt>
                <c:pt idx="300">
                  <c:v>35.949141241037701</c:v>
                </c:pt>
                <c:pt idx="301">
                  <c:v>35.949185089475897</c:v>
                </c:pt>
                <c:pt idx="302">
                  <c:v>36.0492285428831</c:v>
                </c:pt>
                <c:pt idx="303">
                  <c:v>36.049271604818202</c:v>
                </c:pt>
                <c:pt idx="304">
                  <c:v>36.049314278807898</c:v>
                </c:pt>
                <c:pt idx="305">
                  <c:v>36.0493565683472</c:v>
                </c:pt>
                <c:pt idx="306">
                  <c:v>36.049398476899803</c:v>
                </c:pt>
                <c:pt idx="307">
                  <c:v>36.049440007897701</c:v>
                </c:pt>
                <c:pt idx="308">
                  <c:v>36.049481164742602</c:v>
                </c:pt>
                <c:pt idx="309">
                  <c:v>36.049521950805101</c:v>
                </c:pt>
                <c:pt idx="310">
                  <c:v>36.0495619549568</c:v>
                </c:pt>
                <c:pt idx="311">
                  <c:v>36.149600877915297</c:v>
                </c:pt>
                <c:pt idx="312">
                  <c:v>36.1496387489019</c:v>
                </c:pt>
                <c:pt idx="313">
                  <c:v>36.149675596348303</c:v>
                </c:pt>
                <c:pt idx="314">
                  <c:v>36.149711447917802</c:v>
                </c:pt>
                <c:pt idx="315">
                  <c:v>36.1497463305259</c:v>
                </c:pt>
                <c:pt idx="316">
                  <c:v>36.1497802703609</c:v>
                </c:pt>
                <c:pt idx="317">
                  <c:v>36.149813292902998</c:v>
                </c:pt>
                <c:pt idx="318">
                  <c:v>36.149845422943997</c:v>
                </c:pt>
                <c:pt idx="319">
                  <c:v>36.149876684605402</c:v>
                </c:pt>
                <c:pt idx="320">
                  <c:v>36.149907101357201</c:v>
                </c:pt>
                <c:pt idx="321">
                  <c:v>36.149936696034501</c:v>
                </c:pt>
                <c:pt idx="322">
                  <c:v>36.149965490855699</c:v>
                </c:pt>
                <c:pt idx="323">
                  <c:v>36.149993507438502</c:v>
                </c:pt>
                <c:pt idx="324">
                  <c:v>36.15</c:v>
                </c:pt>
                <c:pt idx="325">
                  <c:v>36.15</c:v>
                </c:pt>
                <c:pt idx="326">
                  <c:v>36.15</c:v>
                </c:pt>
                <c:pt idx="327">
                  <c:v>36.15</c:v>
                </c:pt>
                <c:pt idx="328">
                  <c:v>36.15</c:v>
                </c:pt>
                <c:pt idx="329">
                  <c:v>36.15</c:v>
                </c:pt>
                <c:pt idx="330">
                  <c:v>36.15</c:v>
                </c:pt>
                <c:pt idx="331">
                  <c:v>36.25</c:v>
                </c:pt>
                <c:pt idx="332">
                  <c:v>36.25</c:v>
                </c:pt>
                <c:pt idx="333">
                  <c:v>36.25</c:v>
                </c:pt>
                <c:pt idx="334">
                  <c:v>36.25</c:v>
                </c:pt>
                <c:pt idx="335">
                  <c:v>36.25</c:v>
                </c:pt>
                <c:pt idx="336">
                  <c:v>36.25</c:v>
                </c:pt>
                <c:pt idx="337">
                  <c:v>36.25</c:v>
                </c:pt>
                <c:pt idx="338">
                  <c:v>36.25</c:v>
                </c:pt>
                <c:pt idx="339">
                  <c:v>36.25</c:v>
                </c:pt>
                <c:pt idx="340">
                  <c:v>36.25</c:v>
                </c:pt>
                <c:pt idx="341">
                  <c:v>36.25</c:v>
                </c:pt>
                <c:pt idx="342">
                  <c:v>36.25</c:v>
                </c:pt>
                <c:pt idx="343">
                  <c:v>36.25</c:v>
                </c:pt>
                <c:pt idx="344">
                  <c:v>36.25</c:v>
                </c:pt>
                <c:pt idx="345">
                  <c:v>36.25</c:v>
                </c:pt>
                <c:pt idx="346">
                  <c:v>36.25</c:v>
                </c:pt>
                <c:pt idx="347">
                  <c:v>36.25</c:v>
                </c:pt>
                <c:pt idx="348">
                  <c:v>36.25</c:v>
                </c:pt>
                <c:pt idx="349">
                  <c:v>36.25</c:v>
                </c:pt>
                <c:pt idx="350">
                  <c:v>36.25</c:v>
                </c:pt>
                <c:pt idx="351">
                  <c:v>36.25</c:v>
                </c:pt>
                <c:pt idx="352">
                  <c:v>36.25</c:v>
                </c:pt>
                <c:pt idx="353">
                  <c:v>36.25</c:v>
                </c:pt>
                <c:pt idx="354">
                  <c:v>36.25</c:v>
                </c:pt>
                <c:pt idx="355">
                  <c:v>36.25</c:v>
                </c:pt>
                <c:pt idx="356">
                  <c:v>36.25</c:v>
                </c:pt>
                <c:pt idx="357">
                  <c:v>36.25</c:v>
                </c:pt>
                <c:pt idx="358">
                  <c:v>36.25</c:v>
                </c:pt>
                <c:pt idx="359">
                  <c:v>36.25</c:v>
                </c:pt>
                <c:pt idx="360">
                  <c:v>36.25</c:v>
                </c:pt>
                <c:pt idx="361">
                  <c:v>36.25</c:v>
                </c:pt>
                <c:pt idx="362">
                  <c:v>36.25</c:v>
                </c:pt>
                <c:pt idx="363">
                  <c:v>36.25</c:v>
                </c:pt>
                <c:pt idx="364">
                  <c:v>36.25</c:v>
                </c:pt>
                <c:pt idx="365">
                  <c:v>36.25</c:v>
                </c:pt>
                <c:pt idx="366">
                  <c:v>36.25</c:v>
                </c:pt>
                <c:pt idx="367">
                  <c:v>36.25</c:v>
                </c:pt>
                <c:pt idx="368">
                  <c:v>36.25</c:v>
                </c:pt>
                <c:pt idx="369">
                  <c:v>36.25</c:v>
                </c:pt>
                <c:pt idx="370">
                  <c:v>36.25</c:v>
                </c:pt>
                <c:pt idx="371">
                  <c:v>36.25</c:v>
                </c:pt>
                <c:pt idx="372">
                  <c:v>36.25</c:v>
                </c:pt>
                <c:pt idx="373">
                  <c:v>36.25</c:v>
                </c:pt>
                <c:pt idx="374">
                  <c:v>36.25</c:v>
                </c:pt>
                <c:pt idx="375">
                  <c:v>36.25</c:v>
                </c:pt>
                <c:pt idx="376">
                  <c:v>36.25</c:v>
                </c:pt>
                <c:pt idx="377">
                  <c:v>36.25</c:v>
                </c:pt>
                <c:pt idx="378">
                  <c:v>36.25</c:v>
                </c:pt>
                <c:pt idx="379">
                  <c:v>36.25</c:v>
                </c:pt>
                <c:pt idx="380">
                  <c:v>36.25</c:v>
                </c:pt>
                <c:pt idx="381">
                  <c:v>36.25</c:v>
                </c:pt>
                <c:pt idx="382">
                  <c:v>36.25</c:v>
                </c:pt>
                <c:pt idx="383">
                  <c:v>36.25</c:v>
                </c:pt>
                <c:pt idx="384">
                  <c:v>36.25</c:v>
                </c:pt>
                <c:pt idx="385">
                  <c:v>36.25</c:v>
                </c:pt>
                <c:pt idx="386">
                  <c:v>36.25</c:v>
                </c:pt>
                <c:pt idx="387">
                  <c:v>36.25</c:v>
                </c:pt>
                <c:pt idx="388">
                  <c:v>36.25</c:v>
                </c:pt>
                <c:pt idx="389">
                  <c:v>36.25</c:v>
                </c:pt>
                <c:pt idx="390">
                  <c:v>36.25</c:v>
                </c:pt>
                <c:pt idx="391">
                  <c:v>36.25</c:v>
                </c:pt>
                <c:pt idx="392">
                  <c:v>36.25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AE5E-4089-9B86-88FD4F5D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064224"/>
        <c:axId val="538064552"/>
        <c:extLst>
          <c:ext xmlns:c15="http://schemas.microsoft.com/office/drawing/2012/chart" uri="{02D57815-91ED-43cb-92C2-25804820EDAC}">
            <c15:filteredLineSeries>
              <c15:ser>
                <c:idx val="17"/>
                <c:order val="17"/>
                <c:tx>
                  <c:strRef>
                    <c:extLst>
                      <c:ext uri="{02D57815-91ED-43cb-92C2-25804820EDAC}">
                        <c15:formulaRef>
                          <c15:sqref>'NAFTA+POZAGAS'!$D$2</c15:sqref>
                        </c15:formulaRef>
                      </c:ext>
                    </c:extLst>
                    <c:strCache>
                      <c:ptCount val="1"/>
                      <c:pt idx="0">
                        <c:v>Client Rate PZG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'NAFTA+POZAGAS'!$D$7:$D$642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1.0591395391705101</c:v>
                      </c:pt>
                      <c:pt idx="1">
                        <c:v>3.0671025806451602</c:v>
                      </c:pt>
                      <c:pt idx="2">
                        <c:v>3.0165847004608302</c:v>
                      </c:pt>
                      <c:pt idx="3">
                        <c:v>2.9661040552995401</c:v>
                      </c:pt>
                      <c:pt idx="4">
                        <c:v>2.9594577880184301</c:v>
                      </c:pt>
                      <c:pt idx="5">
                        <c:v>2.8978927188940098</c:v>
                      </c:pt>
                      <c:pt idx="6">
                        <c:v>2.8548325345622101</c:v>
                      </c:pt>
                      <c:pt idx="7">
                        <c:v>2.8351406451612902</c:v>
                      </c:pt>
                      <c:pt idx="8">
                        <c:v>2.82281788018433</c:v>
                      </c:pt>
                      <c:pt idx="9">
                        <c:v>2.8163541935483898</c:v>
                      </c:pt>
                      <c:pt idx="10">
                        <c:v>2.8561567741935501</c:v>
                      </c:pt>
                      <c:pt idx="11">
                        <c:v>3.5350366820276502</c:v>
                      </c:pt>
                      <c:pt idx="12">
                        <c:v>3.5286800921658998</c:v>
                      </c:pt>
                      <c:pt idx="13">
                        <c:v>3.8813635023041502</c:v>
                      </c:pt>
                      <c:pt idx="14">
                        <c:v>3.8750774193548398</c:v>
                      </c:pt>
                      <c:pt idx="15">
                        <c:v>3.8688261751152102</c:v>
                      </c:pt>
                      <c:pt idx="16">
                        <c:v>3.5058171428571399</c:v>
                      </c:pt>
                      <c:pt idx="17">
                        <c:v>3.0556905069124398</c:v>
                      </c:pt>
                      <c:pt idx="18">
                        <c:v>3.04954285714286</c:v>
                      </c:pt>
                      <c:pt idx="19">
                        <c:v>3.0434294930875598</c:v>
                      </c:pt>
                      <c:pt idx="20">
                        <c:v>3.0373500460829499</c:v>
                      </c:pt>
                      <c:pt idx="21">
                        <c:v>3.0313043317972399</c:v>
                      </c:pt>
                      <c:pt idx="22">
                        <c:v>2.9999871889400902</c:v>
                      </c:pt>
                      <c:pt idx="23">
                        <c:v>2.99400847926267</c:v>
                      </c:pt>
                      <c:pt idx="24">
                        <c:v>2.9880629493087598</c:v>
                      </c:pt>
                      <c:pt idx="25">
                        <c:v>2.9821505069124399</c:v>
                      </c:pt>
                      <c:pt idx="26">
                        <c:v>2.9762709677419399</c:v>
                      </c:pt>
                      <c:pt idx="27">
                        <c:v>2.9704239631336402</c:v>
                      </c:pt>
                      <c:pt idx="28">
                        <c:v>3.52180506912442</c:v>
                      </c:pt>
                      <c:pt idx="29">
                        <c:v>3.1296406451612899</c:v>
                      </c:pt>
                      <c:pt idx="30">
                        <c:v>3.0833176958525299</c:v>
                      </c:pt>
                      <c:pt idx="31">
                        <c:v>3.0503042396313398</c:v>
                      </c:pt>
                      <c:pt idx="32">
                        <c:v>3.0436065437787998</c:v>
                      </c:pt>
                      <c:pt idx="33">
                        <c:v>3.03694608294931</c:v>
                      </c:pt>
                      <c:pt idx="34">
                        <c:v>3.019193640553</c:v>
                      </c:pt>
                      <c:pt idx="35">
                        <c:v>2.9823276497695899</c:v>
                      </c:pt>
                      <c:pt idx="36">
                        <c:v>2.9757775115207399</c:v>
                      </c:pt>
                      <c:pt idx="37">
                        <c:v>2.9692638709677399</c:v>
                      </c:pt>
                      <c:pt idx="38">
                        <c:v>2.9627863594470001</c:v>
                      </c:pt>
                      <c:pt idx="39">
                        <c:v>2.9563447926267301</c:v>
                      </c:pt>
                      <c:pt idx="40">
                        <c:v>2.9499390783410102</c:v>
                      </c:pt>
                      <c:pt idx="41">
                        <c:v>2.9435689400921698</c:v>
                      </c:pt>
                      <c:pt idx="42">
                        <c:v>2.9372341935483899</c:v>
                      </c:pt>
                      <c:pt idx="43">
                        <c:v>2.9309345622119798</c:v>
                      </c:pt>
                      <c:pt idx="44">
                        <c:v>2.9246700460829498</c:v>
                      </c:pt>
                      <c:pt idx="45">
                        <c:v>2.9184402764977002</c:v>
                      </c:pt>
                      <c:pt idx="46">
                        <c:v>2.9122450691244199</c:v>
                      </c:pt>
                      <c:pt idx="47">
                        <c:v>3.70682165898618</c:v>
                      </c:pt>
                      <c:pt idx="48">
                        <c:v>3.4286214746543799</c:v>
                      </c:pt>
                      <c:pt idx="49">
                        <c:v>2.7307074654377899</c:v>
                      </c:pt>
                      <c:pt idx="50">
                        <c:v>2.59755050691244</c:v>
                      </c:pt>
                      <c:pt idx="51">
                        <c:v>2.5709453456221198</c:v>
                      </c:pt>
                      <c:pt idx="52">
                        <c:v>2.5339564055299499</c:v>
                      </c:pt>
                      <c:pt idx="53">
                        <c:v>2.5160938248847899</c:v>
                      </c:pt>
                      <c:pt idx="54">
                        <c:v>2.4983778801843299</c:v>
                      </c:pt>
                      <c:pt idx="55">
                        <c:v>2.48080709677419</c:v>
                      </c:pt>
                      <c:pt idx="56">
                        <c:v>2.4633801843317999</c:v>
                      </c:pt>
                      <c:pt idx="57">
                        <c:v>2.1681835023041498</c:v>
                      </c:pt>
                      <c:pt idx="58">
                        <c:v>1.37581493087558</c:v>
                      </c:pt>
                      <c:pt idx="59">
                        <c:v>1.49751493087558</c:v>
                      </c:pt>
                      <c:pt idx="60">
                        <c:v>1.4863819354838701</c:v>
                      </c:pt>
                      <c:pt idx="61">
                        <c:v>1.47535502304147</c:v>
                      </c:pt>
                      <c:pt idx="62">
                        <c:v>1.4644330875575999</c:v>
                      </c:pt>
                      <c:pt idx="63">
                        <c:v>1.45361511520737</c:v>
                      </c:pt>
                      <c:pt idx="64">
                        <c:v>1.4429001843317999</c:v>
                      </c:pt>
                      <c:pt idx="65">
                        <c:v>1.4322873732718899</c:v>
                      </c:pt>
                      <c:pt idx="66">
                        <c:v>1.42177557603687</c:v>
                      </c:pt>
                      <c:pt idx="67">
                        <c:v>1.4113638709677401</c:v>
                      </c:pt>
                      <c:pt idx="68">
                        <c:v>1.4010513364055299</c:v>
                      </c:pt>
                      <c:pt idx="69">
                        <c:v>1.39083705069124</c:v>
                      </c:pt>
                      <c:pt idx="70">
                        <c:v>1.3807199999999999</c:v>
                      </c:pt>
                      <c:pt idx="71">
                        <c:v>1.3706993548387101</c:v>
                      </c:pt>
                      <c:pt idx="72">
                        <c:v>1.3607741013824901</c:v>
                      </c:pt>
                      <c:pt idx="73">
                        <c:v>1.35094331797235</c:v>
                      </c:pt>
                      <c:pt idx="74">
                        <c:v>1.34120626728111</c:v>
                      </c:pt>
                      <c:pt idx="75">
                        <c:v>1.3315618433179699</c:v>
                      </c:pt>
                      <c:pt idx="76">
                        <c:v>1.3220094009216601</c:v>
                      </c:pt>
                      <c:pt idx="77">
                        <c:v>1.30458470046083</c:v>
                      </c:pt>
                      <c:pt idx="78">
                        <c:v>1.25699023041475</c:v>
                      </c:pt>
                      <c:pt idx="79">
                        <c:v>1.2084694930875599</c:v>
                      </c:pt>
                      <c:pt idx="80">
                        <c:v>1.1173973271889399</c:v>
                      </c:pt>
                      <c:pt idx="81">
                        <c:v>1.10403290322581</c:v>
                      </c:pt>
                      <c:pt idx="82">
                        <c:v>1.0950133640552999</c:v>
                      </c:pt>
                      <c:pt idx="83">
                        <c:v>1.0860798156682001</c:v>
                      </c:pt>
                      <c:pt idx="84">
                        <c:v>1.0772312442396299</c:v>
                      </c:pt>
                      <c:pt idx="85">
                        <c:v>1.06846700460829</c:v>
                      </c:pt>
                      <c:pt idx="86">
                        <c:v>1.05978617511521</c:v>
                      </c:pt>
                      <c:pt idx="87">
                        <c:v>1.0511881105990799</c:v>
                      </c:pt>
                      <c:pt idx="88">
                        <c:v>1.0426718894009199</c:v>
                      </c:pt>
                      <c:pt idx="89">
                        <c:v>1.0342367741935501</c:v>
                      </c:pt>
                      <c:pt idx="90">
                        <c:v>1.02588193548387</c:v>
                      </c:pt>
                      <c:pt idx="91">
                        <c:v>1.0176067281106</c:v>
                      </c:pt>
                      <c:pt idx="92">
                        <c:v>1.0094103225806501</c:v>
                      </c:pt>
                      <c:pt idx="93">
                        <c:v>1.00129198156682</c:v>
                      </c:pt>
                      <c:pt idx="94">
                        <c:v>0.99325087557603697</c:v>
                      </c:pt>
                      <c:pt idx="95">
                        <c:v>0.98528645161290296</c:v>
                      </c:pt>
                      <c:pt idx="96">
                        <c:v>0.97739788018433205</c:v>
                      </c:pt>
                      <c:pt idx="97">
                        <c:v>0.96958433179723502</c:v>
                      </c:pt>
                      <c:pt idx="98">
                        <c:v>0.95609410138248896</c:v>
                      </c:pt>
                      <c:pt idx="99">
                        <c:v>0.948428755760369</c:v>
                      </c:pt>
                      <c:pt idx="100">
                        <c:v>0.91323087557603699</c:v>
                      </c:pt>
                      <c:pt idx="101">
                        <c:v>0.90571087557603702</c:v>
                      </c:pt>
                      <c:pt idx="102">
                        <c:v>0.89826239631336402</c:v>
                      </c:pt>
                      <c:pt idx="103">
                        <c:v>0.89088488479262695</c:v>
                      </c:pt>
                      <c:pt idx="104">
                        <c:v>0.88357769585253498</c:v>
                      </c:pt>
                      <c:pt idx="105">
                        <c:v>0.87634000000000001</c:v>
                      </c:pt>
                      <c:pt idx="106">
                        <c:v>0.86917124423963099</c:v>
                      </c:pt>
                      <c:pt idx="107">
                        <c:v>0.838251520737327</c:v>
                      </c:pt>
                      <c:pt idx="108">
                        <c:v>0.82053105990783404</c:v>
                      </c:pt>
                      <c:pt idx="109">
                        <c:v>0.81356525345622099</c:v>
                      </c:pt>
                      <c:pt idx="110">
                        <c:v>0.80666571428571399</c:v>
                      </c:pt>
                      <c:pt idx="111">
                        <c:v>0.79983198156682001</c:v>
                      </c:pt>
                      <c:pt idx="112">
                        <c:v>0.79306322580645205</c:v>
                      </c:pt>
                      <c:pt idx="113">
                        <c:v>0.78635898617511502</c:v>
                      </c:pt>
                      <c:pt idx="114">
                        <c:v>0.77971852534562203</c:v>
                      </c:pt>
                      <c:pt idx="115">
                        <c:v>0.77314138248847897</c:v>
                      </c:pt>
                      <c:pt idx="116">
                        <c:v>0.766626912442396</c:v>
                      </c:pt>
                      <c:pt idx="117">
                        <c:v>0.76017437788018405</c:v>
                      </c:pt>
                      <c:pt idx="118">
                        <c:v>0.75378331797234999</c:v>
                      </c:pt>
                      <c:pt idx="119">
                        <c:v>0.747453179723502</c:v>
                      </c:pt>
                      <c:pt idx="120">
                        <c:v>0.74118331797235004</c:v>
                      </c:pt>
                      <c:pt idx="121">
                        <c:v>0.73497308755760404</c:v>
                      </c:pt>
                      <c:pt idx="122">
                        <c:v>0.68872497695852497</c:v>
                      </c:pt>
                      <c:pt idx="123">
                        <c:v>8.9102304147465394E-2</c:v>
                      </c:pt>
                      <c:pt idx="124">
                        <c:v>8.9102304147465394E-2</c:v>
                      </c:pt>
                      <c:pt idx="125">
                        <c:v>8.9102304147465394E-2</c:v>
                      </c:pt>
                      <c:pt idx="126">
                        <c:v>7.58119815668203E-2</c:v>
                      </c:pt>
                      <c:pt idx="127">
                        <c:v>6.4858986175115194E-2</c:v>
                      </c:pt>
                      <c:pt idx="128">
                        <c:v>-1.09677419354839E-2</c:v>
                      </c:pt>
                      <c:pt idx="129">
                        <c:v>-1.09677419354839E-2</c:v>
                      </c:pt>
                      <c:pt idx="130">
                        <c:v>-1.09677419354839E-2</c:v>
                      </c:pt>
                      <c:pt idx="131">
                        <c:v>-1.09677419354839E-2</c:v>
                      </c:pt>
                      <c:pt idx="132">
                        <c:v>-1.09677419354839E-2</c:v>
                      </c:pt>
                      <c:pt idx="133">
                        <c:v>-1.09677419354839E-2</c:v>
                      </c:pt>
                      <c:pt idx="134">
                        <c:v>-1.09677419354839E-2</c:v>
                      </c:pt>
                      <c:pt idx="135">
                        <c:v>-1.09677419354839E-2</c:v>
                      </c:pt>
                      <c:pt idx="136">
                        <c:v>-1.09677419354839E-2</c:v>
                      </c:pt>
                      <c:pt idx="137">
                        <c:v>-1.09677419354839E-2</c:v>
                      </c:pt>
                      <c:pt idx="138">
                        <c:v>-1.09677419354839E-2</c:v>
                      </c:pt>
                      <c:pt idx="139">
                        <c:v>-1.09677419354839E-2</c:v>
                      </c:pt>
                      <c:pt idx="140">
                        <c:v>-1.09677419354839E-2</c:v>
                      </c:pt>
                      <c:pt idx="141">
                        <c:v>-1.09677419354839E-2</c:v>
                      </c:pt>
                      <c:pt idx="142">
                        <c:v>-1.09677419354839E-2</c:v>
                      </c:pt>
                      <c:pt idx="143">
                        <c:v>-1.09677419354839E-2</c:v>
                      </c:pt>
                      <c:pt idx="144">
                        <c:v>-1.09677419354839E-2</c:v>
                      </c:pt>
                      <c:pt idx="145">
                        <c:v>-1.09677419354839E-2</c:v>
                      </c:pt>
                      <c:pt idx="146">
                        <c:v>-1.09677419354839E-2</c:v>
                      </c:pt>
                      <c:pt idx="147">
                        <c:v>-1.09677419354839E-2</c:v>
                      </c:pt>
                      <c:pt idx="148">
                        <c:v>-1.09677419354839E-2</c:v>
                      </c:pt>
                      <c:pt idx="149">
                        <c:v>-1.09677419354839E-2</c:v>
                      </c:pt>
                      <c:pt idx="150">
                        <c:v>-1.09677419354839E-2</c:v>
                      </c:pt>
                      <c:pt idx="151">
                        <c:v>-1.09677419354839E-2</c:v>
                      </c:pt>
                      <c:pt idx="152">
                        <c:v>-1.09677419354839E-2</c:v>
                      </c:pt>
                      <c:pt idx="153">
                        <c:v>-1.09677419354839E-2</c:v>
                      </c:pt>
                      <c:pt idx="154">
                        <c:v>-1.09677419354839E-2</c:v>
                      </c:pt>
                      <c:pt idx="155">
                        <c:v>-1.09677419354839E-2</c:v>
                      </c:pt>
                      <c:pt idx="156">
                        <c:v>-1.09677419354839E-2</c:v>
                      </c:pt>
                      <c:pt idx="157">
                        <c:v>-1.09677419354839E-2</c:v>
                      </c:pt>
                      <c:pt idx="158">
                        <c:v>-1.09677419354839E-2</c:v>
                      </c:pt>
                      <c:pt idx="159">
                        <c:v>-1.09677419354839E-2</c:v>
                      </c:pt>
                      <c:pt idx="160">
                        <c:v>-1.09677419354839E-2</c:v>
                      </c:pt>
                      <c:pt idx="161">
                        <c:v>-1.09677419354839E-2</c:v>
                      </c:pt>
                      <c:pt idx="162">
                        <c:v>-1.09677419354839E-2</c:v>
                      </c:pt>
                      <c:pt idx="163">
                        <c:v>-1.09677419354839E-2</c:v>
                      </c:pt>
                      <c:pt idx="164">
                        <c:v>-1.09677419354839E-2</c:v>
                      </c:pt>
                      <c:pt idx="165">
                        <c:v>-1.09677419354839E-2</c:v>
                      </c:pt>
                      <c:pt idx="166">
                        <c:v>-1.09677419354839E-2</c:v>
                      </c:pt>
                      <c:pt idx="167">
                        <c:v>-1.09677419354839E-2</c:v>
                      </c:pt>
                      <c:pt idx="168">
                        <c:v>-1.09677419354839E-2</c:v>
                      </c:pt>
                      <c:pt idx="169">
                        <c:v>-1.09677419354839E-2</c:v>
                      </c:pt>
                      <c:pt idx="170">
                        <c:v>-1.09677419354839E-2</c:v>
                      </c:pt>
                      <c:pt idx="171">
                        <c:v>-1.09677419354839E-2</c:v>
                      </c:pt>
                      <c:pt idx="172">
                        <c:v>-1.09677419354839E-2</c:v>
                      </c:pt>
                      <c:pt idx="173">
                        <c:v>-1.09677419354839E-2</c:v>
                      </c:pt>
                      <c:pt idx="174">
                        <c:v>-1.09677419354839E-2</c:v>
                      </c:pt>
                      <c:pt idx="175">
                        <c:v>-1.09677419354839E-2</c:v>
                      </c:pt>
                      <c:pt idx="176">
                        <c:v>-1.09677419354839E-2</c:v>
                      </c:pt>
                      <c:pt idx="177">
                        <c:v>-1.09677419354839E-2</c:v>
                      </c:pt>
                      <c:pt idx="178">
                        <c:v>-1.09677419354839E-2</c:v>
                      </c:pt>
                      <c:pt idx="179">
                        <c:v>-1.09677419354839E-2</c:v>
                      </c:pt>
                      <c:pt idx="180">
                        <c:v>-1.09677419354839E-2</c:v>
                      </c:pt>
                      <c:pt idx="181">
                        <c:v>5.5299539170506904E-3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-6.3166267281105997</c:v>
                      </c:pt>
                      <c:pt idx="227">
                        <c:v>-6.3166267281105997</c:v>
                      </c:pt>
                      <c:pt idx="228">
                        <c:v>-6.3166267281105997</c:v>
                      </c:pt>
                      <c:pt idx="229">
                        <c:v>-6.3166267281105997</c:v>
                      </c:pt>
                      <c:pt idx="230">
                        <c:v>-6.3166267281105997</c:v>
                      </c:pt>
                      <c:pt idx="231">
                        <c:v>-6.3166267281105997</c:v>
                      </c:pt>
                      <c:pt idx="232">
                        <c:v>-6.3166267281105997</c:v>
                      </c:pt>
                      <c:pt idx="233">
                        <c:v>-6.3166267281105997</c:v>
                      </c:pt>
                      <c:pt idx="234">
                        <c:v>-6.3166267281105997</c:v>
                      </c:pt>
                      <c:pt idx="235">
                        <c:v>-6.3166267281105997</c:v>
                      </c:pt>
                      <c:pt idx="236">
                        <c:v>-6.3166267281105997</c:v>
                      </c:pt>
                      <c:pt idx="237">
                        <c:v>-6.3166267281105997</c:v>
                      </c:pt>
                      <c:pt idx="238">
                        <c:v>-6.3166267281105997</c:v>
                      </c:pt>
                      <c:pt idx="239">
                        <c:v>-6.3166267281105997</c:v>
                      </c:pt>
                      <c:pt idx="240">
                        <c:v>-6.3166267281105997</c:v>
                      </c:pt>
                      <c:pt idx="241">
                        <c:v>-6.3166267281105997</c:v>
                      </c:pt>
                      <c:pt idx="242">
                        <c:v>-6.3166267281105997</c:v>
                      </c:pt>
                      <c:pt idx="243">
                        <c:v>-6.3166267281105997</c:v>
                      </c:pt>
                      <c:pt idx="244">
                        <c:v>-6.3166267281105997</c:v>
                      </c:pt>
                      <c:pt idx="245">
                        <c:v>-6.3166267281105997</c:v>
                      </c:pt>
                      <c:pt idx="246">
                        <c:v>-6.3166267281105997</c:v>
                      </c:pt>
                      <c:pt idx="247">
                        <c:v>-6.3166267281105997</c:v>
                      </c:pt>
                      <c:pt idx="248">
                        <c:v>-6.3166267281105997</c:v>
                      </c:pt>
                      <c:pt idx="249">
                        <c:v>-6.3166267281105997</c:v>
                      </c:pt>
                      <c:pt idx="250">
                        <c:v>-6.3166267281105997</c:v>
                      </c:pt>
                      <c:pt idx="251">
                        <c:v>-6.3166267281105997</c:v>
                      </c:pt>
                      <c:pt idx="252">
                        <c:v>-6.3166267281105997</c:v>
                      </c:pt>
                      <c:pt idx="253">
                        <c:v>-6.3166267281105997</c:v>
                      </c:pt>
                      <c:pt idx="254">
                        <c:v>-6.3166267281105997</c:v>
                      </c:pt>
                      <c:pt idx="255">
                        <c:v>-6.3166267281105997</c:v>
                      </c:pt>
                      <c:pt idx="256">
                        <c:v>-6.3166267281105997</c:v>
                      </c:pt>
                      <c:pt idx="257">
                        <c:v>-6.3166267281105997</c:v>
                      </c:pt>
                      <c:pt idx="258">
                        <c:v>-6.3166267281105997</c:v>
                      </c:pt>
                      <c:pt idx="259">
                        <c:v>-6.3166267281105997</c:v>
                      </c:pt>
                      <c:pt idx="260">
                        <c:v>-6.3166267281105997</c:v>
                      </c:pt>
                      <c:pt idx="261">
                        <c:v>-6.3166267281105997</c:v>
                      </c:pt>
                      <c:pt idx="262">
                        <c:v>-6.3166267281105997</c:v>
                      </c:pt>
                      <c:pt idx="263">
                        <c:v>-6.3166267281105997</c:v>
                      </c:pt>
                      <c:pt idx="264">
                        <c:v>-6.3166267281105997</c:v>
                      </c:pt>
                      <c:pt idx="265">
                        <c:v>-6.3166267281105997</c:v>
                      </c:pt>
                      <c:pt idx="266">
                        <c:v>-6.3166267281105997</c:v>
                      </c:pt>
                      <c:pt idx="267">
                        <c:v>-6.3166267281105997</c:v>
                      </c:pt>
                      <c:pt idx="268">
                        <c:v>-6.3166267281105997</c:v>
                      </c:pt>
                      <c:pt idx="269">
                        <c:v>-6.3166267281105997</c:v>
                      </c:pt>
                      <c:pt idx="270">
                        <c:v>-6.3166267281105997</c:v>
                      </c:pt>
                      <c:pt idx="271">
                        <c:v>-6.3166210138248902</c:v>
                      </c:pt>
                      <c:pt idx="272">
                        <c:v>-6.30123262672811</c:v>
                      </c:pt>
                      <c:pt idx="273">
                        <c:v>-6.2859297695852501</c:v>
                      </c:pt>
                      <c:pt idx="274">
                        <c:v>-6.2707118894009204</c:v>
                      </c:pt>
                      <c:pt idx="275">
                        <c:v>-6.2555784331797204</c:v>
                      </c:pt>
                      <c:pt idx="276">
                        <c:v>-6.2405292165898603</c:v>
                      </c:pt>
                      <c:pt idx="277">
                        <c:v>-6.2255635023041496</c:v>
                      </c:pt>
                      <c:pt idx="278">
                        <c:v>-5.8682661751152096</c:v>
                      </c:pt>
                      <c:pt idx="279">
                        <c:v>-5.8474410138248896</c:v>
                      </c:pt>
                      <c:pt idx="280">
                        <c:v>-5.8207047004608299</c:v>
                      </c:pt>
                      <c:pt idx="281">
                        <c:v>-5.7941644239631298</c:v>
                      </c:pt>
                      <c:pt idx="282">
                        <c:v>-5.7678190783410104</c:v>
                      </c:pt>
                      <c:pt idx="283">
                        <c:v>-5.7416667281105997</c:v>
                      </c:pt>
                      <c:pt idx="284">
                        <c:v>-5.7157059907834098</c:v>
                      </c:pt>
                      <c:pt idx="285">
                        <c:v>-5.6899353917050703</c:v>
                      </c:pt>
                      <c:pt idx="286">
                        <c:v>-5.6643535483871004</c:v>
                      </c:pt>
                      <c:pt idx="287">
                        <c:v>-5.6389588018433203</c:v>
                      </c:pt>
                      <c:pt idx="288">
                        <c:v>-5.61374967741936</c:v>
                      </c:pt>
                      <c:pt idx="289">
                        <c:v>-5.5887247926267296</c:v>
                      </c:pt>
                      <c:pt idx="290">
                        <c:v>-5.5638828571428602</c:v>
                      </c:pt>
                      <c:pt idx="291">
                        <c:v>-5.5392219354838703</c:v>
                      </c:pt>
                      <c:pt idx="292">
                        <c:v>-5.5147412903225801</c:v>
                      </c:pt>
                      <c:pt idx="293">
                        <c:v>-5.4904390783410104</c:v>
                      </c:pt>
                      <c:pt idx="294">
                        <c:v>-5.4663138248847902</c:v>
                      </c:pt>
                      <c:pt idx="295">
                        <c:v>-5.4423644239631299</c:v>
                      </c:pt>
                      <c:pt idx="296">
                        <c:v>-5.4185894009216602</c:v>
                      </c:pt>
                      <c:pt idx="297">
                        <c:v>-5.3949872811059896</c:v>
                      </c:pt>
                      <c:pt idx="298">
                        <c:v>-5.37155686635945</c:v>
                      </c:pt>
                      <c:pt idx="299">
                        <c:v>-5.3482969585253501</c:v>
                      </c:pt>
                      <c:pt idx="300">
                        <c:v>-5.3252058064516099</c:v>
                      </c:pt>
                      <c:pt idx="301">
                        <c:v>-5.3022823041474698</c:v>
                      </c:pt>
                      <c:pt idx="302">
                        <c:v>-5.2795253456221198</c:v>
                      </c:pt>
                      <c:pt idx="303">
                        <c:v>-5.2569332718894</c:v>
                      </c:pt>
                      <c:pt idx="304">
                        <c:v>-5.23450525345622</c:v>
                      </c:pt>
                      <c:pt idx="305">
                        <c:v>-5.2122394470046096</c:v>
                      </c:pt>
                      <c:pt idx="306">
                        <c:v>-4.9846862672811101</c:v>
                      </c:pt>
                      <c:pt idx="307">
                        <c:v>-4.9627417511520697</c:v>
                      </c:pt>
                      <c:pt idx="308">
                        <c:v>-4.9409560368663596</c:v>
                      </c:pt>
                      <c:pt idx="309">
                        <c:v>-4.91932783410138</c:v>
                      </c:pt>
                      <c:pt idx="310">
                        <c:v>-4.8978559447004599</c:v>
                      </c:pt>
                      <c:pt idx="311">
                        <c:v>-4.8765391705069101</c:v>
                      </c:pt>
                      <c:pt idx="312">
                        <c:v>-4.8553761290322601</c:v>
                      </c:pt>
                      <c:pt idx="313">
                        <c:v>-4.8343658064516104</c:v>
                      </c:pt>
                      <c:pt idx="314">
                        <c:v>-4.81350709677419</c:v>
                      </c:pt>
                      <c:pt idx="315">
                        <c:v>-4.7927986175115196</c:v>
                      </c:pt>
                      <c:pt idx="316">
                        <c:v>-4.7722394470046101</c:v>
                      </c:pt>
                      <c:pt idx="317">
                        <c:v>-4.7518281105990798</c:v>
                      </c:pt>
                      <c:pt idx="318">
                        <c:v>-4.7315637788018403</c:v>
                      </c:pt>
                      <c:pt idx="319">
                        <c:v>-4.7114450691244203</c:v>
                      </c:pt>
                      <c:pt idx="320">
                        <c:v>-4.6914709677419397</c:v>
                      </c:pt>
                      <c:pt idx="321">
                        <c:v>-4.6716403686635903</c:v>
                      </c:pt>
                      <c:pt idx="322">
                        <c:v>-3.8986134562212</c:v>
                      </c:pt>
                      <c:pt idx="323">
                        <c:v>-2.5591666359446998</c:v>
                      </c:pt>
                      <c:pt idx="324">
                        <c:v>-2.5512780645161302</c:v>
                      </c:pt>
                      <c:pt idx="325">
                        <c:v>-2.5434645161290299</c:v>
                      </c:pt>
                      <c:pt idx="326">
                        <c:v>-2.5357254377880198</c:v>
                      </c:pt>
                      <c:pt idx="327">
                        <c:v>-2.5280600921659002</c:v>
                      </c:pt>
                      <c:pt idx="328">
                        <c:v>-2.3720880184331801</c:v>
                      </c:pt>
                      <c:pt idx="329">
                        <c:v>-2.3645680184331801</c:v>
                      </c:pt>
                      <c:pt idx="330">
                        <c:v>-2.35711953917051</c:v>
                      </c:pt>
                      <c:pt idx="331">
                        <c:v>-2.34974202764977</c:v>
                      </c:pt>
                      <c:pt idx="332">
                        <c:v>-2.3424348387096798</c:v>
                      </c:pt>
                      <c:pt idx="333">
                        <c:v>-2.3351971428571399</c:v>
                      </c:pt>
                      <c:pt idx="334">
                        <c:v>-2.32802838709677</c:v>
                      </c:pt>
                      <c:pt idx="335">
                        <c:v>-2.3209280184331802</c:v>
                      </c:pt>
                      <c:pt idx="336">
                        <c:v>-2.3138951152073699</c:v>
                      </c:pt>
                      <c:pt idx="337">
                        <c:v>-2.3069293087557599</c:v>
                      </c:pt>
                      <c:pt idx="338">
                        <c:v>-2.3000297695852501</c:v>
                      </c:pt>
                      <c:pt idx="339">
                        <c:v>-2.2931960368663602</c:v>
                      </c:pt>
                      <c:pt idx="340">
                        <c:v>-2.2864272811059898</c:v>
                      </c:pt>
                      <c:pt idx="341">
                        <c:v>-2.2797230414746501</c:v>
                      </c:pt>
                      <c:pt idx="342">
                        <c:v>-2.27308258064516</c:v>
                      </c:pt>
                      <c:pt idx="343">
                        <c:v>-2.26650543778802</c:v>
                      </c:pt>
                      <c:pt idx="344">
                        <c:v>-2.2599909677419401</c:v>
                      </c:pt>
                      <c:pt idx="345">
                        <c:v>-2.2535384331797199</c:v>
                      </c:pt>
                      <c:pt idx="346">
                        <c:v>-2.2471473732718898</c:v>
                      </c:pt>
                      <c:pt idx="347">
                        <c:v>-2.24081723502304</c:v>
                      </c:pt>
                      <c:pt idx="348">
                        <c:v>-2.2345473732718899</c:v>
                      </c:pt>
                      <c:pt idx="349">
                        <c:v>-2.2283371428571401</c:v>
                      </c:pt>
                      <c:pt idx="350">
                        <c:v>-2.1802457142857099</c:v>
                      </c:pt>
                      <c:pt idx="351">
                        <c:v>-0.44513917050691199</c:v>
                      </c:pt>
                      <c:pt idx="352">
                        <c:v>-0.44513917050691199</c:v>
                      </c:pt>
                      <c:pt idx="353">
                        <c:v>-0.44513917050691199</c:v>
                      </c:pt>
                      <c:pt idx="354">
                        <c:v>-0.44513917050691199</c:v>
                      </c:pt>
                      <c:pt idx="355">
                        <c:v>-0.40756866359447003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2-AE5E-4089-9B86-88FD4F5DED28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0"/>
          <c:order val="15"/>
          <c:tx>
            <c:v>Stock Level in %</c:v>
          </c:tx>
          <c:spPr>
            <a:ln w="254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'NAFTA+POZAGAS'!$BM$7:$BM$642</c:f>
              <c:numCache>
                <c:formatCode>General</c:formatCode>
                <c:ptCount val="636"/>
                <c:pt idx="0">
                  <c:v>69.835002875452361</c:v>
                </c:pt>
                <c:pt idx="1">
                  <c:v>70.181289817869143</c:v>
                </c:pt>
                <c:pt idx="2">
                  <c:v>70.524950051802819</c:v>
                </c:pt>
                <c:pt idx="3">
                  <c:v>70.866651405690874</c:v>
                </c:pt>
                <c:pt idx="4">
                  <c:v>71.195955184436841</c:v>
                </c:pt>
                <c:pt idx="5">
                  <c:v>71.522971485211102</c:v>
                </c:pt>
                <c:pt idx="6">
                  <c:v>71.84826752504955</c:v>
                </c:pt>
                <c:pt idx="7">
                  <c:v>72.172558437862136</c:v>
                </c:pt>
                <c:pt idx="8">
                  <c:v>72.495019598221447</c:v>
                </c:pt>
                <c:pt idx="9">
                  <c:v>72.825450975003918</c:v>
                </c:pt>
                <c:pt idx="10">
                  <c:v>73.15976063784268</c:v>
                </c:pt>
                <c:pt idx="11">
                  <c:v>73.513153868261597</c:v>
                </c:pt>
                <c:pt idx="12">
                  <c:v>73.864798837481516</c:v>
                </c:pt>
                <c:pt idx="13">
                  <c:v>74.311030637380114</c:v>
                </c:pt>
                <c:pt idx="14">
                  <c:v>74.755545970090196</c:v>
                </c:pt>
                <c:pt idx="15">
                  <c:v>75.198360506898325</c:v>
                </c:pt>
                <c:pt idx="16">
                  <c:v>75.542834195314626</c:v>
                </c:pt>
                <c:pt idx="17">
                  <c:v>75.871645717874614</c:v>
                </c:pt>
                <c:pt idx="18">
                  <c:v>76.19812561424051</c:v>
                </c:pt>
                <c:pt idx="19">
                  <c:v>76.52229507107289</c:v>
                </c:pt>
                <c:pt idx="20">
                  <c:v>76.844175081559612</c:v>
                </c:pt>
                <c:pt idx="21">
                  <c:v>77.163786451023867</c:v>
                </c:pt>
                <c:pt idx="22">
                  <c:v>77.480379935480826</c:v>
                </c:pt>
                <c:pt idx="23">
                  <c:v>77.794745809143095</c:v>
                </c:pt>
                <c:pt idx="24">
                  <c:v>78.106904296915843</c:v>
                </c:pt>
                <c:pt idx="25">
                  <c:v>78.416875449858821</c:v>
                </c:pt>
                <c:pt idx="26">
                  <c:v>78.724679122755418</c:v>
                </c:pt>
                <c:pt idx="27">
                  <c:v>79.031209829533609</c:v>
                </c:pt>
                <c:pt idx="28">
                  <c:v>79.562691160120778</c:v>
                </c:pt>
                <c:pt idx="29">
                  <c:v>80.080287133085164</c:v>
                </c:pt>
                <c:pt idx="30">
                  <c:v>80.558647065173389</c:v>
                </c:pt>
                <c:pt idx="31">
                  <c:v>81.025672826481568</c:v>
                </c:pt>
                <c:pt idx="32">
                  <c:v>81.490594928491987</c:v>
                </c:pt>
                <c:pt idx="33">
                  <c:v>81.953432401626571</c:v>
                </c:pt>
                <c:pt idx="34">
                  <c:v>82.415563867715008</c:v>
                </c:pt>
                <c:pt idx="35">
                  <c:v>82.887048439670565</c:v>
                </c:pt>
                <c:pt idx="36">
                  <c:v>83.356504388885412</c:v>
                </c:pt>
                <c:pt idx="37">
                  <c:v>83.823950053204669</c:v>
                </c:pt>
                <c:pt idx="38">
                  <c:v>84.27691697638619</c:v>
                </c:pt>
                <c:pt idx="39">
                  <c:v>84.716805365081342</c:v>
                </c:pt>
                <c:pt idx="40">
                  <c:v>85.154983847835013</c:v>
                </c:pt>
                <c:pt idx="41">
                  <c:v>85.591467512712214</c:v>
                </c:pt>
                <c:pt idx="42">
                  <c:v>86.026271315992673</c:v>
                </c:pt>
                <c:pt idx="43">
                  <c:v>86.45941007656161</c:v>
                </c:pt>
                <c:pt idx="44">
                  <c:v>86.890898484323529</c:v>
                </c:pt>
                <c:pt idx="45">
                  <c:v>87.320476402641617</c:v>
                </c:pt>
                <c:pt idx="46">
                  <c:v>87.744531360098833</c:v>
                </c:pt>
                <c:pt idx="47">
                  <c:v>88.276576742059973</c:v>
                </c:pt>
                <c:pt idx="48">
                  <c:v>88.798793030497023</c:v>
                </c:pt>
                <c:pt idx="49">
                  <c:v>89.213228649658532</c:v>
                </c:pt>
                <c:pt idx="50">
                  <c:v>89.622272886205621</c:v>
                </c:pt>
                <c:pt idx="51">
                  <c:v>90.029179720698096</c:v>
                </c:pt>
                <c:pt idx="52">
                  <c:v>90.433645493558402</c:v>
                </c:pt>
                <c:pt idx="53">
                  <c:v>90.836264221994156</c:v>
                </c:pt>
                <c:pt idx="54">
                  <c:v>91.23672603847838</c:v>
                </c:pt>
                <c:pt idx="55">
                  <c:v>91.634691291906464</c:v>
                </c:pt>
                <c:pt idx="56">
                  <c:v>92.004942988648025</c:v>
                </c:pt>
                <c:pt idx="57">
                  <c:v>92.364284306701762</c:v>
                </c:pt>
                <c:pt idx="58">
                  <c:v>92.69864530148763</c:v>
                </c:pt>
                <c:pt idx="59">
                  <c:v>93.045683049690098</c:v>
                </c:pt>
                <c:pt idx="60">
                  <c:v>93.384757798841576</c:v>
                </c:pt>
                <c:pt idx="61">
                  <c:v>93.676895013031213</c:v>
                </c:pt>
                <c:pt idx="62">
                  <c:v>93.966155762331056</c:v>
                </c:pt>
                <c:pt idx="63">
                  <c:v>94.253270131322864</c:v>
                </c:pt>
                <c:pt idx="64">
                  <c:v>94.538258201909542</c:v>
                </c:pt>
                <c:pt idx="65">
                  <c:v>94.821139862521903</c:v>
                </c:pt>
                <c:pt idx="66">
                  <c:v>95.101934808118301</c:v>
                </c:pt>
                <c:pt idx="67">
                  <c:v>95.380662571027202</c:v>
                </c:pt>
                <c:pt idx="68">
                  <c:v>95.657342473281574</c:v>
                </c:pt>
                <c:pt idx="69">
                  <c:v>95.931993682696088</c:v>
                </c:pt>
                <c:pt idx="70">
                  <c:v>96.204635170809524</c:v>
                </c:pt>
                <c:pt idx="71">
                  <c:v>96.475285735314998</c:v>
                </c:pt>
                <c:pt idx="72">
                  <c:v>96.742218130894145</c:v>
                </c:pt>
                <c:pt idx="73">
                  <c:v>97.008942540276621</c:v>
                </c:pt>
                <c:pt idx="74">
                  <c:v>97.273731376062017</c:v>
                </c:pt>
                <c:pt idx="75">
                  <c:v>97.536602737759026</c:v>
                </c:pt>
                <c:pt idx="76">
                  <c:v>97.797574565052457</c:v>
                </c:pt>
                <c:pt idx="77">
                  <c:v>98.056422362338111</c:v>
                </c:pt>
                <c:pt idx="78">
                  <c:v>98.307377631217435</c:v>
                </c:pt>
                <c:pt idx="79">
                  <c:v>98.55728598230958</c:v>
                </c:pt>
                <c:pt idx="80">
                  <c:v>98.805745838831371</c:v>
                </c:pt>
                <c:pt idx="81">
                  <c:v>99.052263801648138</c:v>
                </c:pt>
                <c:pt idx="82">
                  <c:v>99.268665642824658</c:v>
                </c:pt>
                <c:pt idx="83">
                  <c:v>99.341533817150975</c:v>
                </c:pt>
                <c:pt idx="84">
                  <c:v>99.414401553351155</c:v>
                </c:pt>
                <c:pt idx="85">
                  <c:v>99.47662084412768</c:v>
                </c:pt>
                <c:pt idx="86">
                  <c:v>99.538839696786013</c:v>
                </c:pt>
                <c:pt idx="87">
                  <c:v>99.591537779864339</c:v>
                </c:pt>
                <c:pt idx="88">
                  <c:v>99.643918570550696</c:v>
                </c:pt>
                <c:pt idx="89">
                  <c:v>99.706136283637193</c:v>
                </c:pt>
                <c:pt idx="90">
                  <c:v>99.762268983018885</c:v>
                </c:pt>
                <c:pt idx="91">
                  <c:v>99.818401244300532</c:v>
                </c:pt>
                <c:pt idx="92">
                  <c:v>99.874533067486098</c:v>
                </c:pt>
                <c:pt idx="93">
                  <c:v>99.918263829221701</c:v>
                </c:pt>
                <c:pt idx="94">
                  <c:v>99.961271945260449</c:v>
                </c:pt>
                <c:pt idx="95">
                  <c:v>100.00356429089238</c:v>
                </c:pt>
                <c:pt idx="96">
                  <c:v>100.04514767691666</c:v>
                </c:pt>
                <c:pt idx="97">
                  <c:v>100.05275339641773</c:v>
                </c:pt>
                <c:pt idx="98">
                  <c:v>100.06035911591879</c:v>
                </c:pt>
                <c:pt idx="99">
                  <c:v>100.06796483541986</c:v>
                </c:pt>
                <c:pt idx="100">
                  <c:v>100.07557055492092</c:v>
                </c:pt>
                <c:pt idx="101">
                  <c:v>100.08317627442199</c:v>
                </c:pt>
                <c:pt idx="102">
                  <c:v>100.09078199392304</c:v>
                </c:pt>
                <c:pt idx="103">
                  <c:v>100.09534542562369</c:v>
                </c:pt>
                <c:pt idx="104">
                  <c:v>100.09990885732432</c:v>
                </c:pt>
                <c:pt idx="105">
                  <c:v>100.10447228902495</c:v>
                </c:pt>
                <c:pt idx="106">
                  <c:v>100.10447228902495</c:v>
                </c:pt>
                <c:pt idx="107">
                  <c:v>100.10447228902495</c:v>
                </c:pt>
                <c:pt idx="108">
                  <c:v>100.10447228902495</c:v>
                </c:pt>
                <c:pt idx="109">
                  <c:v>100.10447228902495</c:v>
                </c:pt>
                <c:pt idx="110">
                  <c:v>100.10447228902495</c:v>
                </c:pt>
                <c:pt idx="111">
                  <c:v>100.10447228902495</c:v>
                </c:pt>
                <c:pt idx="112">
                  <c:v>100.10447228902495</c:v>
                </c:pt>
                <c:pt idx="113">
                  <c:v>100.10447228902495</c:v>
                </c:pt>
                <c:pt idx="114">
                  <c:v>100.10447228902495</c:v>
                </c:pt>
                <c:pt idx="115">
                  <c:v>100.10447228902495</c:v>
                </c:pt>
                <c:pt idx="116">
                  <c:v>100.10447228902495</c:v>
                </c:pt>
                <c:pt idx="117">
                  <c:v>100.10447228902495</c:v>
                </c:pt>
                <c:pt idx="118">
                  <c:v>100.10447228902495</c:v>
                </c:pt>
                <c:pt idx="119">
                  <c:v>100.10447228902495</c:v>
                </c:pt>
                <c:pt idx="120">
                  <c:v>100.10447228902495</c:v>
                </c:pt>
                <c:pt idx="121">
                  <c:v>100.10447228902495</c:v>
                </c:pt>
                <c:pt idx="122">
                  <c:v>100.10447228902495</c:v>
                </c:pt>
                <c:pt idx="123">
                  <c:v>100.10447228902495</c:v>
                </c:pt>
                <c:pt idx="124">
                  <c:v>100.10447228902495</c:v>
                </c:pt>
                <c:pt idx="125">
                  <c:v>100.10447228902495</c:v>
                </c:pt>
                <c:pt idx="126">
                  <c:v>100.07279970087923</c:v>
                </c:pt>
                <c:pt idx="127">
                  <c:v>100.04076557678474</c:v>
                </c:pt>
                <c:pt idx="128">
                  <c:v>100.00597174155337</c:v>
                </c:pt>
                <c:pt idx="129">
                  <c:v>99.969039643454295</c:v>
                </c:pt>
                <c:pt idx="130">
                  <c:v>99.931702220089832</c:v>
                </c:pt>
                <c:pt idx="131">
                  <c:v>99.894364796725327</c:v>
                </c:pt>
                <c:pt idx="132">
                  <c:v>99.857027373360836</c:v>
                </c:pt>
                <c:pt idx="133">
                  <c:v>99.819689949996317</c:v>
                </c:pt>
                <c:pt idx="134">
                  <c:v>99.782352526631868</c:v>
                </c:pt>
                <c:pt idx="135">
                  <c:v>99.744861895336086</c:v>
                </c:pt>
                <c:pt idx="136">
                  <c:v>99.707067509128194</c:v>
                </c:pt>
                <c:pt idx="137">
                  <c:v>99.668972258882491</c:v>
                </c:pt>
                <c:pt idx="138">
                  <c:v>99.630579010237867</c:v>
                </c:pt>
                <c:pt idx="139">
                  <c:v>99.591890603597534</c:v>
                </c:pt>
                <c:pt idx="140">
                  <c:v>99.55290984852131</c:v>
                </c:pt>
                <c:pt idx="141">
                  <c:v>99.513639529333446</c:v>
                </c:pt>
                <c:pt idx="142">
                  <c:v>99.474082405122601</c:v>
                </c:pt>
                <c:pt idx="143">
                  <c:v>99.434241206937898</c:v>
                </c:pt>
                <c:pt idx="144">
                  <c:v>99.394118640592865</c:v>
                </c:pt>
                <c:pt idx="145">
                  <c:v>99.353717386665593</c:v>
                </c:pt>
                <c:pt idx="146">
                  <c:v>99.313040097694497</c:v>
                </c:pt>
                <c:pt idx="147">
                  <c:v>99.272089403786538</c:v>
                </c:pt>
                <c:pt idx="148">
                  <c:v>99.230867907008957</c:v>
                </c:pt>
                <c:pt idx="149">
                  <c:v>99.189378186997558</c:v>
                </c:pt>
                <c:pt idx="150">
                  <c:v>99.147622800956498</c:v>
                </c:pt>
                <c:pt idx="151">
                  <c:v>99.105604275246364</c:v>
                </c:pt>
                <c:pt idx="152">
                  <c:v>99.063325119404112</c:v>
                </c:pt>
                <c:pt idx="153">
                  <c:v>99.020922404617878</c:v>
                </c:pt>
                <c:pt idx="154">
                  <c:v>98.978264000262783</c:v>
                </c:pt>
                <c:pt idx="155">
                  <c:v>98.935352340169061</c:v>
                </c:pt>
                <c:pt idx="156">
                  <c:v>98.892189835735323</c:v>
                </c:pt>
                <c:pt idx="157">
                  <c:v>98.848778878732503</c:v>
                </c:pt>
                <c:pt idx="158">
                  <c:v>98.805121832892084</c:v>
                </c:pt>
                <c:pt idx="159">
                  <c:v>98.761221042317842</c:v>
                </c:pt>
                <c:pt idx="160">
                  <c:v>98.717078831485907</c:v>
                </c:pt>
                <c:pt idx="161">
                  <c:v>98.672697496832853</c:v>
                </c:pt>
                <c:pt idx="162">
                  <c:v>98.628079315167597</c:v>
                </c:pt>
                <c:pt idx="163">
                  <c:v>98.583226543671458</c:v>
                </c:pt>
                <c:pt idx="164">
                  <c:v>98.538141417094067</c:v>
                </c:pt>
                <c:pt idx="165">
                  <c:v>98.492826147753462</c:v>
                </c:pt>
                <c:pt idx="166">
                  <c:v>98.447282928340044</c:v>
                </c:pt>
                <c:pt idx="167">
                  <c:v>98.401513929112511</c:v>
                </c:pt>
                <c:pt idx="168">
                  <c:v>98.355521300702037</c:v>
                </c:pt>
                <c:pt idx="169">
                  <c:v>98.309307171308063</c:v>
                </c:pt>
                <c:pt idx="170">
                  <c:v>98.262873652306396</c:v>
                </c:pt>
                <c:pt idx="171">
                  <c:v>98.216222832641137</c:v>
                </c:pt>
                <c:pt idx="172">
                  <c:v>98.169356784432807</c:v>
                </c:pt>
                <c:pt idx="173">
                  <c:v>98.122277554566224</c:v>
                </c:pt>
                <c:pt idx="174">
                  <c:v>98.074987173102585</c:v>
                </c:pt>
                <c:pt idx="175">
                  <c:v>98.027487653279351</c:v>
                </c:pt>
                <c:pt idx="176">
                  <c:v>97.979780985902337</c:v>
                </c:pt>
                <c:pt idx="177">
                  <c:v>97.931869144953723</c:v>
                </c:pt>
                <c:pt idx="178">
                  <c:v>97.883754081983966</c:v>
                </c:pt>
                <c:pt idx="179">
                  <c:v>97.835841503595972</c:v>
                </c:pt>
                <c:pt idx="180">
                  <c:v>97.787460376435376</c:v>
                </c:pt>
                <c:pt idx="181">
                  <c:v>97.800089246765225</c:v>
                </c:pt>
                <c:pt idx="182">
                  <c:v>97.812354290317614</c:v>
                </c:pt>
                <c:pt idx="183">
                  <c:v>97.82442560883392</c:v>
                </c:pt>
                <c:pt idx="184">
                  <c:v>97.836305047314511</c:v>
                </c:pt>
                <c:pt idx="185">
                  <c:v>97.847994433936023</c:v>
                </c:pt>
                <c:pt idx="186">
                  <c:v>97.859495577247387</c:v>
                </c:pt>
                <c:pt idx="187">
                  <c:v>97.870810268973926</c:v>
                </c:pt>
                <c:pt idx="188">
                  <c:v>97.881940286821077</c:v>
                </c:pt>
                <c:pt idx="189">
                  <c:v>97.892887388866711</c:v>
                </c:pt>
                <c:pt idx="190">
                  <c:v>97.903653319168868</c:v>
                </c:pt>
                <c:pt idx="191">
                  <c:v>97.914239802157994</c:v>
                </c:pt>
                <c:pt idx="192">
                  <c:v>97.924648545440775</c:v>
                </c:pt>
                <c:pt idx="193">
                  <c:v>97.934881242604149</c:v>
                </c:pt>
                <c:pt idx="194">
                  <c:v>97.944939570411364</c:v>
                </c:pt>
                <c:pt idx="195">
                  <c:v>97.954825188801934</c:v>
                </c:pt>
                <c:pt idx="196">
                  <c:v>97.96453974369561</c:v>
                </c:pt>
                <c:pt idx="197">
                  <c:v>97.974084864188413</c:v>
                </c:pt>
                <c:pt idx="198">
                  <c:v>97.983462165356684</c:v>
                </c:pt>
                <c:pt idx="199">
                  <c:v>97.992673245452977</c:v>
                </c:pt>
                <c:pt idx="200">
                  <c:v>97.992673245452977</c:v>
                </c:pt>
                <c:pt idx="201">
                  <c:v>97.992673245452977</c:v>
                </c:pt>
                <c:pt idx="202">
                  <c:v>97.992673245452977</c:v>
                </c:pt>
                <c:pt idx="203">
                  <c:v>97.992673245452977</c:v>
                </c:pt>
                <c:pt idx="204">
                  <c:v>97.992673245452977</c:v>
                </c:pt>
                <c:pt idx="205">
                  <c:v>97.992673245452977</c:v>
                </c:pt>
                <c:pt idx="206">
                  <c:v>97.999298372507042</c:v>
                </c:pt>
                <c:pt idx="207">
                  <c:v>97.991222991064433</c:v>
                </c:pt>
                <c:pt idx="208">
                  <c:v>97.983147609621838</c:v>
                </c:pt>
                <c:pt idx="209">
                  <c:v>97.975072228179229</c:v>
                </c:pt>
                <c:pt idx="210">
                  <c:v>97.96699684673662</c:v>
                </c:pt>
                <c:pt idx="211">
                  <c:v>97.958921465294011</c:v>
                </c:pt>
                <c:pt idx="212">
                  <c:v>97.923440888969736</c:v>
                </c:pt>
                <c:pt idx="213">
                  <c:v>97.887960312645461</c:v>
                </c:pt>
                <c:pt idx="214">
                  <c:v>97.852479736321186</c:v>
                </c:pt>
                <c:pt idx="215">
                  <c:v>97.816999159996925</c:v>
                </c:pt>
                <c:pt idx="216">
                  <c:v>97.781518583672664</c:v>
                </c:pt>
                <c:pt idx="217">
                  <c:v>97.746038007348389</c:v>
                </c:pt>
                <c:pt idx="218">
                  <c:v>97.7105574310241</c:v>
                </c:pt>
                <c:pt idx="219">
                  <c:v>97.675076854699824</c:v>
                </c:pt>
                <c:pt idx="220">
                  <c:v>97.639596278375578</c:v>
                </c:pt>
                <c:pt idx="221">
                  <c:v>97.604115702051288</c:v>
                </c:pt>
                <c:pt idx="222">
                  <c:v>97.568635125727027</c:v>
                </c:pt>
                <c:pt idx="223">
                  <c:v>97.533154549402752</c:v>
                </c:pt>
                <c:pt idx="224">
                  <c:v>97.497673973078491</c:v>
                </c:pt>
                <c:pt idx="225">
                  <c:v>97.462193396754216</c:v>
                </c:pt>
                <c:pt idx="226">
                  <c:v>96.378882167908046</c:v>
                </c:pt>
                <c:pt idx="227">
                  <c:v>95.295570939062245</c:v>
                </c:pt>
                <c:pt idx="228">
                  <c:v>94.212259710216372</c:v>
                </c:pt>
                <c:pt idx="229">
                  <c:v>93.128948481370315</c:v>
                </c:pt>
                <c:pt idx="230">
                  <c:v>92.045637252524358</c:v>
                </c:pt>
                <c:pt idx="231">
                  <c:v>90.962326023678372</c:v>
                </c:pt>
                <c:pt idx="232">
                  <c:v>89.879014794832685</c:v>
                </c:pt>
                <c:pt idx="233">
                  <c:v>88.79570356598667</c:v>
                </c:pt>
                <c:pt idx="234">
                  <c:v>87.712392337140628</c:v>
                </c:pt>
                <c:pt idx="235">
                  <c:v>86.629081108294741</c:v>
                </c:pt>
                <c:pt idx="236">
                  <c:v>85.545769879448699</c:v>
                </c:pt>
                <c:pt idx="237">
                  <c:v>84.462458650602883</c:v>
                </c:pt>
                <c:pt idx="238">
                  <c:v>83.379147421757096</c:v>
                </c:pt>
                <c:pt idx="239">
                  <c:v>82.295836192911096</c:v>
                </c:pt>
                <c:pt idx="240">
                  <c:v>81.212524964065125</c:v>
                </c:pt>
                <c:pt idx="241">
                  <c:v>80.129213735219196</c:v>
                </c:pt>
                <c:pt idx="242">
                  <c:v>79.045902506373338</c:v>
                </c:pt>
                <c:pt idx="243">
                  <c:v>77.962591277527139</c:v>
                </c:pt>
                <c:pt idx="244">
                  <c:v>76.879280048681252</c:v>
                </c:pt>
                <c:pt idx="245">
                  <c:v>75.82148478203267</c:v>
                </c:pt>
                <c:pt idx="246">
                  <c:v>74.773503346998012</c:v>
                </c:pt>
                <c:pt idx="247">
                  <c:v>73.725521911963568</c:v>
                </c:pt>
                <c:pt idx="248">
                  <c:v>72.677540476928954</c:v>
                </c:pt>
                <c:pt idx="249">
                  <c:v>71.629559041894382</c:v>
                </c:pt>
                <c:pt idx="250">
                  <c:v>70.581577606859724</c:v>
                </c:pt>
                <c:pt idx="251">
                  <c:v>69.53359617182528</c:v>
                </c:pt>
                <c:pt idx="252">
                  <c:v>68.485614736790822</c:v>
                </c:pt>
                <c:pt idx="253">
                  <c:v>67.437633301756108</c:v>
                </c:pt>
                <c:pt idx="254">
                  <c:v>66.389651866721763</c:v>
                </c:pt>
                <c:pt idx="255">
                  <c:v>65.341670431687064</c:v>
                </c:pt>
                <c:pt idx="256">
                  <c:v>64.293688996652463</c:v>
                </c:pt>
                <c:pt idx="257">
                  <c:v>63.245707561618111</c:v>
                </c:pt>
                <c:pt idx="258">
                  <c:v>62.197726126583525</c:v>
                </c:pt>
                <c:pt idx="259">
                  <c:v>61.149744691548896</c:v>
                </c:pt>
                <c:pt idx="260">
                  <c:v>60.101763256514587</c:v>
                </c:pt>
                <c:pt idx="261">
                  <c:v>59.053781821480044</c:v>
                </c:pt>
                <c:pt idx="262">
                  <c:v>58.005800386445479</c:v>
                </c:pt>
                <c:pt idx="263">
                  <c:v>56.957818951410943</c:v>
                </c:pt>
                <c:pt idx="264">
                  <c:v>55.909837516376413</c:v>
                </c:pt>
                <c:pt idx="265">
                  <c:v>54.861856081341926</c:v>
                </c:pt>
                <c:pt idx="266">
                  <c:v>53.813874646307362</c:v>
                </c:pt>
                <c:pt idx="267">
                  <c:v>52.765893211272832</c:v>
                </c:pt>
                <c:pt idx="268">
                  <c:v>51.717931266507897</c:v>
                </c:pt>
                <c:pt idx="269">
                  <c:v>50.672343422200107</c:v>
                </c:pt>
                <c:pt idx="270">
                  <c:v>49.629453902110512</c:v>
                </c:pt>
                <c:pt idx="271">
                  <c:v>48.589236904273776</c:v>
                </c:pt>
                <c:pt idx="272">
                  <c:v>47.552134682001693</c:v>
                </c:pt>
                <c:pt idx="273">
                  <c:v>46.518119156520065</c:v>
                </c:pt>
                <c:pt idx="274">
                  <c:v>45.487237159433377</c:v>
                </c:pt>
                <c:pt idx="275">
                  <c:v>44.461387148427896</c:v>
                </c:pt>
                <c:pt idx="276">
                  <c:v>43.440637295985859</c:v>
                </c:pt>
                <c:pt idx="277">
                  <c:v>42.425097937614169</c:v>
                </c:pt>
                <c:pt idx="278">
                  <c:v>41.425211794884589</c:v>
                </c:pt>
                <c:pt idx="279">
                  <c:v>40.431173338684445</c:v>
                </c:pt>
                <c:pt idx="280">
                  <c:v>39.443584148479758</c:v>
                </c:pt>
                <c:pt idx="281">
                  <c:v>38.462382158795499</c:v>
                </c:pt>
                <c:pt idx="282">
                  <c:v>37.488414390222452</c:v>
                </c:pt>
                <c:pt idx="283">
                  <c:v>36.522747409980518</c:v>
                </c:pt>
                <c:pt idx="284">
                  <c:v>35.565302634513976</c:v>
                </c:pt>
                <c:pt idx="285">
                  <c:v>34.616002234530235</c:v>
                </c:pt>
                <c:pt idx="286">
                  <c:v>33.674769120979988</c:v>
                </c:pt>
                <c:pt idx="287">
                  <c:v>32.741526959077</c:v>
                </c:pt>
                <c:pt idx="288">
                  <c:v>31.816200140258587</c:v>
                </c:pt>
                <c:pt idx="289">
                  <c:v>30.898713779381534</c:v>
                </c:pt>
                <c:pt idx="290">
                  <c:v>29.988993714722408</c:v>
                </c:pt>
                <c:pt idx="291">
                  <c:v>29.086966507977259</c:v>
                </c:pt>
                <c:pt idx="292">
                  <c:v>28.192559402202374</c:v>
                </c:pt>
                <c:pt idx="293">
                  <c:v>27.305700352657933</c:v>
                </c:pt>
                <c:pt idx="294">
                  <c:v>26.4263180071802</c:v>
                </c:pt>
                <c:pt idx="295">
                  <c:v>25.554341694965782</c:v>
                </c:pt>
                <c:pt idx="296">
                  <c:v>24.689701423767556</c:v>
                </c:pt>
                <c:pt idx="297">
                  <c:v>23.832327879894827</c:v>
                </c:pt>
                <c:pt idx="298">
                  <c:v>22.982152408585534</c:v>
                </c:pt>
                <c:pt idx="299">
                  <c:v>22.139107005594585</c:v>
                </c:pt>
                <c:pt idx="300">
                  <c:v>21.30312433401728</c:v>
                </c:pt>
                <c:pt idx="301">
                  <c:v>20.474137696249993</c:v>
                </c:pt>
                <c:pt idx="302">
                  <c:v>19.652081025578351</c:v>
                </c:pt>
                <c:pt idx="303">
                  <c:v>18.836888911412643</c:v>
                </c:pt>
                <c:pt idx="304">
                  <c:v>18.028496546012835</c:v>
                </c:pt>
                <c:pt idx="305">
                  <c:v>17.226839763743911</c:v>
                </c:pt>
                <c:pt idx="306">
                  <c:v>16.43810534425311</c:v>
                </c:pt>
                <c:pt idx="307">
                  <c:v>15.655979987975968</c:v>
                </c:pt>
                <c:pt idx="308">
                  <c:v>14.880401354650127</c:v>
                </c:pt>
                <c:pt idx="309">
                  <c:v>14.111307690039235</c:v>
                </c:pt>
                <c:pt idx="310">
                  <c:v>13.348637834344654</c:v>
                </c:pt>
                <c:pt idx="311">
                  <c:v>12.592331216597607</c:v>
                </c:pt>
                <c:pt idx="312">
                  <c:v>11.842327849051387</c:v>
                </c:pt>
                <c:pt idx="313">
                  <c:v>11.09856831035755</c:v>
                </c:pt>
                <c:pt idx="314">
                  <c:v>10.360993745565935</c:v>
                </c:pt>
                <c:pt idx="315">
                  <c:v>9.6295458829483636</c:v>
                </c:pt>
                <c:pt idx="316">
                  <c:v>8.9041669835275101</c:v>
                </c:pt>
                <c:pt idx="317">
                  <c:v>8.1923472772768164</c:v>
                </c:pt>
                <c:pt idx="318">
                  <c:v>7.4953273803366471</c:v>
                </c:pt>
                <c:pt idx="319">
                  <c:v>6.8138456779249408</c:v>
                </c:pt>
                <c:pt idx="320">
                  <c:v>6.1493308591894822</c:v>
                </c:pt>
                <c:pt idx="321">
                  <c:v>5.5012750693835581</c:v>
                </c:pt>
                <c:pt idx="322">
                  <c:v>4.869186423281918</c:v>
                </c:pt>
                <c:pt idx="323">
                  <c:v>4.252601445580285</c:v>
                </c:pt>
                <c:pt idx="324">
                  <c:v>3.7404358221252054</c:v>
                </c:pt>
                <c:pt idx="325">
                  <c:v>3.2404496644506846</c:v>
                </c:pt>
                <c:pt idx="326">
                  <c:v>2.7972819110189993</c:v>
                </c:pt>
                <c:pt idx="327">
                  <c:v>2.3576834453414861</c:v>
                </c:pt>
                <c:pt idx="328">
                  <c:v>1.9261338132900649</c:v>
                </c:pt>
                <c:pt idx="329">
                  <c:v>1.498084634777868</c:v>
                </c:pt>
                <c:pt idx="330">
                  <c:v>1.0735020100265622</c:v>
                </c:pt>
                <c:pt idx="331">
                  <c:v>0.6481352152660248</c:v>
                </c:pt>
                <c:pt idx="332">
                  <c:v>0.22328798723665053</c:v>
                </c:pt>
                <c:pt idx="333">
                  <c:v>-0.18110339973261352</c:v>
                </c:pt>
                <c:pt idx="334">
                  <c:v>-0.57593430563628389</c:v>
                </c:pt>
                <c:pt idx="335">
                  <c:v>-0.9620189268761663</c:v>
                </c:pt>
                <c:pt idx="336">
                  <c:v>-1.3396241425034292</c:v>
                </c:pt>
                <c:pt idx="337">
                  <c:v>-1.6799791615470616</c:v>
                </c:pt>
                <c:pt idx="338">
                  <c:v>-2.0124827236554275</c:v>
                </c:pt>
                <c:pt idx="339">
                  <c:v>-2.3373935153670859</c:v>
                </c:pt>
                <c:pt idx="340">
                  <c:v>-2.6549611554926331</c:v>
                </c:pt>
                <c:pt idx="341">
                  <c:v>-2.9631013839305762</c:v>
                </c:pt>
                <c:pt idx="342">
                  <c:v>-3.2667806474617964</c:v>
                </c:pt>
                <c:pt idx="343">
                  <c:v>-3.539506864937807</c:v>
                </c:pt>
                <c:pt idx="344">
                  <c:v>-3.7879863577590829</c:v>
                </c:pt>
                <c:pt idx="345">
                  <c:v>-4.0306483228136489</c:v>
                </c:pt>
                <c:pt idx="346">
                  <c:v>-4.2676897726615222</c:v>
                </c:pt>
                <c:pt idx="347">
                  <c:v>-4.4993007392432398</c:v>
                </c:pt>
                <c:pt idx="348">
                  <c:v>-4.7256645234117718</c:v>
                </c:pt>
                <c:pt idx="349">
                  <c:v>-4.9484225996435764</c:v>
                </c:pt>
                <c:pt idx="350">
                  <c:v>-5.1677794099031171</c:v>
                </c:pt>
                <c:pt idx="351">
                  <c:v>-5.3380287653446903</c:v>
                </c:pt>
                <c:pt idx="352">
                  <c:v>-5.507187080674302</c:v>
                </c:pt>
                <c:pt idx="353">
                  <c:v>-5.6752641781354738</c:v>
                </c:pt>
                <c:pt idx="354">
                  <c:v>-5.8422697874412348</c:v>
                </c:pt>
                <c:pt idx="355">
                  <c:v>-6.0070705512377085</c:v>
                </c:pt>
                <c:pt idx="356">
                  <c:v>-6.1584196194143939</c:v>
                </c:pt>
                <c:pt idx="357">
                  <c:v>-6.3087258698437605</c:v>
                </c:pt>
                <c:pt idx="358">
                  <c:v>-6.3700054196412461</c:v>
                </c:pt>
                <c:pt idx="359">
                  <c:v>-6.4054859959655159</c:v>
                </c:pt>
                <c:pt idx="360">
                  <c:v>-6.4394882138914635</c:v>
                </c:pt>
                <c:pt idx="361">
                  <c:v>-6.4749687902157351</c:v>
                </c:pt>
                <c:pt idx="362">
                  <c:v>-6.5104493665400058</c:v>
                </c:pt>
                <c:pt idx="363">
                  <c:v>-6.5115911806127604</c:v>
                </c:pt>
                <c:pt idx="364">
                  <c:v>-6.5115911806127604</c:v>
                </c:pt>
                <c:pt idx="365">
                  <c:v>-6.5115911806127604</c:v>
                </c:pt>
                <c:pt idx="366">
                  <c:v>-6.5115911806127604</c:v>
                </c:pt>
                <c:pt idx="367">
                  <c:v>-6.5115911806127604</c:v>
                </c:pt>
                <c:pt idx="368">
                  <c:v>-6.5115911806127604</c:v>
                </c:pt>
                <c:pt idx="369">
                  <c:v>-6.5115911806127604</c:v>
                </c:pt>
                <c:pt idx="370">
                  <c:v>-6.5115911806127604</c:v>
                </c:pt>
                <c:pt idx="371">
                  <c:v>-6.5115911806127604</c:v>
                </c:pt>
                <c:pt idx="372">
                  <c:v>-6.5115911806127604</c:v>
                </c:pt>
                <c:pt idx="373">
                  <c:v>-6.5115911806127604</c:v>
                </c:pt>
                <c:pt idx="374">
                  <c:v>-6.5115911806127604</c:v>
                </c:pt>
                <c:pt idx="375">
                  <c:v>-6.5115911806127604</c:v>
                </c:pt>
                <c:pt idx="376">
                  <c:v>-6.5115911806127604</c:v>
                </c:pt>
                <c:pt idx="377">
                  <c:v>-6.5115911806127604</c:v>
                </c:pt>
                <c:pt idx="378">
                  <c:v>-6.5115911806127604</c:v>
                </c:pt>
                <c:pt idx="379">
                  <c:v>-6.5115911806127604</c:v>
                </c:pt>
                <c:pt idx="380">
                  <c:v>-6.5115911806127604</c:v>
                </c:pt>
                <c:pt idx="381">
                  <c:v>-6.5115911806127604</c:v>
                </c:pt>
                <c:pt idx="382">
                  <c:v>-6.5115911806127604</c:v>
                </c:pt>
                <c:pt idx="383">
                  <c:v>-6.5115911806127604</c:v>
                </c:pt>
                <c:pt idx="384">
                  <c:v>-6.5115911806127604</c:v>
                </c:pt>
                <c:pt idx="385">
                  <c:v>-6.5115911806127604</c:v>
                </c:pt>
                <c:pt idx="386">
                  <c:v>-6.5115911806127604</c:v>
                </c:pt>
                <c:pt idx="387">
                  <c:v>-6.5115911806127604</c:v>
                </c:pt>
                <c:pt idx="388">
                  <c:v>-6.5115911806127604</c:v>
                </c:pt>
                <c:pt idx="389">
                  <c:v>-6.5115911806127604</c:v>
                </c:pt>
                <c:pt idx="390">
                  <c:v>-6.5115911806127604</c:v>
                </c:pt>
                <c:pt idx="391">
                  <c:v>-6.5115911806127604</c:v>
                </c:pt>
                <c:pt idx="392">
                  <c:v>-6.5115911806127604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E5E-4089-9B86-88FD4F5D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773152"/>
        <c:axId val="550781352"/>
        <c:extLst>
          <c:ext xmlns:c15="http://schemas.microsoft.com/office/drawing/2012/chart" uri="{02D57815-91ED-43cb-92C2-25804820EDAC}">
            <c15:filteredLineSeries>
              <c15:ser>
                <c:idx val="11"/>
                <c:order val="16"/>
                <c:tx>
                  <c:strRef>
                    <c:extLst>
                      <c:ext uri="{02D57815-91ED-43cb-92C2-25804820EDAC}">
                        <c15:formulaRef>
                          <c15:sqref>'NAFTA+POZAGAS'!$BN$2</c15:sqref>
                        </c15:formulaRef>
                      </c:ext>
                    </c:extLst>
                    <c:strCache>
                      <c:ptCount val="1"/>
                      <c:pt idx="0">
                        <c:v>P1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'NAFTA+POZAGAS'!$BN$7:$BN$642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545.84633738107902</c:v>
                      </c:pt>
                      <c:pt idx="1">
                        <c:v>546.84633738107902</c:v>
                      </c:pt>
                      <c:pt idx="2">
                        <c:v>547.84633738107902</c:v>
                      </c:pt>
                      <c:pt idx="3">
                        <c:v>548.84633738107902</c:v>
                      </c:pt>
                      <c:pt idx="4">
                        <c:v>549.84633738107902</c:v>
                      </c:pt>
                      <c:pt idx="5">
                        <c:v>550.84633738107902</c:v>
                      </c:pt>
                      <c:pt idx="6">
                        <c:v>551.84633738107902</c:v>
                      </c:pt>
                      <c:pt idx="7">
                        <c:v>552.84633738107902</c:v>
                      </c:pt>
                      <c:pt idx="8">
                        <c:v>553.84633738107902</c:v>
                      </c:pt>
                      <c:pt idx="9">
                        <c:v>554.84633738107902</c:v>
                      </c:pt>
                      <c:pt idx="10">
                        <c:v>555.84633738107902</c:v>
                      </c:pt>
                      <c:pt idx="11">
                        <c:v>556.84633738107902</c:v>
                      </c:pt>
                      <c:pt idx="12">
                        <c:v>557.84633738107902</c:v>
                      </c:pt>
                      <c:pt idx="13">
                        <c:v>558.84633738107902</c:v>
                      </c:pt>
                      <c:pt idx="14">
                        <c:v>559.84633738107902</c:v>
                      </c:pt>
                      <c:pt idx="15">
                        <c:v>560.84633738107902</c:v>
                      </c:pt>
                      <c:pt idx="16">
                        <c:v>561.84633738107902</c:v>
                      </c:pt>
                      <c:pt idx="17">
                        <c:v>562.84633738107902</c:v>
                      </c:pt>
                      <c:pt idx="18">
                        <c:v>563.84633738107902</c:v>
                      </c:pt>
                      <c:pt idx="19">
                        <c:v>564.84633738107902</c:v>
                      </c:pt>
                      <c:pt idx="20">
                        <c:v>565.84633738107902</c:v>
                      </c:pt>
                      <c:pt idx="21">
                        <c:v>566.84633738107902</c:v>
                      </c:pt>
                      <c:pt idx="22">
                        <c:v>567.84633738107902</c:v>
                      </c:pt>
                      <c:pt idx="23">
                        <c:v>568.84633738107902</c:v>
                      </c:pt>
                      <c:pt idx="24">
                        <c:v>569.84633738107902</c:v>
                      </c:pt>
                      <c:pt idx="25">
                        <c:v>570.84633738107902</c:v>
                      </c:pt>
                      <c:pt idx="26">
                        <c:v>571.84633738107902</c:v>
                      </c:pt>
                      <c:pt idx="27">
                        <c:v>572.84633738107902</c:v>
                      </c:pt>
                      <c:pt idx="28">
                        <c:v>573.84633738107902</c:v>
                      </c:pt>
                      <c:pt idx="29">
                        <c:v>574.84633738107902</c:v>
                      </c:pt>
                      <c:pt idx="30">
                        <c:v>575.84633738107902</c:v>
                      </c:pt>
                      <c:pt idx="31">
                        <c:v>576.84633738107902</c:v>
                      </c:pt>
                      <c:pt idx="32">
                        <c:v>577.84633738107902</c:v>
                      </c:pt>
                      <c:pt idx="33">
                        <c:v>578.84633738107902</c:v>
                      </c:pt>
                      <c:pt idx="34">
                        <c:v>579.84633738107902</c:v>
                      </c:pt>
                      <c:pt idx="35">
                        <c:v>580.84633738107902</c:v>
                      </c:pt>
                      <c:pt idx="36">
                        <c:v>581.84633738107902</c:v>
                      </c:pt>
                      <c:pt idx="37">
                        <c:v>582.84633738107902</c:v>
                      </c:pt>
                      <c:pt idx="38">
                        <c:v>583.84633738107902</c:v>
                      </c:pt>
                      <c:pt idx="39">
                        <c:v>584.84633738107902</c:v>
                      </c:pt>
                      <c:pt idx="40">
                        <c:v>585.84633738107902</c:v>
                      </c:pt>
                      <c:pt idx="41">
                        <c:v>586.84633738107902</c:v>
                      </c:pt>
                      <c:pt idx="42">
                        <c:v>587.84633738107902</c:v>
                      </c:pt>
                      <c:pt idx="43">
                        <c:v>588.84633738107902</c:v>
                      </c:pt>
                      <c:pt idx="44">
                        <c:v>589.84633738107902</c:v>
                      </c:pt>
                      <c:pt idx="45">
                        <c:v>590.84633738107902</c:v>
                      </c:pt>
                      <c:pt idx="46">
                        <c:v>591.84633738107902</c:v>
                      </c:pt>
                      <c:pt idx="47">
                        <c:v>592.84633738107902</c:v>
                      </c:pt>
                      <c:pt idx="48">
                        <c:v>593.84633738107902</c:v>
                      </c:pt>
                      <c:pt idx="49">
                        <c:v>594.84633738107902</c:v>
                      </c:pt>
                      <c:pt idx="50">
                        <c:v>595.84633738107902</c:v>
                      </c:pt>
                      <c:pt idx="51">
                        <c:v>596.84633738107902</c:v>
                      </c:pt>
                      <c:pt idx="52">
                        <c:v>597.84633738107902</c:v>
                      </c:pt>
                      <c:pt idx="53">
                        <c:v>598.84633738107902</c:v>
                      </c:pt>
                      <c:pt idx="54">
                        <c:v>599.84633738107902</c:v>
                      </c:pt>
                      <c:pt idx="55">
                        <c:v>600.84633738107902</c:v>
                      </c:pt>
                      <c:pt idx="56">
                        <c:v>601.84633738107902</c:v>
                      </c:pt>
                      <c:pt idx="57">
                        <c:v>602.84633738107902</c:v>
                      </c:pt>
                      <c:pt idx="58">
                        <c:v>603.84633738107902</c:v>
                      </c:pt>
                      <c:pt idx="59">
                        <c:v>604.84633738107902</c:v>
                      </c:pt>
                      <c:pt idx="60">
                        <c:v>605.84633738107902</c:v>
                      </c:pt>
                      <c:pt idx="61">
                        <c:v>606.84633738107902</c:v>
                      </c:pt>
                      <c:pt idx="62">
                        <c:v>607.84633738107902</c:v>
                      </c:pt>
                      <c:pt idx="63">
                        <c:v>608.84633738107902</c:v>
                      </c:pt>
                      <c:pt idx="64">
                        <c:v>609.84633738107902</c:v>
                      </c:pt>
                      <c:pt idx="65">
                        <c:v>610.84633738107902</c:v>
                      </c:pt>
                      <c:pt idx="66">
                        <c:v>611.84633738107902</c:v>
                      </c:pt>
                      <c:pt idx="67">
                        <c:v>612.84633738107902</c:v>
                      </c:pt>
                      <c:pt idx="68">
                        <c:v>613.84633738107902</c:v>
                      </c:pt>
                      <c:pt idx="69">
                        <c:v>614.84633738107902</c:v>
                      </c:pt>
                      <c:pt idx="70">
                        <c:v>615.84633738107902</c:v>
                      </c:pt>
                      <c:pt idx="71">
                        <c:v>616.84633738107902</c:v>
                      </c:pt>
                      <c:pt idx="72">
                        <c:v>617.84633738107902</c:v>
                      </c:pt>
                      <c:pt idx="73">
                        <c:v>618.84633738107902</c:v>
                      </c:pt>
                      <c:pt idx="74">
                        <c:v>619.84633738107902</c:v>
                      </c:pt>
                      <c:pt idx="75">
                        <c:v>620.84633738107902</c:v>
                      </c:pt>
                      <c:pt idx="76">
                        <c:v>621.84633738107902</c:v>
                      </c:pt>
                      <c:pt idx="77">
                        <c:v>622.84633738107902</c:v>
                      </c:pt>
                      <c:pt idx="78">
                        <c:v>623.84633738107902</c:v>
                      </c:pt>
                      <c:pt idx="79">
                        <c:v>624.84633738107902</c:v>
                      </c:pt>
                      <c:pt idx="80">
                        <c:v>625.84633738107902</c:v>
                      </c:pt>
                      <c:pt idx="81">
                        <c:v>626.84633738107902</c:v>
                      </c:pt>
                      <c:pt idx="82">
                        <c:v>627.84633738107902</c:v>
                      </c:pt>
                      <c:pt idx="83">
                        <c:v>628.84633738107902</c:v>
                      </c:pt>
                      <c:pt idx="84">
                        <c:v>629.84633738107902</c:v>
                      </c:pt>
                      <c:pt idx="85">
                        <c:v>630.84633738107902</c:v>
                      </c:pt>
                      <c:pt idx="86">
                        <c:v>631.84633738107902</c:v>
                      </c:pt>
                      <c:pt idx="87">
                        <c:v>632.84633738107902</c:v>
                      </c:pt>
                      <c:pt idx="88">
                        <c:v>633.84633738107902</c:v>
                      </c:pt>
                      <c:pt idx="89">
                        <c:v>634.84633738107902</c:v>
                      </c:pt>
                      <c:pt idx="90">
                        <c:v>635.84633738107902</c:v>
                      </c:pt>
                      <c:pt idx="91">
                        <c:v>636.84633738107902</c:v>
                      </c:pt>
                      <c:pt idx="92">
                        <c:v>637.84633738107902</c:v>
                      </c:pt>
                      <c:pt idx="93">
                        <c:v>638.84633738107902</c:v>
                      </c:pt>
                      <c:pt idx="94">
                        <c:v>639.84633738107902</c:v>
                      </c:pt>
                      <c:pt idx="95">
                        <c:v>640.84633738107902</c:v>
                      </c:pt>
                      <c:pt idx="96">
                        <c:v>641.84633738107902</c:v>
                      </c:pt>
                      <c:pt idx="97">
                        <c:v>642.84633738107902</c:v>
                      </c:pt>
                      <c:pt idx="98">
                        <c:v>643.84633738107902</c:v>
                      </c:pt>
                      <c:pt idx="99">
                        <c:v>644.84633738107902</c:v>
                      </c:pt>
                      <c:pt idx="100">
                        <c:v>645.84633738107902</c:v>
                      </c:pt>
                      <c:pt idx="101">
                        <c:v>646.84633738107902</c:v>
                      </c:pt>
                      <c:pt idx="102">
                        <c:v>647.84633738107902</c:v>
                      </c:pt>
                      <c:pt idx="103">
                        <c:v>648.84633738107902</c:v>
                      </c:pt>
                      <c:pt idx="104">
                        <c:v>649.84633738107902</c:v>
                      </c:pt>
                      <c:pt idx="105">
                        <c:v>650.84633738107902</c:v>
                      </c:pt>
                      <c:pt idx="106">
                        <c:v>651.84633738107902</c:v>
                      </c:pt>
                      <c:pt idx="107">
                        <c:v>652.84633738107902</c:v>
                      </c:pt>
                      <c:pt idx="108">
                        <c:v>653.84633738107902</c:v>
                      </c:pt>
                      <c:pt idx="109">
                        <c:v>654.84633738107902</c:v>
                      </c:pt>
                      <c:pt idx="110">
                        <c:v>655.84633738107902</c:v>
                      </c:pt>
                      <c:pt idx="111">
                        <c:v>656.84633738107902</c:v>
                      </c:pt>
                      <c:pt idx="112">
                        <c:v>657.84633738107902</c:v>
                      </c:pt>
                      <c:pt idx="113">
                        <c:v>658.84633738107902</c:v>
                      </c:pt>
                      <c:pt idx="114">
                        <c:v>659.84633738107902</c:v>
                      </c:pt>
                      <c:pt idx="115">
                        <c:v>660.84633738107902</c:v>
                      </c:pt>
                      <c:pt idx="116">
                        <c:v>661.84633738107902</c:v>
                      </c:pt>
                      <c:pt idx="117">
                        <c:v>662.84633738107902</c:v>
                      </c:pt>
                      <c:pt idx="118">
                        <c:v>663.84633738107902</c:v>
                      </c:pt>
                      <c:pt idx="119">
                        <c:v>664.84633738107902</c:v>
                      </c:pt>
                      <c:pt idx="120">
                        <c:v>665.84633738107902</c:v>
                      </c:pt>
                      <c:pt idx="121">
                        <c:v>666.84633738107902</c:v>
                      </c:pt>
                      <c:pt idx="122">
                        <c:v>667.84633738107902</c:v>
                      </c:pt>
                      <c:pt idx="123">
                        <c:v>668.84633738107902</c:v>
                      </c:pt>
                      <c:pt idx="124">
                        <c:v>669.84633738107902</c:v>
                      </c:pt>
                      <c:pt idx="125">
                        <c:v>670.84633738107902</c:v>
                      </c:pt>
                      <c:pt idx="126">
                        <c:v>671.84633738107902</c:v>
                      </c:pt>
                      <c:pt idx="127">
                        <c:v>672.84633738107902</c:v>
                      </c:pt>
                      <c:pt idx="128">
                        <c:v>673.84633738107902</c:v>
                      </c:pt>
                      <c:pt idx="129">
                        <c:v>674.84633738107902</c:v>
                      </c:pt>
                      <c:pt idx="130">
                        <c:v>675.84633738107902</c:v>
                      </c:pt>
                      <c:pt idx="131">
                        <c:v>676.84633738107902</c:v>
                      </c:pt>
                      <c:pt idx="132">
                        <c:v>677.84633738107902</c:v>
                      </c:pt>
                      <c:pt idx="133">
                        <c:v>678.84633738107902</c:v>
                      </c:pt>
                      <c:pt idx="134">
                        <c:v>679.84633738107902</c:v>
                      </c:pt>
                      <c:pt idx="135">
                        <c:v>680.84633738107902</c:v>
                      </c:pt>
                      <c:pt idx="136">
                        <c:v>681.84633738107902</c:v>
                      </c:pt>
                      <c:pt idx="137">
                        <c:v>682.84633738107902</c:v>
                      </c:pt>
                      <c:pt idx="138">
                        <c:v>683.84633738107902</c:v>
                      </c:pt>
                      <c:pt idx="139">
                        <c:v>684.84633738107902</c:v>
                      </c:pt>
                      <c:pt idx="140">
                        <c:v>685.84633738107902</c:v>
                      </c:pt>
                      <c:pt idx="141">
                        <c:v>686.84633738107902</c:v>
                      </c:pt>
                      <c:pt idx="142">
                        <c:v>687.84633738107902</c:v>
                      </c:pt>
                      <c:pt idx="143">
                        <c:v>688.84633738107902</c:v>
                      </c:pt>
                      <c:pt idx="144">
                        <c:v>689.84633738107902</c:v>
                      </c:pt>
                      <c:pt idx="145">
                        <c:v>690.84633738107902</c:v>
                      </c:pt>
                      <c:pt idx="146">
                        <c:v>691.84633738107902</c:v>
                      </c:pt>
                      <c:pt idx="147">
                        <c:v>692.84633738107902</c:v>
                      </c:pt>
                      <c:pt idx="148">
                        <c:v>693.84633738107902</c:v>
                      </c:pt>
                      <c:pt idx="149">
                        <c:v>694.84633738107902</c:v>
                      </c:pt>
                      <c:pt idx="150">
                        <c:v>695.84633738107902</c:v>
                      </c:pt>
                      <c:pt idx="151">
                        <c:v>696.84633738107902</c:v>
                      </c:pt>
                      <c:pt idx="152">
                        <c:v>697.84633738107902</c:v>
                      </c:pt>
                      <c:pt idx="153">
                        <c:v>698.84633738107902</c:v>
                      </c:pt>
                      <c:pt idx="154">
                        <c:v>699.84633738107902</c:v>
                      </c:pt>
                      <c:pt idx="155">
                        <c:v>700.84633738107902</c:v>
                      </c:pt>
                      <c:pt idx="156">
                        <c:v>701.84633738107902</c:v>
                      </c:pt>
                      <c:pt idx="157">
                        <c:v>702.84633738107902</c:v>
                      </c:pt>
                      <c:pt idx="158">
                        <c:v>703.84633738107902</c:v>
                      </c:pt>
                      <c:pt idx="159">
                        <c:v>704.84633738107902</c:v>
                      </c:pt>
                      <c:pt idx="160">
                        <c:v>705.84633738107902</c:v>
                      </c:pt>
                      <c:pt idx="161">
                        <c:v>706.84633738107902</c:v>
                      </c:pt>
                      <c:pt idx="162">
                        <c:v>707.84633738107902</c:v>
                      </c:pt>
                      <c:pt idx="163">
                        <c:v>708.84633738107902</c:v>
                      </c:pt>
                      <c:pt idx="164">
                        <c:v>709.84633738107902</c:v>
                      </c:pt>
                      <c:pt idx="165">
                        <c:v>710.84633738107902</c:v>
                      </c:pt>
                      <c:pt idx="166">
                        <c:v>711.84633738107902</c:v>
                      </c:pt>
                      <c:pt idx="167">
                        <c:v>712.84633738107902</c:v>
                      </c:pt>
                      <c:pt idx="168">
                        <c:v>713.84633738107902</c:v>
                      </c:pt>
                      <c:pt idx="169">
                        <c:v>714.84633738107902</c:v>
                      </c:pt>
                      <c:pt idx="170">
                        <c:v>715.84633738107902</c:v>
                      </c:pt>
                      <c:pt idx="171">
                        <c:v>716.84633738107902</c:v>
                      </c:pt>
                      <c:pt idx="172">
                        <c:v>717.84633738107902</c:v>
                      </c:pt>
                      <c:pt idx="173">
                        <c:v>718.84633738107902</c:v>
                      </c:pt>
                      <c:pt idx="174">
                        <c:v>719.84633738107902</c:v>
                      </c:pt>
                      <c:pt idx="175">
                        <c:v>720.84633738107902</c:v>
                      </c:pt>
                      <c:pt idx="176">
                        <c:v>721.84633738107902</c:v>
                      </c:pt>
                      <c:pt idx="177">
                        <c:v>722.84633738107902</c:v>
                      </c:pt>
                      <c:pt idx="178">
                        <c:v>723.84633738107902</c:v>
                      </c:pt>
                      <c:pt idx="179">
                        <c:v>724.84633738107902</c:v>
                      </c:pt>
                      <c:pt idx="180">
                        <c:v>725.84633738107902</c:v>
                      </c:pt>
                      <c:pt idx="181">
                        <c:v>726.84633738107902</c:v>
                      </c:pt>
                      <c:pt idx="182">
                        <c:v>727.84633738107902</c:v>
                      </c:pt>
                      <c:pt idx="183">
                        <c:v>728.84633738107902</c:v>
                      </c:pt>
                      <c:pt idx="184">
                        <c:v>729.84633738107902</c:v>
                      </c:pt>
                      <c:pt idx="185">
                        <c:v>730.84633738107902</c:v>
                      </c:pt>
                      <c:pt idx="186">
                        <c:v>731.84633738107902</c:v>
                      </c:pt>
                      <c:pt idx="187">
                        <c:v>732.84633738107902</c:v>
                      </c:pt>
                      <c:pt idx="188">
                        <c:v>733.84633738107902</c:v>
                      </c:pt>
                      <c:pt idx="189">
                        <c:v>734.84633738107902</c:v>
                      </c:pt>
                      <c:pt idx="190">
                        <c:v>735.84633738107902</c:v>
                      </c:pt>
                      <c:pt idx="191">
                        <c:v>736.84633738107902</c:v>
                      </c:pt>
                      <c:pt idx="192">
                        <c:v>737.84633738107902</c:v>
                      </c:pt>
                      <c:pt idx="193">
                        <c:v>738.84633738107902</c:v>
                      </c:pt>
                      <c:pt idx="194">
                        <c:v>739.84633738107902</c:v>
                      </c:pt>
                      <c:pt idx="195">
                        <c:v>740.84633738107902</c:v>
                      </c:pt>
                      <c:pt idx="196">
                        <c:v>741.84633738107902</c:v>
                      </c:pt>
                      <c:pt idx="197">
                        <c:v>742.84633738107902</c:v>
                      </c:pt>
                      <c:pt idx="198">
                        <c:v>743.84633738107902</c:v>
                      </c:pt>
                      <c:pt idx="199">
                        <c:v>744.84633738107902</c:v>
                      </c:pt>
                      <c:pt idx="200">
                        <c:v>745.84633738107902</c:v>
                      </c:pt>
                      <c:pt idx="201">
                        <c:v>746.84633738107902</c:v>
                      </c:pt>
                      <c:pt idx="202">
                        <c:v>747.84633738107902</c:v>
                      </c:pt>
                      <c:pt idx="203">
                        <c:v>748.84633738107902</c:v>
                      </c:pt>
                      <c:pt idx="204">
                        <c:v>749.84633738107902</c:v>
                      </c:pt>
                      <c:pt idx="205">
                        <c:v>750.84633738107902</c:v>
                      </c:pt>
                      <c:pt idx="206">
                        <c:v>751.84633738107902</c:v>
                      </c:pt>
                      <c:pt idx="207">
                        <c:v>752.84633738107902</c:v>
                      </c:pt>
                      <c:pt idx="208">
                        <c:v>753.84633738107902</c:v>
                      </c:pt>
                      <c:pt idx="209">
                        <c:v>754.84633738107902</c:v>
                      </c:pt>
                      <c:pt idx="210">
                        <c:v>755.84633738107902</c:v>
                      </c:pt>
                      <c:pt idx="211">
                        <c:v>756.84633738107902</c:v>
                      </c:pt>
                      <c:pt idx="212">
                        <c:v>757.84633738107902</c:v>
                      </c:pt>
                      <c:pt idx="213">
                        <c:v>758.84633738107902</c:v>
                      </c:pt>
                      <c:pt idx="214">
                        <c:v>759.84633738107902</c:v>
                      </c:pt>
                      <c:pt idx="215">
                        <c:v>760.84633738107902</c:v>
                      </c:pt>
                      <c:pt idx="216">
                        <c:v>761.84633738107902</c:v>
                      </c:pt>
                      <c:pt idx="217">
                        <c:v>762.84633738107902</c:v>
                      </c:pt>
                      <c:pt idx="218">
                        <c:v>763.84633738107902</c:v>
                      </c:pt>
                      <c:pt idx="219">
                        <c:v>764.84633738107902</c:v>
                      </c:pt>
                      <c:pt idx="220">
                        <c:v>765.84633738107902</c:v>
                      </c:pt>
                      <c:pt idx="221">
                        <c:v>766.84633738107902</c:v>
                      </c:pt>
                      <c:pt idx="222">
                        <c:v>767.84633738107902</c:v>
                      </c:pt>
                      <c:pt idx="223">
                        <c:v>768.84633738107902</c:v>
                      </c:pt>
                      <c:pt idx="224">
                        <c:v>769.84633738107902</c:v>
                      </c:pt>
                      <c:pt idx="225">
                        <c:v>770.84633738107902</c:v>
                      </c:pt>
                      <c:pt idx="226">
                        <c:v>771.84633738107902</c:v>
                      </c:pt>
                      <c:pt idx="227">
                        <c:v>772.84633738107902</c:v>
                      </c:pt>
                      <c:pt idx="228">
                        <c:v>773.84633738107902</c:v>
                      </c:pt>
                      <c:pt idx="229">
                        <c:v>774.84633738107902</c:v>
                      </c:pt>
                      <c:pt idx="230">
                        <c:v>775.84633738107902</c:v>
                      </c:pt>
                      <c:pt idx="231">
                        <c:v>776.84633738107902</c:v>
                      </c:pt>
                      <c:pt idx="232">
                        <c:v>777.84633738107902</c:v>
                      </c:pt>
                      <c:pt idx="233">
                        <c:v>778.84633738107902</c:v>
                      </c:pt>
                      <c:pt idx="234">
                        <c:v>779.84633738107902</c:v>
                      </c:pt>
                      <c:pt idx="235">
                        <c:v>780.84633738107902</c:v>
                      </c:pt>
                      <c:pt idx="236">
                        <c:v>781.84633738107902</c:v>
                      </c:pt>
                      <c:pt idx="237">
                        <c:v>782.84633738107902</c:v>
                      </c:pt>
                      <c:pt idx="238">
                        <c:v>783.84633738107902</c:v>
                      </c:pt>
                      <c:pt idx="239">
                        <c:v>784.84633738107902</c:v>
                      </c:pt>
                      <c:pt idx="240">
                        <c:v>785.84633738107902</c:v>
                      </c:pt>
                      <c:pt idx="241">
                        <c:v>786.84633738107902</c:v>
                      </c:pt>
                      <c:pt idx="242">
                        <c:v>787.84633738107902</c:v>
                      </c:pt>
                      <c:pt idx="243">
                        <c:v>788.84633738107902</c:v>
                      </c:pt>
                      <c:pt idx="244">
                        <c:v>789.84633738107902</c:v>
                      </c:pt>
                      <c:pt idx="245">
                        <c:v>790.84633738107902</c:v>
                      </c:pt>
                      <c:pt idx="246">
                        <c:v>791.84633738107902</c:v>
                      </c:pt>
                      <c:pt idx="247">
                        <c:v>792.84633738107902</c:v>
                      </c:pt>
                      <c:pt idx="248">
                        <c:v>793.84633738107902</c:v>
                      </c:pt>
                      <c:pt idx="249">
                        <c:v>794.84633738107902</c:v>
                      </c:pt>
                      <c:pt idx="250">
                        <c:v>795.84633738107902</c:v>
                      </c:pt>
                      <c:pt idx="251">
                        <c:v>796.84633738107902</c:v>
                      </c:pt>
                      <c:pt idx="252">
                        <c:v>797.84633738107902</c:v>
                      </c:pt>
                      <c:pt idx="253">
                        <c:v>798.84633738107902</c:v>
                      </c:pt>
                      <c:pt idx="254">
                        <c:v>799.84633738107902</c:v>
                      </c:pt>
                      <c:pt idx="255">
                        <c:v>800.84633738107902</c:v>
                      </c:pt>
                      <c:pt idx="256">
                        <c:v>801.84633738107902</c:v>
                      </c:pt>
                      <c:pt idx="257">
                        <c:v>802.84633738107902</c:v>
                      </c:pt>
                      <c:pt idx="258">
                        <c:v>803.84633738107902</c:v>
                      </c:pt>
                      <c:pt idx="259">
                        <c:v>804.84633738107902</c:v>
                      </c:pt>
                      <c:pt idx="260">
                        <c:v>805.84633738107902</c:v>
                      </c:pt>
                      <c:pt idx="261">
                        <c:v>806.84633738107902</c:v>
                      </c:pt>
                      <c:pt idx="262">
                        <c:v>807.84633738107902</c:v>
                      </c:pt>
                      <c:pt idx="263">
                        <c:v>808.84633738107902</c:v>
                      </c:pt>
                      <c:pt idx="264">
                        <c:v>809.84633738107902</c:v>
                      </c:pt>
                      <c:pt idx="265">
                        <c:v>810.84633738107902</c:v>
                      </c:pt>
                      <c:pt idx="266">
                        <c:v>811.84633738107902</c:v>
                      </c:pt>
                      <c:pt idx="267">
                        <c:v>812.84633738107902</c:v>
                      </c:pt>
                      <c:pt idx="268">
                        <c:v>813.84633738107902</c:v>
                      </c:pt>
                      <c:pt idx="269">
                        <c:v>814.84633738107902</c:v>
                      </c:pt>
                      <c:pt idx="270">
                        <c:v>815.84633738107902</c:v>
                      </c:pt>
                      <c:pt idx="271">
                        <c:v>816.84633738107902</c:v>
                      </c:pt>
                      <c:pt idx="272">
                        <c:v>817.84633738107902</c:v>
                      </c:pt>
                      <c:pt idx="273">
                        <c:v>818.84633738107902</c:v>
                      </c:pt>
                      <c:pt idx="274">
                        <c:v>819.84633738107902</c:v>
                      </c:pt>
                      <c:pt idx="275">
                        <c:v>820.84633738107902</c:v>
                      </c:pt>
                      <c:pt idx="276">
                        <c:v>821.84633738107902</c:v>
                      </c:pt>
                      <c:pt idx="277">
                        <c:v>822.84633738107902</c:v>
                      </c:pt>
                      <c:pt idx="278">
                        <c:v>823.84633738107902</c:v>
                      </c:pt>
                      <c:pt idx="279">
                        <c:v>824.84633738107902</c:v>
                      </c:pt>
                      <c:pt idx="280">
                        <c:v>825.84633738107902</c:v>
                      </c:pt>
                      <c:pt idx="281">
                        <c:v>826.84633738107902</c:v>
                      </c:pt>
                      <c:pt idx="282">
                        <c:v>827.84633738107902</c:v>
                      </c:pt>
                      <c:pt idx="283">
                        <c:v>828.84633738107902</c:v>
                      </c:pt>
                      <c:pt idx="284">
                        <c:v>829.84633738107902</c:v>
                      </c:pt>
                      <c:pt idx="285">
                        <c:v>830.84633738107902</c:v>
                      </c:pt>
                      <c:pt idx="286">
                        <c:v>831.84633738107902</c:v>
                      </c:pt>
                      <c:pt idx="287">
                        <c:v>832.84633738107902</c:v>
                      </c:pt>
                      <c:pt idx="288">
                        <c:v>833.84633738107902</c:v>
                      </c:pt>
                      <c:pt idx="289">
                        <c:v>834.84633738107902</c:v>
                      </c:pt>
                      <c:pt idx="290">
                        <c:v>835.84633738107902</c:v>
                      </c:pt>
                      <c:pt idx="291">
                        <c:v>836.84633738107902</c:v>
                      </c:pt>
                      <c:pt idx="292">
                        <c:v>837.84633738107902</c:v>
                      </c:pt>
                      <c:pt idx="293">
                        <c:v>838.84633738107902</c:v>
                      </c:pt>
                      <c:pt idx="294">
                        <c:v>839.84633738107902</c:v>
                      </c:pt>
                      <c:pt idx="295">
                        <c:v>840.84633738107902</c:v>
                      </c:pt>
                      <c:pt idx="296">
                        <c:v>841.84633738107902</c:v>
                      </c:pt>
                      <c:pt idx="297">
                        <c:v>842.84633738107902</c:v>
                      </c:pt>
                      <c:pt idx="298">
                        <c:v>843.84633738107902</c:v>
                      </c:pt>
                      <c:pt idx="299">
                        <c:v>844.84633738107902</c:v>
                      </c:pt>
                      <c:pt idx="300">
                        <c:v>845.84633738107902</c:v>
                      </c:pt>
                      <c:pt idx="301">
                        <c:v>846.84633738107902</c:v>
                      </c:pt>
                      <c:pt idx="302">
                        <c:v>847.84633738107902</c:v>
                      </c:pt>
                      <c:pt idx="303">
                        <c:v>848.84633738107902</c:v>
                      </c:pt>
                      <c:pt idx="304">
                        <c:v>849.84633738107902</c:v>
                      </c:pt>
                      <c:pt idx="305">
                        <c:v>850.84633738107902</c:v>
                      </c:pt>
                      <c:pt idx="306">
                        <c:v>851.84633738107902</c:v>
                      </c:pt>
                      <c:pt idx="307">
                        <c:v>852.84633738107902</c:v>
                      </c:pt>
                      <c:pt idx="308">
                        <c:v>853.84633738107902</c:v>
                      </c:pt>
                      <c:pt idx="309">
                        <c:v>854.84633738107902</c:v>
                      </c:pt>
                      <c:pt idx="310">
                        <c:v>855.84633738107902</c:v>
                      </c:pt>
                      <c:pt idx="311">
                        <c:v>856.84633738107902</c:v>
                      </c:pt>
                      <c:pt idx="312">
                        <c:v>857.84633738107902</c:v>
                      </c:pt>
                      <c:pt idx="313">
                        <c:v>858.84633738107902</c:v>
                      </c:pt>
                      <c:pt idx="314">
                        <c:v>859.84633738107902</c:v>
                      </c:pt>
                      <c:pt idx="315">
                        <c:v>860.84633738107902</c:v>
                      </c:pt>
                      <c:pt idx="316">
                        <c:v>861.84633738107902</c:v>
                      </c:pt>
                      <c:pt idx="317">
                        <c:v>862.84633738107902</c:v>
                      </c:pt>
                      <c:pt idx="318">
                        <c:v>863.84633738107902</c:v>
                      </c:pt>
                      <c:pt idx="319">
                        <c:v>864.84633738107902</c:v>
                      </c:pt>
                      <c:pt idx="320">
                        <c:v>865.84633738107902</c:v>
                      </c:pt>
                      <c:pt idx="321">
                        <c:v>866.84633738107902</c:v>
                      </c:pt>
                      <c:pt idx="322">
                        <c:v>867.84633738107902</c:v>
                      </c:pt>
                      <c:pt idx="323">
                        <c:v>868.84633738107902</c:v>
                      </c:pt>
                      <c:pt idx="324">
                        <c:v>869.84633738107902</c:v>
                      </c:pt>
                      <c:pt idx="325">
                        <c:v>870.84633738107902</c:v>
                      </c:pt>
                      <c:pt idx="326">
                        <c:v>871.84633738107902</c:v>
                      </c:pt>
                      <c:pt idx="327">
                        <c:v>872.84633738107902</c:v>
                      </c:pt>
                      <c:pt idx="328">
                        <c:v>873.84633738107902</c:v>
                      </c:pt>
                      <c:pt idx="329">
                        <c:v>874.84633738107902</c:v>
                      </c:pt>
                      <c:pt idx="330">
                        <c:v>875.84633738107902</c:v>
                      </c:pt>
                      <c:pt idx="331">
                        <c:v>876.84633738107902</c:v>
                      </c:pt>
                      <c:pt idx="332">
                        <c:v>877.84633738107902</c:v>
                      </c:pt>
                      <c:pt idx="333">
                        <c:v>878.84633738107902</c:v>
                      </c:pt>
                      <c:pt idx="334">
                        <c:v>879.84633738107902</c:v>
                      </c:pt>
                      <c:pt idx="335">
                        <c:v>880.84633738107902</c:v>
                      </c:pt>
                      <c:pt idx="336">
                        <c:v>881.84633738107902</c:v>
                      </c:pt>
                      <c:pt idx="337">
                        <c:v>882.84633738107902</c:v>
                      </c:pt>
                      <c:pt idx="338">
                        <c:v>883.84633738107902</c:v>
                      </c:pt>
                      <c:pt idx="339">
                        <c:v>884.84633738107902</c:v>
                      </c:pt>
                      <c:pt idx="340">
                        <c:v>885.84633738107902</c:v>
                      </c:pt>
                      <c:pt idx="341">
                        <c:v>886.84633738107902</c:v>
                      </c:pt>
                      <c:pt idx="342">
                        <c:v>887.84633738107902</c:v>
                      </c:pt>
                      <c:pt idx="343">
                        <c:v>888.84633738107902</c:v>
                      </c:pt>
                      <c:pt idx="344">
                        <c:v>889.84633738107902</c:v>
                      </c:pt>
                      <c:pt idx="345">
                        <c:v>890.84633738107902</c:v>
                      </c:pt>
                      <c:pt idx="346">
                        <c:v>891.84633738107902</c:v>
                      </c:pt>
                      <c:pt idx="347">
                        <c:v>892.84633738107902</c:v>
                      </c:pt>
                      <c:pt idx="348">
                        <c:v>893.84633738107902</c:v>
                      </c:pt>
                      <c:pt idx="349">
                        <c:v>894.84633738107902</c:v>
                      </c:pt>
                      <c:pt idx="350">
                        <c:v>895.84633738107902</c:v>
                      </c:pt>
                      <c:pt idx="351">
                        <c:v>896.84633738107902</c:v>
                      </c:pt>
                      <c:pt idx="352">
                        <c:v>897.84633738107902</c:v>
                      </c:pt>
                      <c:pt idx="353">
                        <c:v>898.84633738107902</c:v>
                      </c:pt>
                      <c:pt idx="354">
                        <c:v>899.84633738107902</c:v>
                      </c:pt>
                      <c:pt idx="355">
                        <c:v>900.84633738107902</c:v>
                      </c:pt>
                      <c:pt idx="356">
                        <c:v>901.84633738107902</c:v>
                      </c:pt>
                      <c:pt idx="357">
                        <c:v>902.84633738107902</c:v>
                      </c:pt>
                      <c:pt idx="358">
                        <c:v>903.84633738107902</c:v>
                      </c:pt>
                      <c:pt idx="359">
                        <c:v>904.84633738107902</c:v>
                      </c:pt>
                      <c:pt idx="360">
                        <c:v>905.84633738107902</c:v>
                      </c:pt>
                      <c:pt idx="361">
                        <c:v>906.84633738107902</c:v>
                      </c:pt>
                      <c:pt idx="362">
                        <c:v>907.84633738107902</c:v>
                      </c:pt>
                      <c:pt idx="363">
                        <c:v>908.84633738107902</c:v>
                      </c:pt>
                      <c:pt idx="364">
                        <c:v>909.84633738107902</c:v>
                      </c:pt>
                      <c:pt idx="365">
                        <c:v>910.84633738107902</c:v>
                      </c:pt>
                      <c:pt idx="366">
                        <c:v>911.84633738107902</c:v>
                      </c:pt>
                      <c:pt idx="367">
                        <c:v>912.84633738107902</c:v>
                      </c:pt>
                      <c:pt idx="368">
                        <c:v>913.84633738107902</c:v>
                      </c:pt>
                      <c:pt idx="369">
                        <c:v>914.84633738107902</c:v>
                      </c:pt>
                      <c:pt idx="370">
                        <c:v>915.84633738107902</c:v>
                      </c:pt>
                      <c:pt idx="371">
                        <c:v>916.84633738107902</c:v>
                      </c:pt>
                      <c:pt idx="372">
                        <c:v>917.84633738107902</c:v>
                      </c:pt>
                      <c:pt idx="373">
                        <c:v>918.84633738107902</c:v>
                      </c:pt>
                      <c:pt idx="374">
                        <c:v>919.84633738107902</c:v>
                      </c:pt>
                      <c:pt idx="375">
                        <c:v>920.84633738107902</c:v>
                      </c:pt>
                      <c:pt idx="376">
                        <c:v>921.84633738107902</c:v>
                      </c:pt>
                      <c:pt idx="377">
                        <c:v>922.84633738107902</c:v>
                      </c:pt>
                      <c:pt idx="378">
                        <c:v>923.84633738107902</c:v>
                      </c:pt>
                      <c:pt idx="379">
                        <c:v>924.84633738107902</c:v>
                      </c:pt>
                      <c:pt idx="380">
                        <c:v>925.84633738107902</c:v>
                      </c:pt>
                      <c:pt idx="381">
                        <c:v>926.84633738107902</c:v>
                      </c:pt>
                      <c:pt idx="382">
                        <c:v>927.84633738107902</c:v>
                      </c:pt>
                      <c:pt idx="383">
                        <c:v>928.84633738107902</c:v>
                      </c:pt>
                      <c:pt idx="384">
                        <c:v>929.84633738107902</c:v>
                      </c:pt>
                      <c:pt idx="385">
                        <c:v>930.84633738107902</c:v>
                      </c:pt>
                      <c:pt idx="386">
                        <c:v>931.84633738107902</c:v>
                      </c:pt>
                      <c:pt idx="387">
                        <c:v>932.84633738107902</c:v>
                      </c:pt>
                      <c:pt idx="388">
                        <c:v>933.84633738107902</c:v>
                      </c:pt>
                      <c:pt idx="389">
                        <c:v>934.84633738107902</c:v>
                      </c:pt>
                      <c:pt idx="390">
                        <c:v>935.84633738107902</c:v>
                      </c:pt>
                      <c:pt idx="391">
                        <c:v>936.84633738107902</c:v>
                      </c:pt>
                      <c:pt idx="392">
                        <c:v>937.84633738107902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AE5E-4089-9B86-88FD4F5DED28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'NAFTA+POZAGAS'!$BV$2</c15:sqref>
                        </c15:formulaRef>
                      </c:ext>
                    </c:extLst>
                    <c:strCache>
                      <c:ptCount val="1"/>
                      <c:pt idx="0">
                        <c:v>navrh zakona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'NAFTA+POZAGAS'!$BV$7:$BV$642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#N/A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#N/A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#N/A</c:v>
                      </c:pt>
                      <c:pt idx="186">
                        <c:v>#N/A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#N/A</c:v>
                      </c:pt>
                      <c:pt idx="193">
                        <c:v>#N/A</c:v>
                      </c:pt>
                      <c:pt idx="194">
                        <c:v>#N/A</c:v>
                      </c:pt>
                      <c:pt idx="195">
                        <c:v>#N/A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#N/A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#N/A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#N/A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#N/A</c:v>
                      </c:pt>
                      <c:pt idx="218">
                        <c:v>#N/A</c:v>
                      </c:pt>
                      <c:pt idx="219">
                        <c:v>#N/A</c:v>
                      </c:pt>
                      <c:pt idx="220">
                        <c:v>#N/A</c:v>
                      </c:pt>
                      <c:pt idx="221">
                        <c:v>#N/A</c:v>
                      </c:pt>
                      <c:pt idx="222">
                        <c:v>#N/A</c:v>
                      </c:pt>
                      <c:pt idx="223">
                        <c:v>#N/A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#N/A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#N/A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#N/A</c:v>
                      </c:pt>
                      <c:pt idx="250">
                        <c:v>#N/A</c:v>
                      </c:pt>
                      <c:pt idx="251">
                        <c:v>#N/A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#N/A</c:v>
                      </c:pt>
                      <c:pt idx="258">
                        <c:v>#N/A</c:v>
                      </c:pt>
                      <c:pt idx="259">
                        <c:v>#N/A</c:v>
                      </c:pt>
                      <c:pt idx="260">
                        <c:v>#N/A</c:v>
                      </c:pt>
                      <c:pt idx="261">
                        <c:v>#N/A</c:v>
                      </c:pt>
                      <c:pt idx="262">
                        <c:v>#N/A</c:v>
                      </c:pt>
                      <c:pt idx="263">
                        <c:v>#N/A</c:v>
                      </c:pt>
                      <c:pt idx="264">
                        <c:v>#N/A</c:v>
                      </c:pt>
                      <c:pt idx="265">
                        <c:v>#N/A</c:v>
                      </c:pt>
                      <c:pt idx="266">
                        <c:v>#N/A</c:v>
                      </c:pt>
                      <c:pt idx="267">
                        <c:v>#N/A</c:v>
                      </c:pt>
                      <c:pt idx="268">
                        <c:v>#N/A</c:v>
                      </c:pt>
                      <c:pt idx="269">
                        <c:v>#N/A</c:v>
                      </c:pt>
                      <c:pt idx="270">
                        <c:v>#N/A</c:v>
                      </c:pt>
                      <c:pt idx="271">
                        <c:v>#N/A</c:v>
                      </c:pt>
                      <c:pt idx="272">
                        <c:v>#N/A</c:v>
                      </c:pt>
                      <c:pt idx="273">
                        <c:v>#N/A</c:v>
                      </c:pt>
                      <c:pt idx="274">
                        <c:v>#N/A</c:v>
                      </c:pt>
                      <c:pt idx="275">
                        <c:v>#N/A</c:v>
                      </c:pt>
                      <c:pt idx="276">
                        <c:v>#N/A</c:v>
                      </c:pt>
                      <c:pt idx="277">
                        <c:v>#N/A</c:v>
                      </c:pt>
                      <c:pt idx="278">
                        <c:v>#N/A</c:v>
                      </c:pt>
                      <c:pt idx="279">
                        <c:v>#N/A</c:v>
                      </c:pt>
                      <c:pt idx="280">
                        <c:v>#N/A</c:v>
                      </c:pt>
                      <c:pt idx="281">
                        <c:v>#N/A</c:v>
                      </c:pt>
                      <c:pt idx="282">
                        <c:v>#N/A</c:v>
                      </c:pt>
                      <c:pt idx="283">
                        <c:v>#N/A</c:v>
                      </c:pt>
                      <c:pt idx="284">
                        <c:v>#N/A</c:v>
                      </c:pt>
                      <c:pt idx="285">
                        <c:v>#N/A</c:v>
                      </c:pt>
                      <c:pt idx="286">
                        <c:v>#N/A</c:v>
                      </c:pt>
                      <c:pt idx="287">
                        <c:v>#N/A</c:v>
                      </c:pt>
                      <c:pt idx="288">
                        <c:v>#N/A</c:v>
                      </c:pt>
                      <c:pt idx="289">
                        <c:v>#N/A</c:v>
                      </c:pt>
                      <c:pt idx="290">
                        <c:v>#N/A</c:v>
                      </c:pt>
                      <c:pt idx="291">
                        <c:v>#N/A</c:v>
                      </c:pt>
                      <c:pt idx="292">
                        <c:v>#N/A</c:v>
                      </c:pt>
                      <c:pt idx="293">
                        <c:v>#N/A</c:v>
                      </c:pt>
                      <c:pt idx="294">
                        <c:v>#N/A</c:v>
                      </c:pt>
                      <c:pt idx="295">
                        <c:v>#N/A</c:v>
                      </c:pt>
                      <c:pt idx="296">
                        <c:v>#N/A</c:v>
                      </c:pt>
                      <c:pt idx="297">
                        <c:v>#N/A</c:v>
                      </c:pt>
                      <c:pt idx="298">
                        <c:v>#N/A</c:v>
                      </c:pt>
                      <c:pt idx="299">
                        <c:v>#N/A</c:v>
                      </c:pt>
                      <c:pt idx="300">
                        <c:v>#N/A</c:v>
                      </c:pt>
                      <c:pt idx="301">
                        <c:v>#N/A</c:v>
                      </c:pt>
                      <c:pt idx="302">
                        <c:v>#N/A</c:v>
                      </c:pt>
                      <c:pt idx="303">
                        <c:v>#N/A</c:v>
                      </c:pt>
                      <c:pt idx="304">
                        <c:v>#N/A</c:v>
                      </c:pt>
                      <c:pt idx="305">
                        <c:v>#N/A</c:v>
                      </c:pt>
                      <c:pt idx="306">
                        <c:v>#N/A</c:v>
                      </c:pt>
                      <c:pt idx="307">
                        <c:v>#N/A</c:v>
                      </c:pt>
                      <c:pt idx="308">
                        <c:v>#N/A</c:v>
                      </c:pt>
                      <c:pt idx="309">
                        <c:v>#N/A</c:v>
                      </c:pt>
                      <c:pt idx="310">
                        <c:v>#N/A</c:v>
                      </c:pt>
                      <c:pt idx="311">
                        <c:v>#N/A</c:v>
                      </c:pt>
                      <c:pt idx="312">
                        <c:v>#N/A</c:v>
                      </c:pt>
                      <c:pt idx="313">
                        <c:v>#N/A</c:v>
                      </c:pt>
                      <c:pt idx="314">
                        <c:v>#N/A</c:v>
                      </c:pt>
                      <c:pt idx="315">
                        <c:v>#N/A</c:v>
                      </c:pt>
                      <c:pt idx="316">
                        <c:v>#N/A</c:v>
                      </c:pt>
                      <c:pt idx="317">
                        <c:v>#N/A</c:v>
                      </c:pt>
                      <c:pt idx="318">
                        <c:v>#N/A</c:v>
                      </c:pt>
                      <c:pt idx="319">
                        <c:v>#N/A</c:v>
                      </c:pt>
                      <c:pt idx="320">
                        <c:v>#N/A</c:v>
                      </c:pt>
                      <c:pt idx="321">
                        <c:v>#N/A</c:v>
                      </c:pt>
                      <c:pt idx="322">
                        <c:v>#N/A</c:v>
                      </c:pt>
                      <c:pt idx="323">
                        <c:v>#N/A</c:v>
                      </c:pt>
                      <c:pt idx="324">
                        <c:v>#N/A</c:v>
                      </c:pt>
                      <c:pt idx="325">
                        <c:v>#N/A</c:v>
                      </c:pt>
                      <c:pt idx="326">
                        <c:v>#N/A</c:v>
                      </c:pt>
                      <c:pt idx="327">
                        <c:v>#N/A</c:v>
                      </c:pt>
                      <c:pt idx="328">
                        <c:v>#N/A</c:v>
                      </c:pt>
                      <c:pt idx="329">
                        <c:v>#N/A</c:v>
                      </c:pt>
                      <c:pt idx="330">
                        <c:v>#N/A</c:v>
                      </c:pt>
                      <c:pt idx="331">
                        <c:v>#N/A</c:v>
                      </c:pt>
                      <c:pt idx="332">
                        <c:v>#N/A</c:v>
                      </c:pt>
                      <c:pt idx="333">
                        <c:v>#N/A</c:v>
                      </c:pt>
                      <c:pt idx="334">
                        <c:v>#N/A</c:v>
                      </c:pt>
                      <c:pt idx="335">
                        <c:v>#N/A</c:v>
                      </c:pt>
                      <c:pt idx="336">
                        <c:v>#N/A</c:v>
                      </c:pt>
                      <c:pt idx="337">
                        <c:v>#N/A</c:v>
                      </c:pt>
                      <c:pt idx="338">
                        <c:v>#N/A</c:v>
                      </c:pt>
                      <c:pt idx="339">
                        <c:v>#N/A</c:v>
                      </c:pt>
                      <c:pt idx="340">
                        <c:v>#N/A</c:v>
                      </c:pt>
                      <c:pt idx="341">
                        <c:v>#N/A</c:v>
                      </c:pt>
                      <c:pt idx="342">
                        <c:v>#N/A</c:v>
                      </c:pt>
                      <c:pt idx="343">
                        <c:v>#N/A</c:v>
                      </c:pt>
                      <c:pt idx="344">
                        <c:v>#N/A</c:v>
                      </c:pt>
                      <c:pt idx="345">
                        <c:v>#N/A</c:v>
                      </c:pt>
                      <c:pt idx="346">
                        <c:v>#N/A</c:v>
                      </c:pt>
                      <c:pt idx="347">
                        <c:v>#N/A</c:v>
                      </c:pt>
                      <c:pt idx="348">
                        <c:v>#N/A</c:v>
                      </c:pt>
                      <c:pt idx="349">
                        <c:v>#N/A</c:v>
                      </c:pt>
                      <c:pt idx="350">
                        <c:v>#N/A</c:v>
                      </c:pt>
                      <c:pt idx="351">
                        <c:v>#N/A</c:v>
                      </c:pt>
                      <c:pt idx="352">
                        <c:v>#N/A</c:v>
                      </c:pt>
                      <c:pt idx="353">
                        <c:v>#N/A</c:v>
                      </c:pt>
                      <c:pt idx="354">
                        <c:v>#N/A</c:v>
                      </c:pt>
                      <c:pt idx="355">
                        <c:v>#N/A</c:v>
                      </c:pt>
                      <c:pt idx="356">
                        <c:v>#N/A</c:v>
                      </c:pt>
                      <c:pt idx="357">
                        <c:v>#N/A</c:v>
                      </c:pt>
                      <c:pt idx="358">
                        <c:v>#N/A</c:v>
                      </c:pt>
                      <c:pt idx="359">
                        <c:v>#N/A</c:v>
                      </c:pt>
                      <c:pt idx="360">
                        <c:v>#N/A</c:v>
                      </c:pt>
                      <c:pt idx="361">
                        <c:v>#N/A</c:v>
                      </c:pt>
                      <c:pt idx="362">
                        <c:v>#N/A</c:v>
                      </c:pt>
                      <c:pt idx="363">
                        <c:v>#N/A</c:v>
                      </c:pt>
                      <c:pt idx="364">
                        <c:v>#N/A</c:v>
                      </c:pt>
                      <c:pt idx="365">
                        <c:v>#N/A</c:v>
                      </c:pt>
                      <c:pt idx="366">
                        <c:v>#N/A</c:v>
                      </c:pt>
                      <c:pt idx="367">
                        <c:v>#N/A</c:v>
                      </c:pt>
                      <c:pt idx="368">
                        <c:v>#N/A</c:v>
                      </c:pt>
                      <c:pt idx="369">
                        <c:v>#N/A</c:v>
                      </c:pt>
                      <c:pt idx="370">
                        <c:v>#N/A</c:v>
                      </c:pt>
                      <c:pt idx="371">
                        <c:v>#N/A</c:v>
                      </c:pt>
                      <c:pt idx="372">
                        <c:v>#N/A</c:v>
                      </c:pt>
                      <c:pt idx="373">
                        <c:v>#N/A</c:v>
                      </c:pt>
                      <c:pt idx="374">
                        <c:v>#N/A</c:v>
                      </c:pt>
                      <c:pt idx="375">
                        <c:v>#N/A</c:v>
                      </c:pt>
                      <c:pt idx="376">
                        <c:v>#N/A</c:v>
                      </c:pt>
                      <c:pt idx="377">
                        <c:v>#N/A</c:v>
                      </c:pt>
                      <c:pt idx="378">
                        <c:v>#N/A</c:v>
                      </c:pt>
                      <c:pt idx="379">
                        <c:v>#N/A</c:v>
                      </c:pt>
                      <c:pt idx="380">
                        <c:v>#N/A</c:v>
                      </c:pt>
                      <c:pt idx="381">
                        <c:v>#N/A</c:v>
                      </c:pt>
                      <c:pt idx="382">
                        <c:v>#N/A</c:v>
                      </c:pt>
                      <c:pt idx="383">
                        <c:v>#N/A</c:v>
                      </c:pt>
                      <c:pt idx="384">
                        <c:v>#N/A</c:v>
                      </c:pt>
                      <c:pt idx="385">
                        <c:v>#N/A</c:v>
                      </c:pt>
                      <c:pt idx="386">
                        <c:v>#N/A</c:v>
                      </c:pt>
                      <c:pt idx="387">
                        <c:v>#N/A</c:v>
                      </c:pt>
                      <c:pt idx="388">
                        <c:v>#N/A</c:v>
                      </c:pt>
                      <c:pt idx="389">
                        <c:v>#N/A</c:v>
                      </c:pt>
                      <c:pt idx="390">
                        <c:v>#N/A</c:v>
                      </c:pt>
                      <c:pt idx="391">
                        <c:v>#N/A</c:v>
                      </c:pt>
                      <c:pt idx="392">
                        <c:v>#N/A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E5E-4089-9B86-88FD4F5DED28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'NAFTA+POZAGAS'!$BW$2</c15:sqref>
                        </c15:formulaRef>
                      </c:ext>
                    </c:extLst>
                    <c:strCache>
                      <c:ptCount val="1"/>
                      <c:pt idx="0">
                        <c:v>navrh NAFTA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92D050"/>
                    </a:solidFill>
                    <a:ln w="9525">
                      <a:solidFill>
                        <a:srgbClr val="92D050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'NAFTA+POZAGAS'!$BW$7:$BW$642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#N/A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#N/A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#N/A</c:v>
                      </c:pt>
                      <c:pt idx="186">
                        <c:v>#N/A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#N/A</c:v>
                      </c:pt>
                      <c:pt idx="193">
                        <c:v>#N/A</c:v>
                      </c:pt>
                      <c:pt idx="194">
                        <c:v>#N/A</c:v>
                      </c:pt>
                      <c:pt idx="195">
                        <c:v>#N/A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#N/A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#N/A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#N/A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#N/A</c:v>
                      </c:pt>
                      <c:pt idx="218">
                        <c:v>#N/A</c:v>
                      </c:pt>
                      <c:pt idx="219">
                        <c:v>#N/A</c:v>
                      </c:pt>
                      <c:pt idx="220">
                        <c:v>#N/A</c:v>
                      </c:pt>
                      <c:pt idx="221">
                        <c:v>#N/A</c:v>
                      </c:pt>
                      <c:pt idx="222">
                        <c:v>#N/A</c:v>
                      </c:pt>
                      <c:pt idx="223">
                        <c:v>#N/A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#N/A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#N/A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#N/A</c:v>
                      </c:pt>
                      <c:pt idx="250">
                        <c:v>#N/A</c:v>
                      </c:pt>
                      <c:pt idx="251">
                        <c:v>#N/A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#N/A</c:v>
                      </c:pt>
                      <c:pt idx="258">
                        <c:v>#N/A</c:v>
                      </c:pt>
                      <c:pt idx="259">
                        <c:v>#N/A</c:v>
                      </c:pt>
                      <c:pt idx="260">
                        <c:v>#N/A</c:v>
                      </c:pt>
                      <c:pt idx="261">
                        <c:v>#N/A</c:v>
                      </c:pt>
                      <c:pt idx="262">
                        <c:v>#N/A</c:v>
                      </c:pt>
                      <c:pt idx="263">
                        <c:v>#N/A</c:v>
                      </c:pt>
                      <c:pt idx="264">
                        <c:v>#N/A</c:v>
                      </c:pt>
                      <c:pt idx="265">
                        <c:v>#N/A</c:v>
                      </c:pt>
                      <c:pt idx="266">
                        <c:v>#N/A</c:v>
                      </c:pt>
                      <c:pt idx="267">
                        <c:v>#N/A</c:v>
                      </c:pt>
                      <c:pt idx="268">
                        <c:v>#N/A</c:v>
                      </c:pt>
                      <c:pt idx="269">
                        <c:v>#N/A</c:v>
                      </c:pt>
                      <c:pt idx="270">
                        <c:v>#N/A</c:v>
                      </c:pt>
                      <c:pt idx="271">
                        <c:v>#N/A</c:v>
                      </c:pt>
                      <c:pt idx="272">
                        <c:v>#N/A</c:v>
                      </c:pt>
                      <c:pt idx="273">
                        <c:v>#N/A</c:v>
                      </c:pt>
                      <c:pt idx="274">
                        <c:v>#N/A</c:v>
                      </c:pt>
                      <c:pt idx="275">
                        <c:v>#N/A</c:v>
                      </c:pt>
                      <c:pt idx="276">
                        <c:v>#N/A</c:v>
                      </c:pt>
                      <c:pt idx="277">
                        <c:v>#N/A</c:v>
                      </c:pt>
                      <c:pt idx="278">
                        <c:v>#N/A</c:v>
                      </c:pt>
                      <c:pt idx="279">
                        <c:v>#N/A</c:v>
                      </c:pt>
                      <c:pt idx="280">
                        <c:v>#N/A</c:v>
                      </c:pt>
                      <c:pt idx="281">
                        <c:v>#N/A</c:v>
                      </c:pt>
                      <c:pt idx="282">
                        <c:v>#N/A</c:v>
                      </c:pt>
                      <c:pt idx="283">
                        <c:v>#N/A</c:v>
                      </c:pt>
                      <c:pt idx="284">
                        <c:v>#N/A</c:v>
                      </c:pt>
                      <c:pt idx="285">
                        <c:v>#N/A</c:v>
                      </c:pt>
                      <c:pt idx="286">
                        <c:v>#N/A</c:v>
                      </c:pt>
                      <c:pt idx="287">
                        <c:v>#N/A</c:v>
                      </c:pt>
                      <c:pt idx="288">
                        <c:v>#N/A</c:v>
                      </c:pt>
                      <c:pt idx="289">
                        <c:v>#N/A</c:v>
                      </c:pt>
                      <c:pt idx="290">
                        <c:v>#N/A</c:v>
                      </c:pt>
                      <c:pt idx="291">
                        <c:v>#N/A</c:v>
                      </c:pt>
                      <c:pt idx="292">
                        <c:v>#N/A</c:v>
                      </c:pt>
                      <c:pt idx="293">
                        <c:v>#N/A</c:v>
                      </c:pt>
                      <c:pt idx="294">
                        <c:v>#N/A</c:v>
                      </c:pt>
                      <c:pt idx="295">
                        <c:v>#N/A</c:v>
                      </c:pt>
                      <c:pt idx="296">
                        <c:v>#N/A</c:v>
                      </c:pt>
                      <c:pt idx="297">
                        <c:v>#N/A</c:v>
                      </c:pt>
                      <c:pt idx="298">
                        <c:v>#N/A</c:v>
                      </c:pt>
                      <c:pt idx="299">
                        <c:v>#N/A</c:v>
                      </c:pt>
                      <c:pt idx="300">
                        <c:v>#N/A</c:v>
                      </c:pt>
                      <c:pt idx="301">
                        <c:v>#N/A</c:v>
                      </c:pt>
                      <c:pt idx="302">
                        <c:v>#N/A</c:v>
                      </c:pt>
                      <c:pt idx="303">
                        <c:v>#N/A</c:v>
                      </c:pt>
                      <c:pt idx="304">
                        <c:v>#N/A</c:v>
                      </c:pt>
                      <c:pt idx="305">
                        <c:v>#N/A</c:v>
                      </c:pt>
                      <c:pt idx="306">
                        <c:v>#N/A</c:v>
                      </c:pt>
                      <c:pt idx="307">
                        <c:v>#N/A</c:v>
                      </c:pt>
                      <c:pt idx="308">
                        <c:v>#N/A</c:v>
                      </c:pt>
                      <c:pt idx="309">
                        <c:v>#N/A</c:v>
                      </c:pt>
                      <c:pt idx="310">
                        <c:v>#N/A</c:v>
                      </c:pt>
                      <c:pt idx="311">
                        <c:v>#N/A</c:v>
                      </c:pt>
                      <c:pt idx="312">
                        <c:v>#N/A</c:v>
                      </c:pt>
                      <c:pt idx="313">
                        <c:v>#N/A</c:v>
                      </c:pt>
                      <c:pt idx="314">
                        <c:v>#N/A</c:v>
                      </c:pt>
                      <c:pt idx="315">
                        <c:v>#N/A</c:v>
                      </c:pt>
                      <c:pt idx="316">
                        <c:v>#N/A</c:v>
                      </c:pt>
                      <c:pt idx="317">
                        <c:v>#N/A</c:v>
                      </c:pt>
                      <c:pt idx="318">
                        <c:v>#N/A</c:v>
                      </c:pt>
                      <c:pt idx="319">
                        <c:v>#N/A</c:v>
                      </c:pt>
                      <c:pt idx="320">
                        <c:v>#N/A</c:v>
                      </c:pt>
                      <c:pt idx="321">
                        <c:v>#N/A</c:v>
                      </c:pt>
                      <c:pt idx="322">
                        <c:v>#N/A</c:v>
                      </c:pt>
                      <c:pt idx="323">
                        <c:v>#N/A</c:v>
                      </c:pt>
                      <c:pt idx="324">
                        <c:v>#N/A</c:v>
                      </c:pt>
                      <c:pt idx="325">
                        <c:v>#N/A</c:v>
                      </c:pt>
                      <c:pt idx="326">
                        <c:v>#N/A</c:v>
                      </c:pt>
                      <c:pt idx="327">
                        <c:v>#N/A</c:v>
                      </c:pt>
                      <c:pt idx="328">
                        <c:v>#N/A</c:v>
                      </c:pt>
                      <c:pt idx="329">
                        <c:v>#N/A</c:v>
                      </c:pt>
                      <c:pt idx="330">
                        <c:v>#N/A</c:v>
                      </c:pt>
                      <c:pt idx="331">
                        <c:v>#N/A</c:v>
                      </c:pt>
                      <c:pt idx="332">
                        <c:v>#N/A</c:v>
                      </c:pt>
                      <c:pt idx="333">
                        <c:v>#N/A</c:v>
                      </c:pt>
                      <c:pt idx="334">
                        <c:v>#N/A</c:v>
                      </c:pt>
                      <c:pt idx="335">
                        <c:v>#N/A</c:v>
                      </c:pt>
                      <c:pt idx="336">
                        <c:v>#N/A</c:v>
                      </c:pt>
                      <c:pt idx="337">
                        <c:v>#N/A</c:v>
                      </c:pt>
                      <c:pt idx="338">
                        <c:v>#N/A</c:v>
                      </c:pt>
                      <c:pt idx="339">
                        <c:v>#N/A</c:v>
                      </c:pt>
                      <c:pt idx="340">
                        <c:v>#N/A</c:v>
                      </c:pt>
                      <c:pt idx="341">
                        <c:v>#N/A</c:v>
                      </c:pt>
                      <c:pt idx="342">
                        <c:v>#N/A</c:v>
                      </c:pt>
                      <c:pt idx="343">
                        <c:v>#N/A</c:v>
                      </c:pt>
                      <c:pt idx="344">
                        <c:v>#N/A</c:v>
                      </c:pt>
                      <c:pt idx="345">
                        <c:v>#N/A</c:v>
                      </c:pt>
                      <c:pt idx="346">
                        <c:v>#N/A</c:v>
                      </c:pt>
                      <c:pt idx="347">
                        <c:v>#N/A</c:v>
                      </c:pt>
                      <c:pt idx="348">
                        <c:v>#N/A</c:v>
                      </c:pt>
                      <c:pt idx="349">
                        <c:v>#N/A</c:v>
                      </c:pt>
                      <c:pt idx="350">
                        <c:v>#N/A</c:v>
                      </c:pt>
                      <c:pt idx="351">
                        <c:v>#N/A</c:v>
                      </c:pt>
                      <c:pt idx="352">
                        <c:v>#N/A</c:v>
                      </c:pt>
                      <c:pt idx="353">
                        <c:v>#N/A</c:v>
                      </c:pt>
                      <c:pt idx="354">
                        <c:v>#N/A</c:v>
                      </c:pt>
                      <c:pt idx="355">
                        <c:v>#N/A</c:v>
                      </c:pt>
                      <c:pt idx="356">
                        <c:v>#N/A</c:v>
                      </c:pt>
                      <c:pt idx="357">
                        <c:v>#N/A</c:v>
                      </c:pt>
                      <c:pt idx="358">
                        <c:v>#N/A</c:v>
                      </c:pt>
                      <c:pt idx="359">
                        <c:v>#N/A</c:v>
                      </c:pt>
                      <c:pt idx="360">
                        <c:v>#N/A</c:v>
                      </c:pt>
                      <c:pt idx="361">
                        <c:v>#N/A</c:v>
                      </c:pt>
                      <c:pt idx="362">
                        <c:v>#N/A</c:v>
                      </c:pt>
                      <c:pt idx="363">
                        <c:v>#N/A</c:v>
                      </c:pt>
                      <c:pt idx="364">
                        <c:v>#N/A</c:v>
                      </c:pt>
                      <c:pt idx="365">
                        <c:v>#N/A</c:v>
                      </c:pt>
                      <c:pt idx="366">
                        <c:v>#N/A</c:v>
                      </c:pt>
                      <c:pt idx="367">
                        <c:v>#N/A</c:v>
                      </c:pt>
                      <c:pt idx="368">
                        <c:v>#N/A</c:v>
                      </c:pt>
                      <c:pt idx="369">
                        <c:v>#N/A</c:v>
                      </c:pt>
                      <c:pt idx="370">
                        <c:v>#N/A</c:v>
                      </c:pt>
                      <c:pt idx="371">
                        <c:v>#N/A</c:v>
                      </c:pt>
                      <c:pt idx="372">
                        <c:v>#N/A</c:v>
                      </c:pt>
                      <c:pt idx="373">
                        <c:v>#N/A</c:v>
                      </c:pt>
                      <c:pt idx="374">
                        <c:v>#N/A</c:v>
                      </c:pt>
                      <c:pt idx="375">
                        <c:v>#N/A</c:v>
                      </c:pt>
                      <c:pt idx="376">
                        <c:v>#N/A</c:v>
                      </c:pt>
                      <c:pt idx="377">
                        <c:v>#N/A</c:v>
                      </c:pt>
                      <c:pt idx="378">
                        <c:v>#N/A</c:v>
                      </c:pt>
                      <c:pt idx="379">
                        <c:v>#N/A</c:v>
                      </c:pt>
                      <c:pt idx="380">
                        <c:v>#N/A</c:v>
                      </c:pt>
                      <c:pt idx="381">
                        <c:v>#N/A</c:v>
                      </c:pt>
                      <c:pt idx="382">
                        <c:v>#N/A</c:v>
                      </c:pt>
                      <c:pt idx="383">
                        <c:v>#N/A</c:v>
                      </c:pt>
                      <c:pt idx="384">
                        <c:v>#N/A</c:v>
                      </c:pt>
                      <c:pt idx="385">
                        <c:v>#N/A</c:v>
                      </c:pt>
                      <c:pt idx="386">
                        <c:v>#N/A</c:v>
                      </c:pt>
                      <c:pt idx="387">
                        <c:v>#N/A</c:v>
                      </c:pt>
                      <c:pt idx="388">
                        <c:v>#N/A</c:v>
                      </c:pt>
                      <c:pt idx="389">
                        <c:v>#N/A</c:v>
                      </c:pt>
                      <c:pt idx="390">
                        <c:v>#N/A</c:v>
                      </c:pt>
                      <c:pt idx="391">
                        <c:v>#N/A</c:v>
                      </c:pt>
                      <c:pt idx="392">
                        <c:v>#N/A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E5E-4089-9B86-88FD4F5DED28}"/>
                  </c:ext>
                </c:extLst>
              </c15:ser>
            </c15:filteredLineSeries>
          </c:ext>
        </c:extLst>
      </c:lineChart>
      <c:dateAx>
        <c:axId val="5380642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8064552"/>
        <c:crosses val="autoZero"/>
        <c:auto val="0"/>
        <c:lblOffset val="100"/>
        <c:baseTimeUnit val="days"/>
      </c:dateAx>
      <c:valAx>
        <c:axId val="53806455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Gas Rate (mil. Sm3/d)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8064224"/>
        <c:crosses val="autoZero"/>
        <c:crossBetween val="between"/>
      </c:valAx>
      <c:valAx>
        <c:axId val="550781352"/>
        <c:scaling>
          <c:orientation val="minMax"/>
          <c:max val="10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WGV(%)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0773152"/>
        <c:crosses val="max"/>
        <c:crossBetween val="between"/>
        <c:majorUnit val="10"/>
      </c:valAx>
      <c:catAx>
        <c:axId val="550773152"/>
        <c:scaling>
          <c:orientation val="minMax"/>
        </c:scaling>
        <c:delete val="1"/>
        <c:axPos val="b"/>
        <c:majorTickMark val="out"/>
        <c:minorTickMark val="none"/>
        <c:tickLblPos val="nextTo"/>
        <c:crossAx val="5507813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ayout>
        <c:manualLayout>
          <c:xMode val="edge"/>
          <c:yMode val="edge"/>
          <c:x val="6.062284276785776E-2"/>
          <c:y val="0.93319246762461483"/>
          <c:w val="0.87890843758217607"/>
          <c:h val="5.840605951606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0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sk-SK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sk-SK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0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sk-SK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late </a:t>
            </a:r>
            <a:r>
              <a:rPr lang="sk-SK" sz="2000" b="0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196787089631487"/>
          <c:y val="2.50759696704578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687776549714755E-2"/>
          <c:y val="0.21186250495542508"/>
          <c:w val="0.85660288679175278"/>
          <c:h val="0.71111933818298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'NAFTA+POZAGAS'!$E$2</c:f>
              <c:strCache>
                <c:ptCount val="1"/>
                <c:pt idx="0">
                  <c:v>6P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'NAFTA+POZAGAS'!$E$7:$E$642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0.9</c:v>
                </c:pt>
                <c:pt idx="130">
                  <c:v>0.9</c:v>
                </c:pt>
                <c:pt idx="131">
                  <c:v>0.9</c:v>
                </c:pt>
                <c:pt idx="132">
                  <c:v>0.9</c:v>
                </c:pt>
                <c:pt idx="133">
                  <c:v>0.9</c:v>
                </c:pt>
                <c:pt idx="134">
                  <c:v>0.9</c:v>
                </c:pt>
                <c:pt idx="135">
                  <c:v>0.9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0.85</c:v>
                </c:pt>
                <c:pt idx="147">
                  <c:v>0.85</c:v>
                </c:pt>
                <c:pt idx="148">
                  <c:v>0.85</c:v>
                </c:pt>
                <c:pt idx="149">
                  <c:v>0.85</c:v>
                </c:pt>
                <c:pt idx="150">
                  <c:v>0.85</c:v>
                </c:pt>
                <c:pt idx="151">
                  <c:v>0.85</c:v>
                </c:pt>
                <c:pt idx="152">
                  <c:v>0.85</c:v>
                </c:pt>
                <c:pt idx="153">
                  <c:v>0.85</c:v>
                </c:pt>
                <c:pt idx="154">
                  <c:v>0.85</c:v>
                </c:pt>
                <c:pt idx="155">
                  <c:v>0.8</c:v>
                </c:pt>
                <c:pt idx="156">
                  <c:v>0.8</c:v>
                </c:pt>
                <c:pt idx="157">
                  <c:v>0.8</c:v>
                </c:pt>
                <c:pt idx="158">
                  <c:v>0.8</c:v>
                </c:pt>
                <c:pt idx="159">
                  <c:v>0.8</c:v>
                </c:pt>
                <c:pt idx="160">
                  <c:v>0.8</c:v>
                </c:pt>
                <c:pt idx="161">
                  <c:v>0.8</c:v>
                </c:pt>
                <c:pt idx="162">
                  <c:v>0.8</c:v>
                </c:pt>
                <c:pt idx="163">
                  <c:v>0.8</c:v>
                </c:pt>
                <c:pt idx="164">
                  <c:v>0.8</c:v>
                </c:pt>
                <c:pt idx="165">
                  <c:v>0.8</c:v>
                </c:pt>
                <c:pt idx="166">
                  <c:v>0.8</c:v>
                </c:pt>
                <c:pt idx="167">
                  <c:v>0.8</c:v>
                </c:pt>
                <c:pt idx="168">
                  <c:v>0.8</c:v>
                </c:pt>
                <c:pt idx="169">
                  <c:v>0.8</c:v>
                </c:pt>
                <c:pt idx="170">
                  <c:v>0.8</c:v>
                </c:pt>
                <c:pt idx="171">
                  <c:v>0.8</c:v>
                </c:pt>
                <c:pt idx="172">
                  <c:v>0.8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-0.65</c:v>
                </c:pt>
                <c:pt idx="213">
                  <c:v>-0.65</c:v>
                </c:pt>
                <c:pt idx="214">
                  <c:v>-0.65</c:v>
                </c:pt>
                <c:pt idx="215">
                  <c:v>-0.65</c:v>
                </c:pt>
                <c:pt idx="216">
                  <c:v>-0.65</c:v>
                </c:pt>
                <c:pt idx="217">
                  <c:v>-0.65</c:v>
                </c:pt>
                <c:pt idx="218">
                  <c:v>-0.65</c:v>
                </c:pt>
                <c:pt idx="219">
                  <c:v>-0.65</c:v>
                </c:pt>
                <c:pt idx="220">
                  <c:v>-0.65</c:v>
                </c:pt>
                <c:pt idx="221">
                  <c:v>-0.65</c:v>
                </c:pt>
                <c:pt idx="222">
                  <c:v>-0.65</c:v>
                </c:pt>
                <c:pt idx="223">
                  <c:v>-0.65</c:v>
                </c:pt>
                <c:pt idx="224">
                  <c:v>-0.65</c:v>
                </c:pt>
                <c:pt idx="225">
                  <c:v>-0.65</c:v>
                </c:pt>
                <c:pt idx="226">
                  <c:v>-0.65</c:v>
                </c:pt>
                <c:pt idx="227">
                  <c:v>-0.65</c:v>
                </c:pt>
                <c:pt idx="228">
                  <c:v>-0.65</c:v>
                </c:pt>
                <c:pt idx="229">
                  <c:v>-0.65</c:v>
                </c:pt>
                <c:pt idx="230">
                  <c:v>-0.65</c:v>
                </c:pt>
                <c:pt idx="231">
                  <c:v>-0.64333333333333398</c:v>
                </c:pt>
                <c:pt idx="232">
                  <c:v>-0.62188888888889005</c:v>
                </c:pt>
                <c:pt idx="233">
                  <c:v>-0.60115925925925995</c:v>
                </c:pt>
                <c:pt idx="234">
                  <c:v>-0.58112061728395104</c:v>
                </c:pt>
                <c:pt idx="235">
                  <c:v>-0.56174993004115303</c:v>
                </c:pt>
                <c:pt idx="236">
                  <c:v>-0.55000000000000004</c:v>
                </c:pt>
                <c:pt idx="237">
                  <c:v>-0.55000000000000004</c:v>
                </c:pt>
                <c:pt idx="238">
                  <c:v>-0.55000000000000004</c:v>
                </c:pt>
                <c:pt idx="239">
                  <c:v>-0.55000000000000004</c:v>
                </c:pt>
                <c:pt idx="240">
                  <c:v>-0.55000000000000004</c:v>
                </c:pt>
                <c:pt idx="241">
                  <c:v>-0.55000000000000004</c:v>
                </c:pt>
                <c:pt idx="242">
                  <c:v>-0.55000000000000004</c:v>
                </c:pt>
                <c:pt idx="243">
                  <c:v>-0.55000000000000004</c:v>
                </c:pt>
                <c:pt idx="244">
                  <c:v>-0.55000000000000004</c:v>
                </c:pt>
                <c:pt idx="245">
                  <c:v>-0.55000000000000004</c:v>
                </c:pt>
                <c:pt idx="246">
                  <c:v>-0.55000000000000004</c:v>
                </c:pt>
                <c:pt idx="247">
                  <c:v>-0.54135826570644796</c:v>
                </c:pt>
                <c:pt idx="248">
                  <c:v>-0.52331299018289901</c:v>
                </c:pt>
                <c:pt idx="249">
                  <c:v>-0.505869223843469</c:v>
                </c:pt>
                <c:pt idx="250">
                  <c:v>-0.48900691638201998</c:v>
                </c:pt>
                <c:pt idx="251">
                  <c:v>-0.47270668583595299</c:v>
                </c:pt>
                <c:pt idx="252">
                  <c:v>-0.45694979630808802</c:v>
                </c:pt>
                <c:pt idx="253">
                  <c:v>-0.45</c:v>
                </c:pt>
                <c:pt idx="254">
                  <c:v>-0.45</c:v>
                </c:pt>
                <c:pt idx="255">
                  <c:v>-0.45</c:v>
                </c:pt>
                <c:pt idx="256">
                  <c:v>-0.45</c:v>
                </c:pt>
                <c:pt idx="257">
                  <c:v>-0.45</c:v>
                </c:pt>
                <c:pt idx="258">
                  <c:v>-0.45</c:v>
                </c:pt>
                <c:pt idx="259">
                  <c:v>-0.45</c:v>
                </c:pt>
                <c:pt idx="260">
                  <c:v>-0.45</c:v>
                </c:pt>
                <c:pt idx="261">
                  <c:v>-0.45</c:v>
                </c:pt>
                <c:pt idx="262">
                  <c:v>-0.45</c:v>
                </c:pt>
                <c:pt idx="263">
                  <c:v>-0.45</c:v>
                </c:pt>
                <c:pt idx="264">
                  <c:v>-0.45</c:v>
                </c:pt>
                <c:pt idx="265">
                  <c:v>-0.45</c:v>
                </c:pt>
                <c:pt idx="266">
                  <c:v>-0.384362728623038</c:v>
                </c:pt>
                <c:pt idx="267">
                  <c:v>-0.34851287472882703</c:v>
                </c:pt>
                <c:pt idx="268">
                  <c:v>-0.34695562327784901</c:v>
                </c:pt>
                <c:pt idx="269">
                  <c:v>-0.34540533005498097</c:v>
                </c:pt>
                <c:pt idx="270">
                  <c:v>-0.34386196396894397</c:v>
                </c:pt>
                <c:pt idx="271">
                  <c:v>-0.34232549406738499</c:v>
                </c:pt>
                <c:pt idx="272">
                  <c:v>-0.340795889536253</c:v>
                </c:pt>
                <c:pt idx="273">
                  <c:v>-0.339273119699183</c:v>
                </c:pt>
                <c:pt idx="274">
                  <c:v>-0.337757154016881</c:v>
                </c:pt>
                <c:pt idx="275">
                  <c:v>-0.33624796208651098</c:v>
                </c:pt>
                <c:pt idx="276">
                  <c:v>-0.33474551364108401</c:v>
                </c:pt>
                <c:pt idx="277">
                  <c:v>-0.33324977854885401</c:v>
                </c:pt>
                <c:pt idx="278">
                  <c:v>-0.33176072681271102</c:v>
                </c:pt>
                <c:pt idx="279">
                  <c:v>-0.33027832856958</c:v>
                </c:pt>
                <c:pt idx="280">
                  <c:v>-0.32880255408982301</c:v>
                </c:pt>
                <c:pt idx="281">
                  <c:v>-0.32733337377664201</c:v>
                </c:pt>
                <c:pt idx="282">
                  <c:v>-0.325870758165487</c:v>
                </c:pt>
                <c:pt idx="283">
                  <c:v>-0.32441467792346002</c:v>
                </c:pt>
                <c:pt idx="284">
                  <c:v>-0.322965103848735</c:v>
                </c:pt>
                <c:pt idx="285">
                  <c:v>-0.32152200686996502</c:v>
                </c:pt>
                <c:pt idx="286">
                  <c:v>-0.32008535804570298</c:v>
                </c:pt>
                <c:pt idx="287">
                  <c:v>-0.318655128563818</c:v>
                </c:pt>
                <c:pt idx="288">
                  <c:v>-0.31723128974092402</c:v>
                </c:pt>
                <c:pt idx="289">
                  <c:v>-0.31581381302179501</c:v>
                </c:pt>
                <c:pt idx="290">
                  <c:v>-0.31440266997880301</c:v>
                </c:pt>
                <c:pt idx="291">
                  <c:v>-0.31299783231133699</c:v>
                </c:pt>
                <c:pt idx="292">
                  <c:v>-0.311599271845245</c:v>
                </c:pt>
                <c:pt idx="293">
                  <c:v>-0.31020696053226399</c:v>
                </c:pt>
                <c:pt idx="294">
                  <c:v>-0.308820870449456</c:v>
                </c:pt>
                <c:pt idx="295">
                  <c:v>-0.30744097379865498</c:v>
                </c:pt>
                <c:pt idx="296">
                  <c:v>-0.30606724290589898</c:v>
                </c:pt>
                <c:pt idx="297">
                  <c:v>-0.30469965022088602</c:v>
                </c:pt>
                <c:pt idx="298">
                  <c:v>-0.30333816831641403</c:v>
                </c:pt>
                <c:pt idx="299">
                  <c:v>-0.30198276988783301</c:v>
                </c:pt>
                <c:pt idx="300">
                  <c:v>-0.30063342775249902</c:v>
                </c:pt>
                <c:pt idx="301">
                  <c:v>-0.29929011484922602</c:v>
                </c:pt>
                <c:pt idx="302">
                  <c:v>-0.29795280423774601</c:v>
                </c:pt>
                <c:pt idx="303">
                  <c:v>-0.296621469098167</c:v>
                </c:pt>
                <c:pt idx="304">
                  <c:v>-0.295296082730436</c:v>
                </c:pt>
                <c:pt idx="305">
                  <c:v>-0.29397661855380303</c:v>
                </c:pt>
                <c:pt idx="306">
                  <c:v>-0.29266305010628801</c:v>
                </c:pt>
                <c:pt idx="307">
                  <c:v>-0.291355351044151</c:v>
                </c:pt>
                <c:pt idx="308">
                  <c:v>-0.29005349514136203</c:v>
                </c:pt>
                <c:pt idx="309">
                  <c:v>-0.28875745628907701</c:v>
                </c:pt>
                <c:pt idx="310">
                  <c:v>-0.28746720849511398</c:v>
                </c:pt>
                <c:pt idx="311">
                  <c:v>-0.28618272588342902</c:v>
                </c:pt>
                <c:pt idx="312">
                  <c:v>-0.28490398269360101</c:v>
                </c:pt>
                <c:pt idx="313">
                  <c:v>-0.28363095328031401</c:v>
                </c:pt>
                <c:pt idx="314">
                  <c:v>-0.282363612112842</c:v>
                </c:pt>
                <c:pt idx="315">
                  <c:v>-0.28110193377453602</c:v>
                </c:pt>
                <c:pt idx="316">
                  <c:v>-0.27984589296231699</c:v>
                </c:pt>
                <c:pt idx="317">
                  <c:v>-0.27859546448616801</c:v>
                </c:pt>
                <c:pt idx="318">
                  <c:v>-0.27735062326862397</c:v>
                </c:pt>
                <c:pt idx="319">
                  <c:v>-0.27611134434427798</c:v>
                </c:pt>
                <c:pt idx="320">
                  <c:v>-0.27487760285927298</c:v>
                </c:pt>
                <c:pt idx="321">
                  <c:v>-0.27364937407080397</c:v>
                </c:pt>
                <c:pt idx="322">
                  <c:v>-0.27242663334662698</c:v>
                </c:pt>
                <c:pt idx="323">
                  <c:v>-0.27120935616455999</c:v>
                </c:pt>
                <c:pt idx="324">
                  <c:v>-0.26999751811199302</c:v>
                </c:pt>
                <c:pt idx="325">
                  <c:v>-0.26879109488539799</c:v>
                </c:pt>
                <c:pt idx="326">
                  <c:v>-0.267590062289842</c:v>
                </c:pt>
                <c:pt idx="327">
                  <c:v>-0.26639439623850197</c:v>
                </c:pt>
                <c:pt idx="328">
                  <c:v>-0.265204072752181</c:v>
                </c:pt>
                <c:pt idx="329">
                  <c:v>-0.26401906795882901</c:v>
                </c:pt>
                <c:pt idx="330">
                  <c:v>-0.26283935809306203</c:v>
                </c:pt>
                <c:pt idx="331">
                  <c:v>-0.26166491949568399</c:v>
                </c:pt>
                <c:pt idx="332">
                  <c:v>-0.26049572861321901</c:v>
                </c:pt>
                <c:pt idx="333">
                  <c:v>-0.25933176199743202</c:v>
                </c:pt>
                <c:pt idx="334">
                  <c:v>-0.25817299630486101</c:v>
                </c:pt>
                <c:pt idx="335">
                  <c:v>-0.25701940829634901</c:v>
                </c:pt>
                <c:pt idx="336">
                  <c:v>-0.25587097483658</c:v>
                </c:pt>
                <c:pt idx="337">
                  <c:v>-0.25472767289360998</c:v>
                </c:pt>
                <c:pt idx="338">
                  <c:v>-0.25358947953841099</c:v>
                </c:pt>
                <c:pt idx="339">
                  <c:v>-0.25245637194440601</c:v>
                </c:pt>
                <c:pt idx="340">
                  <c:v>-0.251328327387013</c:v>
                </c:pt>
                <c:pt idx="341">
                  <c:v>-0.250205323243193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2BF-44DB-8890-648FF1029671}"/>
            </c:ext>
          </c:extLst>
        </c:ser>
        <c:ser>
          <c:idx val="1"/>
          <c:order val="1"/>
          <c:tx>
            <c:strRef>
              <c:f>'NAFTA+POZAGAS'!$F$2</c:f>
              <c:strCache>
                <c:ptCount val="1"/>
                <c:pt idx="0">
                  <c:v>1S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'NAFTA+POZAGAS'!$F$7:$F$642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0.4</c:v>
                </c:pt>
                <c:pt idx="130">
                  <c:v>0.4</c:v>
                </c:pt>
                <c:pt idx="131">
                  <c:v>0.4</c:v>
                </c:pt>
                <c:pt idx="132">
                  <c:v>0.4</c:v>
                </c:pt>
                <c:pt idx="133">
                  <c:v>0.4</c:v>
                </c:pt>
                <c:pt idx="134">
                  <c:v>0.4</c:v>
                </c:pt>
                <c:pt idx="135">
                  <c:v>0.4</c:v>
                </c:pt>
                <c:pt idx="136">
                  <c:v>0.4</c:v>
                </c:pt>
                <c:pt idx="137">
                  <c:v>0.4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0.35</c:v>
                </c:pt>
                <c:pt idx="147">
                  <c:v>0.35</c:v>
                </c:pt>
                <c:pt idx="148">
                  <c:v>0.35</c:v>
                </c:pt>
                <c:pt idx="149">
                  <c:v>0.35</c:v>
                </c:pt>
                <c:pt idx="150">
                  <c:v>0.35</c:v>
                </c:pt>
                <c:pt idx="151">
                  <c:v>0.35</c:v>
                </c:pt>
                <c:pt idx="152">
                  <c:v>0.35</c:v>
                </c:pt>
                <c:pt idx="153">
                  <c:v>0.35</c:v>
                </c:pt>
                <c:pt idx="154">
                  <c:v>0.35</c:v>
                </c:pt>
                <c:pt idx="155">
                  <c:v>0.35</c:v>
                </c:pt>
                <c:pt idx="156">
                  <c:v>0.35</c:v>
                </c:pt>
                <c:pt idx="157">
                  <c:v>0.35</c:v>
                </c:pt>
                <c:pt idx="158">
                  <c:v>0.35</c:v>
                </c:pt>
                <c:pt idx="159">
                  <c:v>0.35</c:v>
                </c:pt>
                <c:pt idx="160">
                  <c:v>0.34999999999999398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0.15</c:v>
                </c:pt>
                <c:pt idx="175">
                  <c:v>0.15</c:v>
                </c:pt>
                <c:pt idx="176">
                  <c:v>0.15</c:v>
                </c:pt>
                <c:pt idx="177">
                  <c:v>0.15</c:v>
                </c:pt>
                <c:pt idx="178">
                  <c:v>0.15</c:v>
                </c:pt>
                <c:pt idx="179">
                  <c:v>0.15</c:v>
                </c:pt>
                <c:pt idx="180">
                  <c:v>0.15</c:v>
                </c:pt>
                <c:pt idx="181">
                  <c:v>0.15</c:v>
                </c:pt>
                <c:pt idx="182">
                  <c:v>0.15</c:v>
                </c:pt>
                <c:pt idx="183">
                  <c:v>0.15</c:v>
                </c:pt>
                <c:pt idx="184">
                  <c:v>0.15</c:v>
                </c:pt>
                <c:pt idx="185">
                  <c:v>0.15</c:v>
                </c:pt>
                <c:pt idx="186">
                  <c:v>0.15</c:v>
                </c:pt>
                <c:pt idx="187">
                  <c:v>0.10000000000001499</c:v>
                </c:pt>
                <c:pt idx="188">
                  <c:v>0.1</c:v>
                </c:pt>
                <c:pt idx="189">
                  <c:v>0.1</c:v>
                </c:pt>
                <c:pt idx="190">
                  <c:v>0.1</c:v>
                </c:pt>
                <c:pt idx="191">
                  <c:v>0.1</c:v>
                </c:pt>
                <c:pt idx="192">
                  <c:v>0.1</c:v>
                </c:pt>
                <c:pt idx="193">
                  <c:v>0.1</c:v>
                </c:pt>
                <c:pt idx="194">
                  <c:v>0.1</c:v>
                </c:pt>
                <c:pt idx="195">
                  <c:v>0.1</c:v>
                </c:pt>
                <c:pt idx="196">
                  <c:v>0.1</c:v>
                </c:pt>
                <c:pt idx="197">
                  <c:v>0.1</c:v>
                </c:pt>
                <c:pt idx="198">
                  <c:v>0.1</c:v>
                </c:pt>
                <c:pt idx="199">
                  <c:v>0.1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0.1</c:v>
                </c:pt>
                <c:pt idx="207">
                  <c:v>0.1</c:v>
                </c:pt>
                <c:pt idx="208">
                  <c:v>0.1</c:v>
                </c:pt>
                <c:pt idx="209">
                  <c:v>0.1</c:v>
                </c:pt>
                <c:pt idx="210">
                  <c:v>0.1</c:v>
                </c:pt>
                <c:pt idx="211">
                  <c:v>0.1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-0.45899000000000001</c:v>
                </c:pt>
                <c:pt idx="227">
                  <c:v>-0.45889820199999998</c:v>
                </c:pt>
                <c:pt idx="228">
                  <c:v>-0.45880642235960001</c:v>
                </c:pt>
                <c:pt idx="229">
                  <c:v>-0.45871466107512798</c:v>
                </c:pt>
                <c:pt idx="230">
                  <c:v>-0.45862291814291301</c:v>
                </c:pt>
                <c:pt idx="231">
                  <c:v>-0.45853119355928401</c:v>
                </c:pt>
                <c:pt idx="232">
                  <c:v>-0.45843948732057199</c:v>
                </c:pt>
                <c:pt idx="233">
                  <c:v>-0.45834779942310799</c:v>
                </c:pt>
                <c:pt idx="234">
                  <c:v>-0.45825612986322301</c:v>
                </c:pt>
                <c:pt idx="235">
                  <c:v>-0.45816447863725102</c:v>
                </c:pt>
                <c:pt idx="236">
                  <c:v>-0.45807284574152302</c:v>
                </c:pt>
                <c:pt idx="237">
                  <c:v>-0.45781231172375397</c:v>
                </c:pt>
                <c:pt idx="238">
                  <c:v>-0.45689668710030701</c:v>
                </c:pt>
                <c:pt idx="239">
                  <c:v>-0.45598289372610601</c:v>
                </c:pt>
                <c:pt idx="240">
                  <c:v>-0.455070927938654</c:v>
                </c:pt>
                <c:pt idx="241">
                  <c:v>-0.45416078608277699</c:v>
                </c:pt>
                <c:pt idx="242">
                  <c:v>-0.45325246451061102</c:v>
                </c:pt>
                <c:pt idx="243">
                  <c:v>-0.45234595958159002</c:v>
                </c:pt>
                <c:pt idx="244">
                  <c:v>-0.45144126766242698</c:v>
                </c:pt>
                <c:pt idx="245">
                  <c:v>-0.45053838512710198</c:v>
                </c:pt>
                <c:pt idx="246">
                  <c:v>-0.44963730835684801</c:v>
                </c:pt>
                <c:pt idx="247">
                  <c:v>-0.44873803374013399</c:v>
                </c:pt>
                <c:pt idx="248">
                  <c:v>-0.44780866920718498</c:v>
                </c:pt>
                <c:pt idx="249">
                  <c:v>-0.446733928401087</c:v>
                </c:pt>
                <c:pt idx="250">
                  <c:v>-0.44566176697292498</c:v>
                </c:pt>
                <c:pt idx="251">
                  <c:v>-0.44459217873218998</c:v>
                </c:pt>
                <c:pt idx="252">
                  <c:v>-0.44352515750323201</c:v>
                </c:pt>
                <c:pt idx="253">
                  <c:v>-0.44246069712522501</c:v>
                </c:pt>
                <c:pt idx="254">
                  <c:v>-0.44139879145212402</c:v>
                </c:pt>
                <c:pt idx="255">
                  <c:v>-0.440339434352639</c:v>
                </c:pt>
                <c:pt idx="256">
                  <c:v>-0.439282619710193</c:v>
                </c:pt>
                <c:pt idx="257">
                  <c:v>-0.43822834142288802</c:v>
                </c:pt>
                <c:pt idx="258">
                  <c:v>-0.43717659340347298</c:v>
                </c:pt>
                <c:pt idx="259">
                  <c:v>-0.43612736957930498</c:v>
                </c:pt>
                <c:pt idx="260">
                  <c:v>-0.43469760718077899</c:v>
                </c:pt>
                <c:pt idx="261">
                  <c:v>-0.43321963531636498</c:v>
                </c:pt>
                <c:pt idx="262">
                  <c:v>-0.431746688556289</c:v>
                </c:pt>
                <c:pt idx="263">
                  <c:v>-0.43027874981519798</c:v>
                </c:pt>
                <c:pt idx="264">
                  <c:v>-0.42881580206582598</c:v>
                </c:pt>
                <c:pt idx="265">
                  <c:v>-0.42735782833880198</c:v>
                </c:pt>
                <c:pt idx="266">
                  <c:v>-0.42590481172244998</c:v>
                </c:pt>
                <c:pt idx="267">
                  <c:v>-0.42445673536259398</c:v>
                </c:pt>
                <c:pt idx="268">
                  <c:v>-0.42301358246236098</c:v>
                </c:pt>
                <c:pt idx="269">
                  <c:v>-0.42157533628198901</c:v>
                </c:pt>
                <c:pt idx="270">
                  <c:v>-0.42014198013863002</c:v>
                </c:pt>
                <c:pt idx="271">
                  <c:v>-0.41878090978117999</c:v>
                </c:pt>
                <c:pt idx="272">
                  <c:v>-0.41769207941574898</c:v>
                </c:pt>
                <c:pt idx="273">
                  <c:v>-0.41660608000926802</c:v>
                </c:pt>
                <c:pt idx="274">
                  <c:v>-0.41552290420124399</c:v>
                </c:pt>
                <c:pt idx="275">
                  <c:v>-0.41444254465032099</c:v>
                </c:pt>
                <c:pt idx="276">
                  <c:v>-0.41336499403422999</c:v>
                </c:pt>
                <c:pt idx="277">
                  <c:v>-0.41229024504974099</c:v>
                </c:pt>
                <c:pt idx="278">
                  <c:v>-0.41121829041261199</c:v>
                </c:pt>
                <c:pt idx="279">
                  <c:v>-0.41014912285753902</c:v>
                </c:pt>
                <c:pt idx="280">
                  <c:v>-0.409082735138109</c:v>
                </c:pt>
                <c:pt idx="281">
                  <c:v>-0.40801912002675</c:v>
                </c:pt>
                <c:pt idx="282">
                  <c:v>-0.40695827031468101</c:v>
                </c:pt>
                <c:pt idx="283">
                  <c:v>-0.40588482170599499</c:v>
                </c:pt>
                <c:pt idx="284">
                  <c:v>-0.40466716724087698</c:v>
                </c:pt>
                <c:pt idx="285">
                  <c:v>-0.40345316573915502</c:v>
                </c:pt>
                <c:pt idx="286">
                  <c:v>-0.40224280624193698</c:v>
                </c:pt>
                <c:pt idx="287">
                  <c:v>-0.40103607782321099</c:v>
                </c:pt>
                <c:pt idx="288">
                  <c:v>-0.39983296958974202</c:v>
                </c:pt>
                <c:pt idx="289">
                  <c:v>-0.39863347068097299</c:v>
                </c:pt>
                <c:pt idx="290">
                  <c:v>-0.39743757026893001</c:v>
                </c:pt>
                <c:pt idx="291">
                  <c:v>-0.39624525755812301</c:v>
                </c:pt>
                <c:pt idx="292">
                  <c:v>-0.39505652178544798</c:v>
                </c:pt>
                <c:pt idx="293">
                  <c:v>-0.39387135222009201</c:v>
                </c:pt>
                <c:pt idx="294">
                  <c:v>-0.392689738163432</c:v>
                </c:pt>
                <c:pt idx="295">
                  <c:v>-0.39151166894894102</c:v>
                </c:pt>
                <c:pt idx="296">
                  <c:v>-0.39038132501262202</c:v>
                </c:pt>
                <c:pt idx="297">
                  <c:v>-0.38928825730258598</c:v>
                </c:pt>
                <c:pt idx="298">
                  <c:v>-0.38819825018213899</c:v>
                </c:pt>
                <c:pt idx="299">
                  <c:v>-0.387111295081629</c:v>
                </c:pt>
                <c:pt idx="300">
                  <c:v>-0.386027383455401</c:v>
                </c:pt>
                <c:pt idx="301">
                  <c:v>-0.38494650678172498</c:v>
                </c:pt>
                <c:pt idx="302">
                  <c:v>-0.383868656562737</c:v>
                </c:pt>
                <c:pt idx="303">
                  <c:v>-0.38279382432436099</c:v>
                </c:pt>
                <c:pt idx="304">
                  <c:v>-0.38172200161625303</c:v>
                </c:pt>
                <c:pt idx="305">
                  <c:v>-0.38065318001172699</c:v>
                </c:pt>
                <c:pt idx="306">
                  <c:v>-0.37958735110769398</c:v>
                </c:pt>
                <c:pt idx="307">
                  <c:v>-0.37852450652459302</c:v>
                </c:pt>
                <c:pt idx="308">
                  <c:v>-0.37746463790632401</c:v>
                </c:pt>
                <c:pt idx="309">
                  <c:v>-0.37645004142588701</c:v>
                </c:pt>
                <c:pt idx="310">
                  <c:v>-0.37547127131817998</c:v>
                </c:pt>
                <c:pt idx="311">
                  <c:v>-0.37449504601275302</c:v>
                </c:pt>
                <c:pt idx="312">
                  <c:v>-0.37352135889311899</c:v>
                </c:pt>
                <c:pt idx="313">
                  <c:v>-0.372550203359997</c:v>
                </c:pt>
                <c:pt idx="314">
                  <c:v>-0.37158157283126098</c:v>
                </c:pt>
                <c:pt idx="315">
                  <c:v>-0.37061546074189999</c:v>
                </c:pt>
                <c:pt idx="316">
                  <c:v>-0.36965186054397098</c:v>
                </c:pt>
                <c:pt idx="317">
                  <c:v>-0.36869076570655701</c:v>
                </c:pt>
                <c:pt idx="318">
                  <c:v>-0.36773216971571998</c:v>
                </c:pt>
                <c:pt idx="319">
                  <c:v>-0.36677606607445901</c:v>
                </c:pt>
                <c:pt idx="320">
                  <c:v>-0.36582244830266503</c:v>
                </c:pt>
                <c:pt idx="321">
                  <c:v>-0.364871309937078</c:v>
                </c:pt>
                <c:pt idx="322">
                  <c:v>-0.36388099158652598</c:v>
                </c:pt>
                <c:pt idx="323">
                  <c:v>-0.36242546762018002</c:v>
                </c:pt>
                <c:pt idx="324">
                  <c:v>-0.36097576574969897</c:v>
                </c:pt>
                <c:pt idx="325">
                  <c:v>-0.35953186268670101</c:v>
                </c:pt>
                <c:pt idx="326">
                  <c:v>-0.358093735235954</c:v>
                </c:pt>
                <c:pt idx="327">
                  <c:v>-0.35666136029501</c:v>
                </c:pt>
                <c:pt idx="328">
                  <c:v>-0.35523471485383001</c:v>
                </c:pt>
                <c:pt idx="329">
                  <c:v>-0.35381377599441499</c:v>
                </c:pt>
                <c:pt idx="330">
                  <c:v>-0.35239852089043699</c:v>
                </c:pt>
                <c:pt idx="331">
                  <c:v>-0.35098892680687499</c:v>
                </c:pt>
                <c:pt idx="332">
                  <c:v>-0.34958497109964798</c:v>
                </c:pt>
                <c:pt idx="333">
                  <c:v>-0.34818663121524901</c:v>
                </c:pt>
                <c:pt idx="334">
                  <c:v>-0.34679388469038802</c:v>
                </c:pt>
                <c:pt idx="335">
                  <c:v>-0.34540670915162702</c:v>
                </c:pt>
                <c:pt idx="336">
                  <c:v>-0.34402508231501999</c:v>
                </c:pt>
                <c:pt idx="337">
                  <c:v>-0.33427267029747498</c:v>
                </c:pt>
                <c:pt idx="338">
                  <c:v>-0.32464561739290798</c:v>
                </c:pt>
                <c:pt idx="339">
                  <c:v>-0.31529582361199199</c:v>
                </c:pt>
                <c:pt idx="340">
                  <c:v>-0.30621530389196699</c:v>
                </c:pt>
                <c:pt idx="341">
                  <c:v>-0.29739630313987803</c:v>
                </c:pt>
                <c:pt idx="342">
                  <c:v>-0.28883128960944998</c:v>
                </c:pt>
                <c:pt idx="343">
                  <c:v>-0.28051294846869801</c:v>
                </c:pt>
                <c:pt idx="344">
                  <c:v>-0.27243417555279897</c:v>
                </c:pt>
                <c:pt idx="345">
                  <c:v>-0.264588071296878</c:v>
                </c:pt>
                <c:pt idx="346">
                  <c:v>-0.25696793484352798</c:v>
                </c:pt>
                <c:pt idx="347">
                  <c:v>-0.24956725832003501</c:v>
                </c:pt>
                <c:pt idx="348">
                  <c:v>-0.24237972128041799</c:v>
                </c:pt>
                <c:pt idx="349">
                  <c:v>-0.235399185307542</c:v>
                </c:pt>
                <c:pt idx="350">
                  <c:v>-0.228619688770684</c:v>
                </c:pt>
                <c:pt idx="351">
                  <c:v>-0.22203544173408901</c:v>
                </c:pt>
                <c:pt idx="352">
                  <c:v>-0.21564082101214699</c:v>
                </c:pt>
                <c:pt idx="353">
                  <c:v>-0.209430365366997</c:v>
                </c:pt>
                <c:pt idx="354">
                  <c:v>-0.20339877084442801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2BF-44DB-8890-648FF1029671}"/>
            </c:ext>
          </c:extLst>
        </c:ser>
        <c:ser>
          <c:idx val="2"/>
          <c:order val="2"/>
          <c:tx>
            <c:strRef>
              <c:f>'NAFTA+POZAGAS'!$G$2</c:f>
              <c:strCache>
                <c:ptCount val="1"/>
                <c:pt idx="0">
                  <c:v>2S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'NAFTA+POZAGAS'!$G$7:$G$642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1.5</c:v>
                </c:pt>
                <c:pt idx="130">
                  <c:v>1.5</c:v>
                </c:pt>
                <c:pt idx="131">
                  <c:v>1.5</c:v>
                </c:pt>
                <c:pt idx="132">
                  <c:v>1.5</c:v>
                </c:pt>
                <c:pt idx="133">
                  <c:v>1.5</c:v>
                </c:pt>
                <c:pt idx="134">
                  <c:v>1.5</c:v>
                </c:pt>
                <c:pt idx="135">
                  <c:v>1.5</c:v>
                </c:pt>
                <c:pt idx="136">
                  <c:v>1.5</c:v>
                </c:pt>
                <c:pt idx="137">
                  <c:v>1.5</c:v>
                </c:pt>
                <c:pt idx="138">
                  <c:v>1.5</c:v>
                </c:pt>
                <c:pt idx="139">
                  <c:v>1.35</c:v>
                </c:pt>
                <c:pt idx="140">
                  <c:v>1.35</c:v>
                </c:pt>
                <c:pt idx="141">
                  <c:v>1.35</c:v>
                </c:pt>
                <c:pt idx="142">
                  <c:v>1.35</c:v>
                </c:pt>
                <c:pt idx="143">
                  <c:v>1.35</c:v>
                </c:pt>
                <c:pt idx="144">
                  <c:v>1.35</c:v>
                </c:pt>
                <c:pt idx="145">
                  <c:v>1.35</c:v>
                </c:pt>
                <c:pt idx="146">
                  <c:v>1.35</c:v>
                </c:pt>
                <c:pt idx="147">
                  <c:v>1.35</c:v>
                </c:pt>
                <c:pt idx="148">
                  <c:v>1.35</c:v>
                </c:pt>
                <c:pt idx="149">
                  <c:v>1.35</c:v>
                </c:pt>
                <c:pt idx="150">
                  <c:v>1.35</c:v>
                </c:pt>
                <c:pt idx="151">
                  <c:v>1.35</c:v>
                </c:pt>
                <c:pt idx="152">
                  <c:v>1.35</c:v>
                </c:pt>
                <c:pt idx="153">
                  <c:v>1.35</c:v>
                </c:pt>
                <c:pt idx="154">
                  <c:v>1.35</c:v>
                </c:pt>
                <c:pt idx="155">
                  <c:v>1.35</c:v>
                </c:pt>
                <c:pt idx="156">
                  <c:v>1.2</c:v>
                </c:pt>
                <c:pt idx="157">
                  <c:v>1.2</c:v>
                </c:pt>
                <c:pt idx="158">
                  <c:v>1.2</c:v>
                </c:pt>
                <c:pt idx="159">
                  <c:v>1.2</c:v>
                </c:pt>
                <c:pt idx="160">
                  <c:v>1.2</c:v>
                </c:pt>
                <c:pt idx="161">
                  <c:v>1.2</c:v>
                </c:pt>
                <c:pt idx="162">
                  <c:v>1.2</c:v>
                </c:pt>
                <c:pt idx="163">
                  <c:v>1.2</c:v>
                </c:pt>
                <c:pt idx="164">
                  <c:v>1.2</c:v>
                </c:pt>
                <c:pt idx="165">
                  <c:v>1.2</c:v>
                </c:pt>
                <c:pt idx="166">
                  <c:v>1.2</c:v>
                </c:pt>
                <c:pt idx="167">
                  <c:v>1.2</c:v>
                </c:pt>
                <c:pt idx="168">
                  <c:v>1.2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-0.51624654377879997</c:v>
                </c:pt>
                <c:pt idx="213">
                  <c:v>-0.51624654377879997</c:v>
                </c:pt>
                <c:pt idx="214">
                  <c:v>-0.51624654377879997</c:v>
                </c:pt>
                <c:pt idx="215">
                  <c:v>-0.51624654377879997</c:v>
                </c:pt>
                <c:pt idx="216">
                  <c:v>-0.51624654377879997</c:v>
                </c:pt>
                <c:pt idx="217">
                  <c:v>-0.51624654377879997</c:v>
                </c:pt>
                <c:pt idx="218">
                  <c:v>-0.51624654377879997</c:v>
                </c:pt>
                <c:pt idx="219">
                  <c:v>-0.51624654377879997</c:v>
                </c:pt>
                <c:pt idx="220">
                  <c:v>-0.51624654377879997</c:v>
                </c:pt>
                <c:pt idx="221">
                  <c:v>-0.51624654377879997</c:v>
                </c:pt>
                <c:pt idx="222">
                  <c:v>-0.51624654377879997</c:v>
                </c:pt>
                <c:pt idx="223">
                  <c:v>-0.51624654377879997</c:v>
                </c:pt>
                <c:pt idx="224">
                  <c:v>-0.51624654377879997</c:v>
                </c:pt>
                <c:pt idx="225">
                  <c:v>-0.51624654377879997</c:v>
                </c:pt>
                <c:pt idx="226">
                  <c:v>-1.88180289242511</c:v>
                </c:pt>
                <c:pt idx="227">
                  <c:v>-1.8799966976846101</c:v>
                </c:pt>
                <c:pt idx="228">
                  <c:v>-1.87819223656853</c:v>
                </c:pt>
                <c:pt idx="229">
                  <c:v>-1.8763895074129</c:v>
                </c:pt>
                <c:pt idx="230">
                  <c:v>-1.87458850855533</c:v>
                </c:pt>
                <c:pt idx="231">
                  <c:v>-1.8727892383350699</c:v>
                </c:pt>
                <c:pt idx="232">
                  <c:v>-1.87099169509292</c:v>
                </c:pt>
                <c:pt idx="233">
                  <c:v>-1.86919587717129</c:v>
                </c:pt>
                <c:pt idx="234">
                  <c:v>-1.86740178291418</c:v>
                </c:pt>
                <c:pt idx="235">
                  <c:v>-1.86370139274543</c:v>
                </c:pt>
                <c:pt idx="236">
                  <c:v>-1.8594581440387301</c:v>
                </c:pt>
                <c:pt idx="237">
                  <c:v>-1.85522455630007</c:v>
                </c:pt>
                <c:pt idx="238">
                  <c:v>-1.8510006075334999</c:v>
                </c:pt>
                <c:pt idx="239">
                  <c:v>-1.8467862757931299</c:v>
                </c:pt>
                <c:pt idx="240">
                  <c:v>-1.84258153918307</c:v>
                </c:pt>
                <c:pt idx="241">
                  <c:v>-1.8383863758572501</c:v>
                </c:pt>
                <c:pt idx="242">
                  <c:v>-1.8342007640193601</c:v>
                </c:pt>
                <c:pt idx="243">
                  <c:v>-1.83002468192271</c:v>
                </c:pt>
                <c:pt idx="244">
                  <c:v>-1.8258581078701199</c:v>
                </c:pt>
                <c:pt idx="245">
                  <c:v>-1.8217010202138</c:v>
                </c:pt>
                <c:pt idx="246">
                  <c:v>-1.81755339735528</c:v>
                </c:pt>
                <c:pt idx="247">
                  <c:v>-1.8160000000000001</c:v>
                </c:pt>
                <c:pt idx="248">
                  <c:v>-1.8160000000000001</c:v>
                </c:pt>
                <c:pt idx="249">
                  <c:v>-1.8160000000000001</c:v>
                </c:pt>
                <c:pt idx="250">
                  <c:v>-1.8160000000000001</c:v>
                </c:pt>
                <c:pt idx="251">
                  <c:v>-1.8160000000000001</c:v>
                </c:pt>
                <c:pt idx="252">
                  <c:v>-1.8160000000000001</c:v>
                </c:pt>
                <c:pt idx="253">
                  <c:v>-1.8160000000000001</c:v>
                </c:pt>
                <c:pt idx="254">
                  <c:v>-1.8160000000000001</c:v>
                </c:pt>
                <c:pt idx="255">
                  <c:v>-1.8160000000000001</c:v>
                </c:pt>
                <c:pt idx="256">
                  <c:v>-1.8160000000000001</c:v>
                </c:pt>
                <c:pt idx="257">
                  <c:v>-1.8160000000000001</c:v>
                </c:pt>
                <c:pt idx="258">
                  <c:v>-1.8160000000000001</c:v>
                </c:pt>
                <c:pt idx="259">
                  <c:v>-1.8139050158411201</c:v>
                </c:pt>
                <c:pt idx="260">
                  <c:v>-1.80669798251925</c:v>
                </c:pt>
                <c:pt idx="261">
                  <c:v>-1.7995195842851399</c:v>
                </c:pt>
                <c:pt idx="262">
                  <c:v>-1.7923697073654301</c:v>
                </c:pt>
                <c:pt idx="263">
                  <c:v>-1.7852482384388499</c:v>
                </c:pt>
                <c:pt idx="264">
                  <c:v>-1.77815506463434</c:v>
                </c:pt>
                <c:pt idx="265">
                  <c:v>-1.77109007352931</c:v>
                </c:pt>
                <c:pt idx="266">
                  <c:v>-1.76405315314788</c:v>
                </c:pt>
                <c:pt idx="267">
                  <c:v>-1.7570441919590301</c:v>
                </c:pt>
                <c:pt idx="268">
                  <c:v>-1.7500630788749101</c:v>
                </c:pt>
                <c:pt idx="269">
                  <c:v>-1.7431097032490199</c:v>
                </c:pt>
                <c:pt idx="270">
                  <c:v>-1.7361839548745099</c:v>
                </c:pt>
                <c:pt idx="271">
                  <c:v>-1.72928572398237</c:v>
                </c:pt>
                <c:pt idx="272">
                  <c:v>-1.7254029431284501</c:v>
                </c:pt>
                <c:pt idx="273">
                  <c:v>-1.7230151086982299</c:v>
                </c:pt>
                <c:pt idx="274">
                  <c:v>-1.7206305788603</c:v>
                </c:pt>
                <c:pt idx="275">
                  <c:v>-1.71824934904134</c:v>
                </c:pt>
                <c:pt idx="276">
                  <c:v>-1.7158714146743701</c:v>
                </c:pt>
                <c:pt idx="277">
                  <c:v>-1.7134967711986999</c:v>
                </c:pt>
                <c:pt idx="278">
                  <c:v>-1.7111254140599901</c:v>
                </c:pt>
                <c:pt idx="279">
                  <c:v>-1.70875733871017</c:v>
                </c:pt>
                <c:pt idx="280">
                  <c:v>-1.70639254060749</c:v>
                </c:pt>
                <c:pt idx="281">
                  <c:v>-1.7040310152164699</c:v>
                </c:pt>
                <c:pt idx="282">
                  <c:v>-1.7016727580079201</c:v>
                </c:pt>
                <c:pt idx="283">
                  <c:v>-1.6993177644588899</c:v>
                </c:pt>
                <c:pt idx="284">
                  <c:v>-1.6969660300527201</c:v>
                </c:pt>
                <c:pt idx="285">
                  <c:v>-1.6907377720296899</c:v>
                </c:pt>
                <c:pt idx="286">
                  <c:v>-1.6818312069806001</c:v>
                </c:pt>
                <c:pt idx="287">
                  <c:v>-1.67297156044383</c:v>
                </c:pt>
                <c:pt idx="288">
                  <c:v>-1.6641585852593499</c:v>
                </c:pt>
                <c:pt idx="289">
                  <c:v>-1.6553920355691401</c:v>
                </c:pt>
                <c:pt idx="290">
                  <c:v>-1.6466716668103401</c:v>
                </c:pt>
                <c:pt idx="291">
                  <c:v>-1.6379972357084001</c:v>
                </c:pt>
                <c:pt idx="292">
                  <c:v>-1.62936850027029</c:v>
                </c:pt>
                <c:pt idx="293">
                  <c:v>-1.6207852197777901</c:v>
                </c:pt>
                <c:pt idx="294">
                  <c:v>-1.61224715478075</c:v>
                </c:pt>
                <c:pt idx="295">
                  <c:v>-1.60375406709039</c:v>
                </c:pt>
                <c:pt idx="296">
                  <c:v>-1.5953057197726801</c:v>
                </c:pt>
                <c:pt idx="297">
                  <c:v>-1.58690187714173</c:v>
                </c:pt>
                <c:pt idx="298">
                  <c:v>-1.5785423047532201</c:v>
                </c:pt>
                <c:pt idx="299">
                  <c:v>-1.57582613042481</c:v>
                </c:pt>
                <c:pt idx="300">
                  <c:v>-1.5735046008576701</c:v>
                </c:pt>
                <c:pt idx="301">
                  <c:v>-1.57118649140105</c:v>
                </c:pt>
                <c:pt idx="302">
                  <c:v>-1.5688717970163899</c:v>
                </c:pt>
                <c:pt idx="303">
                  <c:v>-1.5665605126725699</c:v>
                </c:pt>
                <c:pt idx="304">
                  <c:v>-1.5642526333458699</c:v>
                </c:pt>
                <c:pt idx="305">
                  <c:v>-1.56194815401996</c:v>
                </c:pt>
                <c:pt idx="306">
                  <c:v>-1.5596470696859099</c:v>
                </c:pt>
                <c:pt idx="307">
                  <c:v>-1.5573493753421801</c:v>
                </c:pt>
                <c:pt idx="308">
                  <c:v>-1.5550550659945701</c:v>
                </c:pt>
                <c:pt idx="309">
                  <c:v>-1.5527641366562801</c:v>
                </c:pt>
                <c:pt idx="310">
                  <c:v>-1.5504765823478099</c:v>
                </c:pt>
                <c:pt idx="311">
                  <c:v>-1.54819239809703</c:v>
                </c:pt>
                <c:pt idx="312">
                  <c:v>-1.54591157893912</c:v>
                </c:pt>
                <c:pt idx="313">
                  <c:v>-1.53899840569407</c:v>
                </c:pt>
                <c:pt idx="314">
                  <c:v>-1.52903613922864</c:v>
                </c:pt>
                <c:pt idx="315">
                  <c:v>-1.51913836064881</c:v>
                </c:pt>
                <c:pt idx="316">
                  <c:v>-1.5093046525106799</c:v>
                </c:pt>
                <c:pt idx="317">
                  <c:v>-1.49953460007255</c:v>
                </c:pt>
                <c:pt idx="318">
                  <c:v>-1.48982779127744</c:v>
                </c:pt>
                <c:pt idx="319">
                  <c:v>-1.48018381673569</c:v>
                </c:pt>
                <c:pt idx="320">
                  <c:v>-1.4706022697077099</c:v>
                </c:pt>
                <c:pt idx="321">
                  <c:v>-1.4610827460868401</c:v>
                </c:pt>
                <c:pt idx="322">
                  <c:v>-1.4516248443822599</c:v>
                </c:pt>
                <c:pt idx="323">
                  <c:v>-1.4422281657021001</c:v>
                </c:pt>
                <c:pt idx="324">
                  <c:v>-1.4328923137366201</c:v>
                </c:pt>
                <c:pt idx="325">
                  <c:v>-1.42361689474145</c:v>
                </c:pt>
                <c:pt idx="326">
                  <c:v>-1.41440151752103</c:v>
                </c:pt>
                <c:pt idx="327">
                  <c:v>-1.4052457934120699</c:v>
                </c:pt>
                <c:pt idx="328">
                  <c:v>-1.39203310951839</c:v>
                </c:pt>
                <c:pt idx="329">
                  <c:v>-1.37338980894448</c:v>
                </c:pt>
                <c:pt idx="330">
                  <c:v>-1.3549961954318299</c:v>
                </c:pt>
                <c:pt idx="331">
                  <c:v>-1.3368489249572999</c:v>
                </c:pt>
                <c:pt idx="332">
                  <c:v>-1.31894469828376</c:v>
                </c:pt>
                <c:pt idx="333">
                  <c:v>-1.30128026036032</c:v>
                </c:pt>
                <c:pt idx="334">
                  <c:v>-1.28385239973049</c:v>
                </c:pt>
                <c:pt idx="335">
                  <c:v>-1.2666579479483899</c:v>
                </c:pt>
                <c:pt idx="336">
                  <c:v>-1.2496937790026501</c:v>
                </c:pt>
                <c:pt idx="337">
                  <c:v>-1.2329568087481499</c:v>
                </c:pt>
                <c:pt idx="338">
                  <c:v>-1.2164439943452701</c:v>
                </c:pt>
                <c:pt idx="339">
                  <c:v>-1.2001523337067199</c:v>
                </c:pt>
                <c:pt idx="340">
                  <c:v>-1.18407886495172</c:v>
                </c:pt>
                <c:pt idx="341">
                  <c:v>-1.16822066586755</c:v>
                </c:pt>
                <c:pt idx="342">
                  <c:v>-1.1525748533782501</c:v>
                </c:pt>
                <c:pt idx="343">
                  <c:v>-1.1371385830205001</c:v>
                </c:pt>
                <c:pt idx="344">
                  <c:v>-1.12190904842648</c:v>
                </c:pt>
                <c:pt idx="345">
                  <c:v>-1.1068834808136201</c:v>
                </c:pt>
                <c:pt idx="346">
                  <c:v>-1.0920591484813</c:v>
                </c:pt>
                <c:pt idx="347">
                  <c:v>-1.0774333563141401</c:v>
                </c:pt>
                <c:pt idx="348">
                  <c:v>-1.06300344529207</c:v>
                </c:pt>
                <c:pt idx="349">
                  <c:v>-1.0487667920069099</c:v>
                </c:pt>
                <c:pt idx="350">
                  <c:v>-1.03472080818539</c:v>
                </c:pt>
                <c:pt idx="351">
                  <c:v>-1.02086294021862</c:v>
                </c:pt>
                <c:pt idx="352">
                  <c:v>-1.00719066869784</c:v>
                </c:pt>
                <c:pt idx="353">
                  <c:v>-0.99370150795635304</c:v>
                </c:pt>
                <c:pt idx="354">
                  <c:v>-0.98039300561765197</c:v>
                </c:pt>
                <c:pt idx="355">
                  <c:v>-0.96726274214955799</c:v>
                </c:pt>
                <c:pt idx="356">
                  <c:v>-0.95430833042434104</c:v>
                </c:pt>
                <c:pt idx="357">
                  <c:v>-0.94152741528472905</c:v>
                </c:pt>
                <c:pt idx="358">
                  <c:v>-0.92891767311573703</c:v>
                </c:pt>
                <c:pt idx="359">
                  <c:v>-0.91647681142222304</c:v>
                </c:pt>
                <c:pt idx="360">
                  <c:v>-0.904202568412104</c:v>
                </c:pt>
                <c:pt idx="361">
                  <c:v>-0.89209271258515599</c:v>
                </c:pt>
                <c:pt idx="362">
                  <c:v>-0.88014504232731905</c:v>
                </c:pt>
                <c:pt idx="363">
                  <c:v>-3.7531428571428598E-2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2BF-44DB-8890-648FF1029671}"/>
            </c:ext>
          </c:extLst>
        </c:ser>
        <c:ser>
          <c:idx val="3"/>
          <c:order val="3"/>
          <c:tx>
            <c:strRef>
              <c:f>'NAFTA+POZAGAS'!$H$2</c:f>
              <c:strCache>
                <c:ptCount val="1"/>
                <c:pt idx="0">
                  <c:v>6S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'NAFTA+POZAGAS'!$H$7:$H$642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0.2</c:v>
                </c:pt>
                <c:pt idx="166">
                  <c:v>0.2</c:v>
                </c:pt>
                <c:pt idx="167">
                  <c:v>0.2</c:v>
                </c:pt>
                <c:pt idx="168">
                  <c:v>0.2</c:v>
                </c:pt>
                <c:pt idx="169">
                  <c:v>0.2</c:v>
                </c:pt>
                <c:pt idx="170">
                  <c:v>0.2</c:v>
                </c:pt>
                <c:pt idx="171">
                  <c:v>0.2</c:v>
                </c:pt>
                <c:pt idx="172">
                  <c:v>0.2</c:v>
                </c:pt>
                <c:pt idx="173">
                  <c:v>0.2</c:v>
                </c:pt>
                <c:pt idx="174">
                  <c:v>0.2</c:v>
                </c:pt>
                <c:pt idx="175">
                  <c:v>0.2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-0.25</c:v>
                </c:pt>
                <c:pt idx="227">
                  <c:v>-0.25</c:v>
                </c:pt>
                <c:pt idx="228">
                  <c:v>-0.25</c:v>
                </c:pt>
                <c:pt idx="229">
                  <c:v>-0.25</c:v>
                </c:pt>
                <c:pt idx="230">
                  <c:v>-0.25</c:v>
                </c:pt>
                <c:pt idx="231">
                  <c:v>-0.25</c:v>
                </c:pt>
                <c:pt idx="232">
                  <c:v>-0.25</c:v>
                </c:pt>
                <c:pt idx="233">
                  <c:v>-0.25</c:v>
                </c:pt>
                <c:pt idx="234">
                  <c:v>-0.25</c:v>
                </c:pt>
                <c:pt idx="235">
                  <c:v>-0.25</c:v>
                </c:pt>
                <c:pt idx="236">
                  <c:v>-0.25</c:v>
                </c:pt>
                <c:pt idx="237">
                  <c:v>-0.25</c:v>
                </c:pt>
                <c:pt idx="238">
                  <c:v>-0.25</c:v>
                </c:pt>
                <c:pt idx="239">
                  <c:v>-0.25</c:v>
                </c:pt>
                <c:pt idx="240">
                  <c:v>-0.25</c:v>
                </c:pt>
                <c:pt idx="241">
                  <c:v>-0.25</c:v>
                </c:pt>
                <c:pt idx="242">
                  <c:v>-0.25</c:v>
                </c:pt>
                <c:pt idx="243">
                  <c:v>-0.25</c:v>
                </c:pt>
                <c:pt idx="244">
                  <c:v>-0.25</c:v>
                </c:pt>
                <c:pt idx="245">
                  <c:v>-0.25</c:v>
                </c:pt>
                <c:pt idx="246">
                  <c:v>-0.25</c:v>
                </c:pt>
                <c:pt idx="247">
                  <c:v>-0.25</c:v>
                </c:pt>
                <c:pt idx="248">
                  <c:v>-0.25</c:v>
                </c:pt>
                <c:pt idx="249">
                  <c:v>-0.25</c:v>
                </c:pt>
                <c:pt idx="250">
                  <c:v>-0.25</c:v>
                </c:pt>
                <c:pt idx="251">
                  <c:v>-0.25</c:v>
                </c:pt>
                <c:pt idx="252">
                  <c:v>-0.25</c:v>
                </c:pt>
                <c:pt idx="253">
                  <c:v>-0.25</c:v>
                </c:pt>
                <c:pt idx="254">
                  <c:v>-0.25</c:v>
                </c:pt>
                <c:pt idx="255">
                  <c:v>-0.25</c:v>
                </c:pt>
                <c:pt idx="256">
                  <c:v>-0.25</c:v>
                </c:pt>
                <c:pt idx="257">
                  <c:v>-0.25</c:v>
                </c:pt>
                <c:pt idx="258">
                  <c:v>-0.25</c:v>
                </c:pt>
                <c:pt idx="259">
                  <c:v>-0.25</c:v>
                </c:pt>
                <c:pt idx="260">
                  <c:v>-0.25</c:v>
                </c:pt>
                <c:pt idx="261">
                  <c:v>-0.25</c:v>
                </c:pt>
                <c:pt idx="262">
                  <c:v>-0.25</c:v>
                </c:pt>
                <c:pt idx="263">
                  <c:v>-0.25</c:v>
                </c:pt>
                <c:pt idx="264">
                  <c:v>-0.25</c:v>
                </c:pt>
                <c:pt idx="265">
                  <c:v>-0.25</c:v>
                </c:pt>
                <c:pt idx="266">
                  <c:v>-0.25</c:v>
                </c:pt>
                <c:pt idx="267">
                  <c:v>-0.25</c:v>
                </c:pt>
                <c:pt idx="268">
                  <c:v>-0.25</c:v>
                </c:pt>
                <c:pt idx="269">
                  <c:v>-0.25</c:v>
                </c:pt>
                <c:pt idx="270">
                  <c:v>-0.25</c:v>
                </c:pt>
                <c:pt idx="271">
                  <c:v>-0.25</c:v>
                </c:pt>
                <c:pt idx="272">
                  <c:v>-0.25</c:v>
                </c:pt>
                <c:pt idx="273">
                  <c:v>-0.25</c:v>
                </c:pt>
                <c:pt idx="274">
                  <c:v>-0.25</c:v>
                </c:pt>
                <c:pt idx="275">
                  <c:v>-0.25</c:v>
                </c:pt>
                <c:pt idx="276">
                  <c:v>-0.25</c:v>
                </c:pt>
                <c:pt idx="277">
                  <c:v>-0.25</c:v>
                </c:pt>
                <c:pt idx="278">
                  <c:v>-0.25</c:v>
                </c:pt>
                <c:pt idx="279">
                  <c:v>-0.25</c:v>
                </c:pt>
                <c:pt idx="280">
                  <c:v>-0.25</c:v>
                </c:pt>
                <c:pt idx="281">
                  <c:v>-0.25</c:v>
                </c:pt>
                <c:pt idx="282">
                  <c:v>-0.25</c:v>
                </c:pt>
                <c:pt idx="283">
                  <c:v>-0.25</c:v>
                </c:pt>
                <c:pt idx="284">
                  <c:v>-0.25</c:v>
                </c:pt>
                <c:pt idx="285">
                  <c:v>-0.25</c:v>
                </c:pt>
                <c:pt idx="286">
                  <c:v>-0.25</c:v>
                </c:pt>
                <c:pt idx="287">
                  <c:v>-0.25</c:v>
                </c:pt>
                <c:pt idx="288">
                  <c:v>-0.25</c:v>
                </c:pt>
                <c:pt idx="289">
                  <c:v>-0.25</c:v>
                </c:pt>
                <c:pt idx="290">
                  <c:v>-0.25</c:v>
                </c:pt>
                <c:pt idx="291">
                  <c:v>-0.25</c:v>
                </c:pt>
                <c:pt idx="292">
                  <c:v>-0.25</c:v>
                </c:pt>
                <c:pt idx="293">
                  <c:v>-0.25</c:v>
                </c:pt>
                <c:pt idx="294">
                  <c:v>-0.25</c:v>
                </c:pt>
                <c:pt idx="295">
                  <c:v>-0.25</c:v>
                </c:pt>
                <c:pt idx="296">
                  <c:v>-0.25</c:v>
                </c:pt>
                <c:pt idx="297">
                  <c:v>-0.25</c:v>
                </c:pt>
                <c:pt idx="298">
                  <c:v>-0.25</c:v>
                </c:pt>
                <c:pt idx="299">
                  <c:v>-0.25</c:v>
                </c:pt>
                <c:pt idx="300">
                  <c:v>-0.25</c:v>
                </c:pt>
                <c:pt idx="301">
                  <c:v>-0.249596774193548</c:v>
                </c:pt>
                <c:pt idx="302">
                  <c:v>-0.24758389698230901</c:v>
                </c:pt>
                <c:pt idx="303">
                  <c:v>-0.245587252651807</c:v>
                </c:pt>
                <c:pt idx="304">
                  <c:v>-0.24360671029171199</c:v>
                </c:pt>
                <c:pt idx="305">
                  <c:v>-0.24164214004742399</c:v>
                </c:pt>
                <c:pt idx="306">
                  <c:v>-0.23969341311155701</c:v>
                </c:pt>
                <c:pt idx="307">
                  <c:v>-0.23776040171549601</c:v>
                </c:pt>
                <c:pt idx="308">
                  <c:v>-0.23584297912101701</c:v>
                </c:pt>
                <c:pt idx="309">
                  <c:v>-0.233941019611976</c:v>
                </c:pt>
                <c:pt idx="310">
                  <c:v>-0.23205439848607301</c:v>
                </c:pt>
                <c:pt idx="311">
                  <c:v>-0.230182992046669</c:v>
                </c:pt>
                <c:pt idx="312">
                  <c:v>-0.22832667759468001</c:v>
                </c:pt>
                <c:pt idx="313">
                  <c:v>-0.22648533342052901</c:v>
                </c:pt>
                <c:pt idx="314">
                  <c:v>-0.22465883879616999</c:v>
                </c:pt>
                <c:pt idx="315">
                  <c:v>-0.22284707396716899</c:v>
                </c:pt>
                <c:pt idx="316">
                  <c:v>-0.221049920144853</c:v>
                </c:pt>
                <c:pt idx="317">
                  <c:v>-0.21926725949852399</c:v>
                </c:pt>
                <c:pt idx="318">
                  <c:v>-0.21749897514772901</c:v>
                </c:pt>
                <c:pt idx="319">
                  <c:v>-0.21574495115460199</c:v>
                </c:pt>
                <c:pt idx="320">
                  <c:v>-0.214005072516259</c:v>
                </c:pt>
                <c:pt idx="321">
                  <c:v>-0.212279225157256</c:v>
                </c:pt>
                <c:pt idx="322">
                  <c:v>-0.21056729592211701</c:v>
                </c:pt>
                <c:pt idx="323">
                  <c:v>-0.20886917256790699</c:v>
                </c:pt>
                <c:pt idx="324">
                  <c:v>-0.20718474375687501</c:v>
                </c:pt>
                <c:pt idx="325">
                  <c:v>-0.20551389904915801</c:v>
                </c:pt>
                <c:pt idx="326">
                  <c:v>-0.20385652889553599</c:v>
                </c:pt>
                <c:pt idx="327">
                  <c:v>-0.20221252463025</c:v>
                </c:pt>
                <c:pt idx="328">
                  <c:v>-0.20058177846387701</c:v>
                </c:pt>
                <c:pt idx="329">
                  <c:v>-0.19896418347626499</c:v>
                </c:pt>
                <c:pt idx="330">
                  <c:v>-0.197359633609521</c:v>
                </c:pt>
                <c:pt idx="331">
                  <c:v>-0.195768023661057</c:v>
                </c:pt>
                <c:pt idx="332">
                  <c:v>-0.19418924927669301</c:v>
                </c:pt>
                <c:pt idx="333">
                  <c:v>-0.19262320694381699</c:v>
                </c:pt>
                <c:pt idx="334">
                  <c:v>-0.19106979398459201</c:v>
                </c:pt>
                <c:pt idx="335">
                  <c:v>-0.18952890854923299</c:v>
                </c:pt>
                <c:pt idx="336">
                  <c:v>-0.18800044960932</c:v>
                </c:pt>
                <c:pt idx="337">
                  <c:v>-0.18648431695118001</c:v>
                </c:pt>
                <c:pt idx="338">
                  <c:v>-0.18498041116931599</c:v>
                </c:pt>
                <c:pt idx="339">
                  <c:v>-0.18348863365988599</c:v>
                </c:pt>
                <c:pt idx="340">
                  <c:v>-0.182008886614241</c:v>
                </c:pt>
                <c:pt idx="341">
                  <c:v>-0.18054107301251399</c:v>
                </c:pt>
                <c:pt idx="342">
                  <c:v>-0.179085096617251</c:v>
                </c:pt>
                <c:pt idx="343">
                  <c:v>-0.17764086196711201</c:v>
                </c:pt>
                <c:pt idx="344">
                  <c:v>-0.17620827437060299</c:v>
                </c:pt>
                <c:pt idx="345">
                  <c:v>-0.17478723989987299</c:v>
                </c:pt>
                <c:pt idx="346">
                  <c:v>-0.17337766538455099</c:v>
                </c:pt>
                <c:pt idx="347">
                  <c:v>-0.17197945840564299</c:v>
                </c:pt>
                <c:pt idx="348">
                  <c:v>-0.170592527289469</c:v>
                </c:pt>
                <c:pt idx="349">
                  <c:v>-0.169216781101651</c:v>
                </c:pt>
                <c:pt idx="350">
                  <c:v>-0.16785212964115301</c:v>
                </c:pt>
                <c:pt idx="351">
                  <c:v>-0.16649848343436999</c:v>
                </c:pt>
                <c:pt idx="352">
                  <c:v>-0.16515575372925401</c:v>
                </c:pt>
                <c:pt idx="353">
                  <c:v>-0.16382385248950199</c:v>
                </c:pt>
                <c:pt idx="354">
                  <c:v>-0.16250269238878001</c:v>
                </c:pt>
                <c:pt idx="355">
                  <c:v>-0.161192186805</c:v>
                </c:pt>
                <c:pt idx="356">
                  <c:v>-0.15989224981463701</c:v>
                </c:pt>
                <c:pt idx="357">
                  <c:v>-0.15860279618709899</c:v>
                </c:pt>
                <c:pt idx="358">
                  <c:v>-0.15732374137913899</c:v>
                </c:pt>
                <c:pt idx="359">
                  <c:v>-0.15605500152930701</c:v>
                </c:pt>
                <c:pt idx="360">
                  <c:v>-0.123450334813705</c:v>
                </c:pt>
                <c:pt idx="361">
                  <c:v>-0.15380092623621799</c:v>
                </c:pt>
                <c:pt idx="362">
                  <c:v>-0.15256059618592599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C2BF-44DB-8890-648FF1029671}"/>
            </c:ext>
          </c:extLst>
        </c:ser>
        <c:ser>
          <c:idx val="4"/>
          <c:order val="4"/>
          <c:tx>
            <c:strRef>
              <c:f>'NAFTA+POZAGAS'!$I$2</c:f>
              <c:strCache>
                <c:ptCount val="1"/>
                <c:pt idx="0">
                  <c:v>CB</c:v>
                </c:pt>
              </c:strCache>
              <c:extLst xmlns:c15="http://schemas.microsoft.com/office/drawing/2012/chart"/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'NAFTA+POZAGAS'!$I$7:$I$642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0.15</c:v>
                </c:pt>
                <c:pt idx="130">
                  <c:v>0.15</c:v>
                </c:pt>
                <c:pt idx="131">
                  <c:v>0.15</c:v>
                </c:pt>
                <c:pt idx="132">
                  <c:v>0.15</c:v>
                </c:pt>
                <c:pt idx="133">
                  <c:v>0.15</c:v>
                </c:pt>
                <c:pt idx="134">
                  <c:v>0.15</c:v>
                </c:pt>
                <c:pt idx="135">
                  <c:v>0.15</c:v>
                </c:pt>
                <c:pt idx="136">
                  <c:v>0.15</c:v>
                </c:pt>
                <c:pt idx="137">
                  <c:v>0.15</c:v>
                </c:pt>
                <c:pt idx="138">
                  <c:v>0.15</c:v>
                </c:pt>
                <c:pt idx="139">
                  <c:v>0.15</c:v>
                </c:pt>
                <c:pt idx="140">
                  <c:v>0.15</c:v>
                </c:pt>
                <c:pt idx="141">
                  <c:v>0.15</c:v>
                </c:pt>
                <c:pt idx="142">
                  <c:v>0.15</c:v>
                </c:pt>
                <c:pt idx="143">
                  <c:v>0.15</c:v>
                </c:pt>
                <c:pt idx="144">
                  <c:v>0.15</c:v>
                </c:pt>
                <c:pt idx="145">
                  <c:v>0.15</c:v>
                </c:pt>
                <c:pt idx="146">
                  <c:v>0.15</c:v>
                </c:pt>
                <c:pt idx="147">
                  <c:v>0.15</c:v>
                </c:pt>
                <c:pt idx="148">
                  <c:v>0.15</c:v>
                </c:pt>
                <c:pt idx="149">
                  <c:v>0.15</c:v>
                </c:pt>
                <c:pt idx="150">
                  <c:v>0.15</c:v>
                </c:pt>
                <c:pt idx="151">
                  <c:v>0.15</c:v>
                </c:pt>
                <c:pt idx="152">
                  <c:v>0.15</c:v>
                </c:pt>
                <c:pt idx="153">
                  <c:v>0.15</c:v>
                </c:pt>
                <c:pt idx="154">
                  <c:v>0.15</c:v>
                </c:pt>
                <c:pt idx="155">
                  <c:v>0.15</c:v>
                </c:pt>
                <c:pt idx="156">
                  <c:v>0.15</c:v>
                </c:pt>
                <c:pt idx="157">
                  <c:v>0.15</c:v>
                </c:pt>
                <c:pt idx="158">
                  <c:v>0.15</c:v>
                </c:pt>
                <c:pt idx="159">
                  <c:v>0.15</c:v>
                </c:pt>
                <c:pt idx="160">
                  <c:v>0.15</c:v>
                </c:pt>
                <c:pt idx="161">
                  <c:v>0.15</c:v>
                </c:pt>
                <c:pt idx="162">
                  <c:v>0.15</c:v>
                </c:pt>
                <c:pt idx="163">
                  <c:v>0.15</c:v>
                </c:pt>
                <c:pt idx="164">
                  <c:v>0.15</c:v>
                </c:pt>
                <c:pt idx="165">
                  <c:v>0.15</c:v>
                </c:pt>
                <c:pt idx="166">
                  <c:v>0.15</c:v>
                </c:pt>
                <c:pt idx="167">
                  <c:v>0.15</c:v>
                </c:pt>
                <c:pt idx="168">
                  <c:v>0.15</c:v>
                </c:pt>
                <c:pt idx="169">
                  <c:v>0.15</c:v>
                </c:pt>
                <c:pt idx="170">
                  <c:v>0.15</c:v>
                </c:pt>
                <c:pt idx="171">
                  <c:v>0.15</c:v>
                </c:pt>
                <c:pt idx="172">
                  <c:v>0.15</c:v>
                </c:pt>
                <c:pt idx="173">
                  <c:v>0.15</c:v>
                </c:pt>
                <c:pt idx="174">
                  <c:v>0.15</c:v>
                </c:pt>
                <c:pt idx="175">
                  <c:v>0.15</c:v>
                </c:pt>
                <c:pt idx="176">
                  <c:v>0.15</c:v>
                </c:pt>
                <c:pt idx="177">
                  <c:v>0.15</c:v>
                </c:pt>
                <c:pt idx="178">
                  <c:v>0.15</c:v>
                </c:pt>
                <c:pt idx="179">
                  <c:v>0.15</c:v>
                </c:pt>
                <c:pt idx="180">
                  <c:v>0.15</c:v>
                </c:pt>
                <c:pt idx="181">
                  <c:v>0.15</c:v>
                </c:pt>
                <c:pt idx="182">
                  <c:v>0.15</c:v>
                </c:pt>
                <c:pt idx="183">
                  <c:v>0.15</c:v>
                </c:pt>
                <c:pt idx="184">
                  <c:v>0.15</c:v>
                </c:pt>
                <c:pt idx="185">
                  <c:v>0.15</c:v>
                </c:pt>
                <c:pt idx="186">
                  <c:v>0.15</c:v>
                </c:pt>
                <c:pt idx="187">
                  <c:v>0.15</c:v>
                </c:pt>
                <c:pt idx="188">
                  <c:v>0.15</c:v>
                </c:pt>
                <c:pt idx="189">
                  <c:v>0.15</c:v>
                </c:pt>
                <c:pt idx="190">
                  <c:v>0.15</c:v>
                </c:pt>
                <c:pt idx="191">
                  <c:v>0.15</c:v>
                </c:pt>
                <c:pt idx="192">
                  <c:v>0.15</c:v>
                </c:pt>
                <c:pt idx="193">
                  <c:v>0.15</c:v>
                </c:pt>
                <c:pt idx="194">
                  <c:v>0.15</c:v>
                </c:pt>
                <c:pt idx="195">
                  <c:v>0.15</c:v>
                </c:pt>
                <c:pt idx="196">
                  <c:v>0.15</c:v>
                </c:pt>
                <c:pt idx="197">
                  <c:v>0.15</c:v>
                </c:pt>
                <c:pt idx="198">
                  <c:v>0.15</c:v>
                </c:pt>
                <c:pt idx="199">
                  <c:v>0.15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0.15</c:v>
                </c:pt>
                <c:pt idx="207">
                  <c:v>0.15</c:v>
                </c:pt>
                <c:pt idx="208">
                  <c:v>0.15</c:v>
                </c:pt>
                <c:pt idx="209">
                  <c:v>0.15</c:v>
                </c:pt>
                <c:pt idx="210">
                  <c:v>0.15</c:v>
                </c:pt>
                <c:pt idx="211">
                  <c:v>0.15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-0.09</c:v>
                </c:pt>
                <c:pt idx="227">
                  <c:v>-0.09</c:v>
                </c:pt>
                <c:pt idx="228">
                  <c:v>-0.09</c:v>
                </c:pt>
                <c:pt idx="229">
                  <c:v>-0.09</c:v>
                </c:pt>
                <c:pt idx="230">
                  <c:v>-0.09</c:v>
                </c:pt>
                <c:pt idx="231">
                  <c:v>-0.09</c:v>
                </c:pt>
                <c:pt idx="232">
                  <c:v>-0.09</c:v>
                </c:pt>
                <c:pt idx="233">
                  <c:v>-0.09</c:v>
                </c:pt>
                <c:pt idx="234">
                  <c:v>-0.09</c:v>
                </c:pt>
                <c:pt idx="235">
                  <c:v>-0.09</c:v>
                </c:pt>
                <c:pt idx="236">
                  <c:v>-0.09</c:v>
                </c:pt>
                <c:pt idx="237">
                  <c:v>-0.09</c:v>
                </c:pt>
                <c:pt idx="238">
                  <c:v>-0.09</c:v>
                </c:pt>
                <c:pt idx="239">
                  <c:v>-0.09</c:v>
                </c:pt>
                <c:pt idx="240">
                  <c:v>-0.09</c:v>
                </c:pt>
                <c:pt idx="241">
                  <c:v>-0.09</c:v>
                </c:pt>
                <c:pt idx="242">
                  <c:v>-0.09</c:v>
                </c:pt>
                <c:pt idx="243">
                  <c:v>-0.09</c:v>
                </c:pt>
                <c:pt idx="244">
                  <c:v>-0.09</c:v>
                </c:pt>
                <c:pt idx="245">
                  <c:v>-0.09</c:v>
                </c:pt>
                <c:pt idx="246">
                  <c:v>-0.09</c:v>
                </c:pt>
                <c:pt idx="247">
                  <c:v>-0.09</c:v>
                </c:pt>
                <c:pt idx="248">
                  <c:v>-0.09</c:v>
                </c:pt>
                <c:pt idx="249">
                  <c:v>-0.09</c:v>
                </c:pt>
                <c:pt idx="250">
                  <c:v>-0.09</c:v>
                </c:pt>
                <c:pt idx="251">
                  <c:v>-0.09</c:v>
                </c:pt>
                <c:pt idx="252">
                  <c:v>-0.09</c:v>
                </c:pt>
                <c:pt idx="253">
                  <c:v>-0.09</c:v>
                </c:pt>
                <c:pt idx="254">
                  <c:v>-0.09</c:v>
                </c:pt>
                <c:pt idx="255">
                  <c:v>-0.09</c:v>
                </c:pt>
                <c:pt idx="256">
                  <c:v>-0.09</c:v>
                </c:pt>
                <c:pt idx="257">
                  <c:v>-0.09</c:v>
                </c:pt>
                <c:pt idx="258">
                  <c:v>-0.09</c:v>
                </c:pt>
                <c:pt idx="259">
                  <c:v>-0.09</c:v>
                </c:pt>
                <c:pt idx="260">
                  <c:v>-0.09</c:v>
                </c:pt>
                <c:pt idx="261">
                  <c:v>-0.09</c:v>
                </c:pt>
                <c:pt idx="262">
                  <c:v>-0.09</c:v>
                </c:pt>
                <c:pt idx="263">
                  <c:v>-0.09</c:v>
                </c:pt>
                <c:pt idx="264">
                  <c:v>-0.09</c:v>
                </c:pt>
                <c:pt idx="265">
                  <c:v>-0.09</c:v>
                </c:pt>
                <c:pt idx="266">
                  <c:v>-0.09</c:v>
                </c:pt>
                <c:pt idx="267">
                  <c:v>-0.09</c:v>
                </c:pt>
                <c:pt idx="268">
                  <c:v>-0.09</c:v>
                </c:pt>
                <c:pt idx="269">
                  <c:v>-0.09</c:v>
                </c:pt>
                <c:pt idx="270">
                  <c:v>-0.09</c:v>
                </c:pt>
                <c:pt idx="271">
                  <c:v>-0.09</c:v>
                </c:pt>
                <c:pt idx="272">
                  <c:v>-0.09</c:v>
                </c:pt>
                <c:pt idx="273">
                  <c:v>-0.09</c:v>
                </c:pt>
                <c:pt idx="274">
                  <c:v>-0.09</c:v>
                </c:pt>
                <c:pt idx="275">
                  <c:v>-0.09</c:v>
                </c:pt>
                <c:pt idx="276">
                  <c:v>-0.09</c:v>
                </c:pt>
                <c:pt idx="277">
                  <c:v>-0.09</c:v>
                </c:pt>
                <c:pt idx="278">
                  <c:v>-0.09</c:v>
                </c:pt>
                <c:pt idx="279">
                  <c:v>-0.09</c:v>
                </c:pt>
                <c:pt idx="280">
                  <c:v>-0.09</c:v>
                </c:pt>
                <c:pt idx="281">
                  <c:v>-0.09</c:v>
                </c:pt>
                <c:pt idx="282">
                  <c:v>-0.09</c:v>
                </c:pt>
                <c:pt idx="283">
                  <c:v>-0.09</c:v>
                </c:pt>
                <c:pt idx="284">
                  <c:v>-0.09</c:v>
                </c:pt>
                <c:pt idx="285">
                  <c:v>-0.09</c:v>
                </c:pt>
                <c:pt idx="286">
                  <c:v>-0.09</c:v>
                </c:pt>
                <c:pt idx="287">
                  <c:v>-0.09</c:v>
                </c:pt>
                <c:pt idx="288">
                  <c:v>-0.09</c:v>
                </c:pt>
                <c:pt idx="289">
                  <c:v>-0.09</c:v>
                </c:pt>
                <c:pt idx="290">
                  <c:v>-0.09</c:v>
                </c:pt>
                <c:pt idx="291">
                  <c:v>-0.09</c:v>
                </c:pt>
                <c:pt idx="292">
                  <c:v>-0.09</c:v>
                </c:pt>
                <c:pt idx="293">
                  <c:v>-0.09</c:v>
                </c:pt>
                <c:pt idx="294">
                  <c:v>-0.09</c:v>
                </c:pt>
                <c:pt idx="295">
                  <c:v>-0.09</c:v>
                </c:pt>
                <c:pt idx="296">
                  <c:v>-0.09</c:v>
                </c:pt>
                <c:pt idx="297">
                  <c:v>-0.09</c:v>
                </c:pt>
                <c:pt idx="298">
                  <c:v>-0.09</c:v>
                </c:pt>
                <c:pt idx="299">
                  <c:v>-0.09</c:v>
                </c:pt>
                <c:pt idx="300">
                  <c:v>-0.09</c:v>
                </c:pt>
                <c:pt idx="301">
                  <c:v>-0.09</c:v>
                </c:pt>
                <c:pt idx="302">
                  <c:v>-0.09</c:v>
                </c:pt>
                <c:pt idx="303">
                  <c:v>-0.09</c:v>
                </c:pt>
                <c:pt idx="304">
                  <c:v>-0.09</c:v>
                </c:pt>
                <c:pt idx="305">
                  <c:v>-0.09</c:v>
                </c:pt>
                <c:pt idx="306">
                  <c:v>-0.09</c:v>
                </c:pt>
                <c:pt idx="307">
                  <c:v>-0.09</c:v>
                </c:pt>
                <c:pt idx="308">
                  <c:v>-0.09</c:v>
                </c:pt>
                <c:pt idx="309">
                  <c:v>-0.09</c:v>
                </c:pt>
                <c:pt idx="310">
                  <c:v>-0.09</c:v>
                </c:pt>
                <c:pt idx="311">
                  <c:v>-0.09</c:v>
                </c:pt>
                <c:pt idx="312">
                  <c:v>-0.09</c:v>
                </c:pt>
                <c:pt idx="313">
                  <c:v>-0.09</c:v>
                </c:pt>
                <c:pt idx="314">
                  <c:v>-0.09</c:v>
                </c:pt>
                <c:pt idx="315">
                  <c:v>-0.09</c:v>
                </c:pt>
                <c:pt idx="316">
                  <c:v>-0.09</c:v>
                </c:pt>
                <c:pt idx="317">
                  <c:v>-0.09</c:v>
                </c:pt>
                <c:pt idx="318">
                  <c:v>-0.09</c:v>
                </c:pt>
                <c:pt idx="319">
                  <c:v>-0.09</c:v>
                </c:pt>
                <c:pt idx="320">
                  <c:v>-0.09</c:v>
                </c:pt>
                <c:pt idx="321">
                  <c:v>-0.09</c:v>
                </c:pt>
                <c:pt idx="322">
                  <c:v>-0.09</c:v>
                </c:pt>
                <c:pt idx="323">
                  <c:v>-0.09</c:v>
                </c:pt>
                <c:pt idx="324">
                  <c:v>-0.09</c:v>
                </c:pt>
                <c:pt idx="325">
                  <c:v>-0.09</c:v>
                </c:pt>
                <c:pt idx="326">
                  <c:v>-0.09</c:v>
                </c:pt>
                <c:pt idx="327">
                  <c:v>-0.09</c:v>
                </c:pt>
                <c:pt idx="328">
                  <c:v>-0.09</c:v>
                </c:pt>
                <c:pt idx="329">
                  <c:v>-0.09</c:v>
                </c:pt>
                <c:pt idx="330">
                  <c:v>-0.09</c:v>
                </c:pt>
                <c:pt idx="331">
                  <c:v>-0.09</c:v>
                </c:pt>
                <c:pt idx="332">
                  <c:v>-0.09</c:v>
                </c:pt>
                <c:pt idx="333">
                  <c:v>-0.09</c:v>
                </c:pt>
                <c:pt idx="334">
                  <c:v>-0.09</c:v>
                </c:pt>
                <c:pt idx="335">
                  <c:v>-0.09</c:v>
                </c:pt>
                <c:pt idx="336">
                  <c:v>-0.09</c:v>
                </c:pt>
                <c:pt idx="337">
                  <c:v>-0.09</c:v>
                </c:pt>
                <c:pt idx="338">
                  <c:v>-0.09</c:v>
                </c:pt>
                <c:pt idx="339">
                  <c:v>-0.09</c:v>
                </c:pt>
                <c:pt idx="340">
                  <c:v>-0.09</c:v>
                </c:pt>
                <c:pt idx="341">
                  <c:v>-0.09</c:v>
                </c:pt>
                <c:pt idx="342">
                  <c:v>-0.09</c:v>
                </c:pt>
                <c:pt idx="343">
                  <c:v>-0.09</c:v>
                </c:pt>
                <c:pt idx="344">
                  <c:v>-0.09</c:v>
                </c:pt>
                <c:pt idx="345">
                  <c:v>-0.09</c:v>
                </c:pt>
                <c:pt idx="346">
                  <c:v>-0.09</c:v>
                </c:pt>
                <c:pt idx="347">
                  <c:v>-0.09</c:v>
                </c:pt>
                <c:pt idx="348">
                  <c:v>-0.09</c:v>
                </c:pt>
                <c:pt idx="349">
                  <c:v>-0.09</c:v>
                </c:pt>
                <c:pt idx="350">
                  <c:v>-0.09</c:v>
                </c:pt>
                <c:pt idx="351">
                  <c:v>-0.09</c:v>
                </c:pt>
                <c:pt idx="352">
                  <c:v>-0.09</c:v>
                </c:pt>
                <c:pt idx="353">
                  <c:v>-0.09</c:v>
                </c:pt>
                <c:pt idx="354">
                  <c:v>-0.09</c:v>
                </c:pt>
                <c:pt idx="355">
                  <c:v>-0.09</c:v>
                </c:pt>
                <c:pt idx="356">
                  <c:v>-0.09</c:v>
                </c:pt>
                <c:pt idx="357">
                  <c:v>-0.09</c:v>
                </c:pt>
                <c:pt idx="358">
                  <c:v>-0.09</c:v>
                </c:pt>
                <c:pt idx="359">
                  <c:v>-0.09</c:v>
                </c:pt>
                <c:pt idx="360">
                  <c:v>-0.09</c:v>
                </c:pt>
                <c:pt idx="361">
                  <c:v>-0.09</c:v>
                </c:pt>
                <c:pt idx="362">
                  <c:v>-0.09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C2BF-44DB-8890-648FF1029671}"/>
            </c:ext>
          </c:extLst>
        </c:ser>
        <c:ser>
          <c:idx val="5"/>
          <c:order val="5"/>
          <c:tx>
            <c:strRef>
              <c:f>'NAFTA+POZAGAS'!$J$2</c:f>
              <c:strCache>
                <c:ptCount val="1"/>
                <c:pt idx="0">
                  <c:v>GB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'NAFTA+POZAGAS'!$J$7:$J$642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1.5960267913970601</c:v>
                </c:pt>
                <c:pt idx="130">
                  <c:v>1.5960123825186801</c:v>
                </c:pt>
                <c:pt idx="131">
                  <c:v>1.59599797377037</c:v>
                </c:pt>
                <c:pt idx="132">
                  <c:v>1.5959835651521499</c:v>
                </c:pt>
                <c:pt idx="133">
                  <c:v>1.59596915666401</c:v>
                </c:pt>
                <c:pt idx="134">
                  <c:v>1.59595474830595</c:v>
                </c:pt>
                <c:pt idx="135">
                  <c:v>1.5959403400779599</c:v>
                </c:pt>
                <c:pt idx="136">
                  <c:v>1.5959259319800601</c:v>
                </c:pt>
                <c:pt idx="137">
                  <c:v>1.5959115240122199</c:v>
                </c:pt>
                <c:pt idx="138">
                  <c:v>1.5958971161744699</c:v>
                </c:pt>
                <c:pt idx="139">
                  <c:v>1.5958827084667799</c:v>
                </c:pt>
                <c:pt idx="140">
                  <c:v>1.5958683008891701</c:v>
                </c:pt>
                <c:pt idx="141">
                  <c:v>1.59585389344163</c:v>
                </c:pt>
                <c:pt idx="142">
                  <c:v>1.59583948612416</c:v>
                </c:pt>
                <c:pt idx="143">
                  <c:v>1.5958250789367601</c:v>
                </c:pt>
                <c:pt idx="144">
                  <c:v>1.59581067187943</c:v>
                </c:pt>
                <c:pt idx="145">
                  <c:v>1.59579626495216</c:v>
                </c:pt>
                <c:pt idx="146">
                  <c:v>1.5957818581549601</c:v>
                </c:pt>
                <c:pt idx="147">
                  <c:v>1.59576745148782</c:v>
                </c:pt>
                <c:pt idx="148">
                  <c:v>1.59575304495075</c:v>
                </c:pt>
                <c:pt idx="149">
                  <c:v>1.59573863854374</c:v>
                </c:pt>
                <c:pt idx="150">
                  <c:v>1.59572423226678</c:v>
                </c:pt>
                <c:pt idx="151">
                  <c:v>1.5957098261198901</c:v>
                </c:pt>
                <c:pt idx="152">
                  <c:v>1.59569542010306</c:v>
                </c:pt>
                <c:pt idx="153">
                  <c:v>1.5956810142162801</c:v>
                </c:pt>
                <c:pt idx="154">
                  <c:v>1.5956666084595601</c:v>
                </c:pt>
                <c:pt idx="155">
                  <c:v>1.5956522028328901</c:v>
                </c:pt>
                <c:pt idx="156">
                  <c:v>1.5956377973362801</c:v>
                </c:pt>
                <c:pt idx="157">
                  <c:v>1.59562339196972</c:v>
                </c:pt>
                <c:pt idx="158">
                  <c:v>1.5956089867332099</c:v>
                </c:pt>
                <c:pt idx="159">
                  <c:v>1.5955945816267501</c:v>
                </c:pt>
                <c:pt idx="160">
                  <c:v>1.5955801766503299</c:v>
                </c:pt>
                <c:pt idx="161">
                  <c:v>1.59556577180397</c:v>
                </c:pt>
                <c:pt idx="162">
                  <c:v>1.59555136708765</c:v>
                </c:pt>
                <c:pt idx="163">
                  <c:v>1.59553696250138</c:v>
                </c:pt>
                <c:pt idx="164">
                  <c:v>1.59552255804515</c:v>
                </c:pt>
                <c:pt idx="165">
                  <c:v>1.5955081537189699</c:v>
                </c:pt>
                <c:pt idx="166">
                  <c:v>1.5954937495228301</c:v>
                </c:pt>
                <c:pt idx="167">
                  <c:v>1.59547934545673</c:v>
                </c:pt>
                <c:pt idx="168">
                  <c:v>1.5954649415206601</c:v>
                </c:pt>
                <c:pt idx="169">
                  <c:v>1.59545053771464</c:v>
                </c:pt>
                <c:pt idx="170">
                  <c:v>1.59543613403865</c:v>
                </c:pt>
                <c:pt idx="171">
                  <c:v>1.5954217304927001</c:v>
                </c:pt>
                <c:pt idx="172">
                  <c:v>1.5954073270767799</c:v>
                </c:pt>
                <c:pt idx="173">
                  <c:v>1.0689132589399</c:v>
                </c:pt>
                <c:pt idx="174" formatCode="0.00E+00">
                  <c:v>1.0689067933632399</c:v>
                </c:pt>
                <c:pt idx="175">
                  <c:v>1.0689003278256901</c:v>
                </c:pt>
                <c:pt idx="176">
                  <c:v>1.0688938623272399</c:v>
                </c:pt>
                <c:pt idx="177">
                  <c:v>1.06888739686791</c:v>
                </c:pt>
                <c:pt idx="178">
                  <c:v>1.5953446738025101</c:v>
                </c:pt>
                <c:pt idx="179">
                  <c:v>1.5953302710822601</c:v>
                </c:pt>
                <c:pt idx="180">
                  <c:v>1.06886163188966</c:v>
                </c:pt>
                <c:pt idx="181">
                  <c:v>1.0688551666252799</c:v>
                </c:pt>
                <c:pt idx="182">
                  <c:v>1.0688487014000001</c:v>
                </c:pt>
                <c:pt idx="183">
                  <c:v>1.0688422362138299</c:v>
                </c:pt>
                <c:pt idx="184">
                  <c:v>1.06883577106677</c:v>
                </c:pt>
                <c:pt idx="185">
                  <c:v>1.0688293059588101</c:v>
                </c:pt>
                <c:pt idx="186">
                  <c:v>1.5952579714775501</c:v>
                </c:pt>
                <c:pt idx="187">
                  <c:v>1.06881319159183</c:v>
                </c:pt>
                <c:pt idx="188">
                  <c:v>1.06880672662045</c:v>
                </c:pt>
                <c:pt idx="189">
                  <c:v>1.06880026168817</c:v>
                </c:pt>
                <c:pt idx="190">
                  <c:v>1.0687937967950001</c:v>
                </c:pt>
                <c:pt idx="191">
                  <c:v>1.06878733194094</c:v>
                </c:pt>
                <c:pt idx="192">
                  <c:v>1.06878086712598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1.59518567514943</c:v>
                </c:pt>
                <c:pt idx="200">
                  <c:v>1.59517127386462</c:v>
                </c:pt>
                <c:pt idx="201">
                  <c:v>1.59515687270981</c:v>
                </c:pt>
                <c:pt idx="202">
                  <c:v>1.59514247168502</c:v>
                </c:pt>
                <c:pt idx="203">
                  <c:v>1.59512807079025</c:v>
                </c:pt>
                <c:pt idx="204">
                  <c:v>1.59511367002548</c:v>
                </c:pt>
                <c:pt idx="205">
                  <c:v>1.59509926939072</c:v>
                </c:pt>
                <c:pt idx="206">
                  <c:v>1.59508486888598</c:v>
                </c:pt>
                <c:pt idx="207">
                  <c:v>1.59507046851124</c:v>
                </c:pt>
                <c:pt idx="208">
                  <c:v>1.5950560682665</c:v>
                </c:pt>
                <c:pt idx="209">
                  <c:v>1.5950416681517701</c:v>
                </c:pt>
                <c:pt idx="210">
                  <c:v>1.5950272681670401</c:v>
                </c:pt>
                <c:pt idx="211">
                  <c:v>1.5950128683123199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-7</c:v>
                </c:pt>
                <c:pt idx="227">
                  <c:v>-7</c:v>
                </c:pt>
                <c:pt idx="228">
                  <c:v>-7</c:v>
                </c:pt>
                <c:pt idx="229">
                  <c:v>-7</c:v>
                </c:pt>
                <c:pt idx="230">
                  <c:v>-7</c:v>
                </c:pt>
                <c:pt idx="231">
                  <c:v>-7</c:v>
                </c:pt>
                <c:pt idx="232">
                  <c:v>-7</c:v>
                </c:pt>
                <c:pt idx="233">
                  <c:v>-7</c:v>
                </c:pt>
                <c:pt idx="234">
                  <c:v>-7</c:v>
                </c:pt>
                <c:pt idx="235">
                  <c:v>-7</c:v>
                </c:pt>
                <c:pt idx="236">
                  <c:v>-7</c:v>
                </c:pt>
                <c:pt idx="237">
                  <c:v>-7</c:v>
                </c:pt>
                <c:pt idx="238">
                  <c:v>-7</c:v>
                </c:pt>
                <c:pt idx="239">
                  <c:v>-7</c:v>
                </c:pt>
                <c:pt idx="240">
                  <c:v>-7</c:v>
                </c:pt>
                <c:pt idx="241">
                  <c:v>-7</c:v>
                </c:pt>
                <c:pt idx="242">
                  <c:v>-7</c:v>
                </c:pt>
                <c:pt idx="243">
                  <c:v>-7</c:v>
                </c:pt>
                <c:pt idx="244">
                  <c:v>-7</c:v>
                </c:pt>
                <c:pt idx="245">
                  <c:v>-7</c:v>
                </c:pt>
                <c:pt idx="246">
                  <c:v>-7</c:v>
                </c:pt>
                <c:pt idx="247">
                  <c:v>-7</c:v>
                </c:pt>
                <c:pt idx="248">
                  <c:v>-7</c:v>
                </c:pt>
                <c:pt idx="249">
                  <c:v>-7</c:v>
                </c:pt>
                <c:pt idx="250">
                  <c:v>-6.95502936583223</c:v>
                </c:pt>
                <c:pt idx="251">
                  <c:v>-6.8297135214028204</c:v>
                </c:pt>
                <c:pt idx="252">
                  <c:v>-6.7066556201162797</c:v>
                </c:pt>
                <c:pt idx="253">
                  <c:v>-6.5858149783123903</c:v>
                </c:pt>
                <c:pt idx="254">
                  <c:v>-6.4671516453698201</c:v>
                </c:pt>
                <c:pt idx="255">
                  <c:v>-6.3506263904982898</c:v>
                </c:pt>
                <c:pt idx="256">
                  <c:v>-6.23620068976859</c:v>
                </c:pt>
                <c:pt idx="257">
                  <c:v>-6.1238367133763703</c:v>
                </c:pt>
                <c:pt idx="258">
                  <c:v>-6.0134973131353497</c:v>
                </c:pt>
                <c:pt idx="259">
                  <c:v>-6</c:v>
                </c:pt>
                <c:pt idx="260">
                  <c:v>-6</c:v>
                </c:pt>
                <c:pt idx="261">
                  <c:v>-6</c:v>
                </c:pt>
                <c:pt idx="262">
                  <c:v>-6</c:v>
                </c:pt>
                <c:pt idx="263">
                  <c:v>-6</c:v>
                </c:pt>
                <c:pt idx="264">
                  <c:v>-6</c:v>
                </c:pt>
                <c:pt idx="265">
                  <c:v>-6</c:v>
                </c:pt>
                <c:pt idx="266">
                  <c:v>-6</c:v>
                </c:pt>
                <c:pt idx="267">
                  <c:v>-6</c:v>
                </c:pt>
                <c:pt idx="268">
                  <c:v>-6</c:v>
                </c:pt>
                <c:pt idx="269">
                  <c:v>-6</c:v>
                </c:pt>
                <c:pt idx="270">
                  <c:v>-6</c:v>
                </c:pt>
                <c:pt idx="271">
                  <c:v>-6</c:v>
                </c:pt>
                <c:pt idx="272">
                  <c:v>-6</c:v>
                </c:pt>
                <c:pt idx="273">
                  <c:v>-6</c:v>
                </c:pt>
                <c:pt idx="274">
                  <c:v>-6</c:v>
                </c:pt>
                <c:pt idx="275">
                  <c:v>-6</c:v>
                </c:pt>
                <c:pt idx="276">
                  <c:v>-6</c:v>
                </c:pt>
                <c:pt idx="277">
                  <c:v>-5.9796000321250098</c:v>
                </c:pt>
                <c:pt idx="278">
                  <c:v>-5.9257297615653304</c:v>
                </c:pt>
                <c:pt idx="279">
                  <c:v>-5.87234480875843</c:v>
                </c:pt>
                <c:pt idx="280">
                  <c:v>-5.8194408014723198</c:v>
                </c:pt>
                <c:pt idx="281">
                  <c:v>-5.7670134068644598</c:v>
                </c:pt>
                <c:pt idx="282">
                  <c:v>-5.7150583311269401</c:v>
                </c:pt>
                <c:pt idx="283">
                  <c:v>-5.6635713191348103</c:v>
                </c:pt>
                <c:pt idx="284">
                  <c:v>-5.6125481540975599</c:v>
                </c:pt>
                <c:pt idx="285">
                  <c:v>-5.5619846572137996</c:v>
                </c:pt>
                <c:pt idx="286">
                  <c:v>-5.5118766873289902</c:v>
                </c:pt>
                <c:pt idx="287">
                  <c:v>-5.4622201405962896</c:v>
                </c:pt>
                <c:pt idx="288">
                  <c:v>-5.4130109501404702</c:v>
                </c:pt>
                <c:pt idx="289">
                  <c:v>-5.3642450857247903</c:v>
                </c:pt>
                <c:pt idx="290">
                  <c:v>-5.3159185534209596</c:v>
                </c:pt>
                <c:pt idx="291">
                  <c:v>-5.26802739528204</c:v>
                </c:pt>
                <c:pt idx="292">
                  <c:v>-5.22056768901823</c:v>
                </c:pt>
                <c:pt idx="293">
                  <c:v>-5.1735355476757299</c:v>
                </c:pt>
                <c:pt idx="294">
                  <c:v>-5.1269271193182897</c:v>
                </c:pt>
                <c:pt idx="295">
                  <c:v>-5.0807385867118198</c:v>
                </c:pt>
                <c:pt idx="296">
                  <c:v>-5.0349661670117101</c:v>
                </c:pt>
                <c:pt idx="297">
                  <c:v>-4.9896061114530497</c:v>
                </c:pt>
                <c:pt idx="298">
                  <c:v>-4.9446547050435603</c:v>
                </c:pt>
                <c:pt idx="299">
                  <c:v>-4.9001082662593802</c:v>
                </c:pt>
                <c:pt idx="300">
                  <c:v>-4.8559631467435302</c:v>
                </c:pt>
                <c:pt idx="301">
                  <c:v>-4.8122157310071101</c:v>
                </c:pt>
                <c:pt idx="302">
                  <c:v>-4.76886243613317</c:v>
                </c:pt>
                <c:pt idx="303">
                  <c:v>-4.7258997114833203</c:v>
                </c:pt>
                <c:pt idx="304">
                  <c:v>-4.6833240384068899</c:v>
                </c:pt>
                <c:pt idx="305">
                  <c:v>-4.6411319299527802</c:v>
                </c:pt>
                <c:pt idx="306">
                  <c:v>-4.5993199305838299</c:v>
                </c:pt>
                <c:pt idx="307">
                  <c:v>-4.5578846158938902</c:v>
                </c:pt>
                <c:pt idx="308">
                  <c:v>-4.51682259232728</c:v>
                </c:pt>
                <c:pt idx="309">
                  <c:v>-4.4283914907027198</c:v>
                </c:pt>
                <c:pt idx="310">
                  <c:v>-4.3087052341972401</c:v>
                </c:pt>
                <c:pt idx="311">
                  <c:v>-4.1922537413810996</c:v>
                </c:pt>
                <c:pt idx="312">
                  <c:v>-4.0789495862086396</c:v>
                </c:pt>
                <c:pt idx="313">
                  <c:v>-3.9687077055003002</c:v>
                </c:pt>
                <c:pt idx="314">
                  <c:v>-3.86144533508137</c:v>
                </c:pt>
                <c:pt idx="315">
                  <c:v>-3.7570819476467401</c:v>
                </c:pt>
                <c:pt idx="316">
                  <c:v>-3.6555391923049299</c:v>
                </c:pt>
                <c:pt idx="317">
                  <c:v>-3.5567408357561501</c:v>
                </c:pt>
                <c:pt idx="318">
                  <c:v>-3.4606127050600399</c:v>
                </c:pt>
                <c:pt idx="319">
                  <c:v>-3.3670826319503102</c:v>
                </c:pt>
                <c:pt idx="320">
                  <c:v>-3.2760803986543499</c:v>
                </c:pt>
                <c:pt idx="321">
                  <c:v>-3.1875376851772099</c:v>
                </c:pt>
                <c:pt idx="322">
                  <c:v>-3.10138801801026</c:v>
                </c:pt>
                <c:pt idx="323">
                  <c:v>-3.0175667202262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C2BF-44DB-8890-648FF1029671}"/>
            </c:ext>
          </c:extLst>
        </c:ser>
        <c:ser>
          <c:idx val="6"/>
          <c:order val="6"/>
          <c:tx>
            <c:strRef>
              <c:f>'NAFTA+POZAGAS'!$K$2</c:f>
              <c:strCache>
                <c:ptCount val="1"/>
                <c:pt idx="0">
                  <c:v>PZG_1S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'NAFTA+POZAGAS'!$K$7:$K$642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0.39204199536149698</c:v>
                </c:pt>
                <c:pt idx="131">
                  <c:v>1.4</c:v>
                </c:pt>
                <c:pt idx="132">
                  <c:v>1.4</c:v>
                </c:pt>
                <c:pt idx="133">
                  <c:v>1.4</c:v>
                </c:pt>
                <c:pt idx="134">
                  <c:v>1.4</c:v>
                </c:pt>
                <c:pt idx="135">
                  <c:v>1.2</c:v>
                </c:pt>
                <c:pt idx="136">
                  <c:v>1.2</c:v>
                </c:pt>
                <c:pt idx="137">
                  <c:v>1.2</c:v>
                </c:pt>
                <c:pt idx="138">
                  <c:v>1.2</c:v>
                </c:pt>
                <c:pt idx="139">
                  <c:v>1.2</c:v>
                </c:pt>
                <c:pt idx="140">
                  <c:v>1.2</c:v>
                </c:pt>
                <c:pt idx="141">
                  <c:v>1.2</c:v>
                </c:pt>
                <c:pt idx="142">
                  <c:v>1.2</c:v>
                </c:pt>
                <c:pt idx="143">
                  <c:v>1.2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-1.9259999999999999</c:v>
                </c:pt>
                <c:pt idx="227">
                  <c:v>-1.9259999999999999</c:v>
                </c:pt>
                <c:pt idx="228">
                  <c:v>-1.9259999999999999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-1.9259999999999999</c:v>
                </c:pt>
                <c:pt idx="236">
                  <c:v>-1.9259999999999999</c:v>
                </c:pt>
                <c:pt idx="237">
                  <c:v>-1.9259999999999999</c:v>
                </c:pt>
                <c:pt idx="238">
                  <c:v>-1.9259999999999999</c:v>
                </c:pt>
                <c:pt idx="239">
                  <c:v>-1.9259999999999999</c:v>
                </c:pt>
                <c:pt idx="240">
                  <c:v>-1.9259999999999999</c:v>
                </c:pt>
                <c:pt idx="241">
                  <c:v>-1.9259999999999999</c:v>
                </c:pt>
                <c:pt idx="242">
                  <c:v>-1.9259999999999999</c:v>
                </c:pt>
                <c:pt idx="243">
                  <c:v>-1.9259999999999999</c:v>
                </c:pt>
                <c:pt idx="244">
                  <c:v>-1.9259999999999999</c:v>
                </c:pt>
                <c:pt idx="245">
                  <c:v>-1.9259999999999999</c:v>
                </c:pt>
                <c:pt idx="246">
                  <c:v>-1.9259999999999999</c:v>
                </c:pt>
                <c:pt idx="247">
                  <c:v>-1.9259999999999999</c:v>
                </c:pt>
                <c:pt idx="248">
                  <c:v>-1.9259999999999999</c:v>
                </c:pt>
                <c:pt idx="249">
                  <c:v>-1.9259999999999999</c:v>
                </c:pt>
                <c:pt idx="250">
                  <c:v>-1.9259999999999999</c:v>
                </c:pt>
                <c:pt idx="251">
                  <c:v>-1.9259999999999999</c:v>
                </c:pt>
                <c:pt idx="252">
                  <c:v>-1.9259999999999999</c:v>
                </c:pt>
                <c:pt idx="253">
                  <c:v>-1.9259999999999999</c:v>
                </c:pt>
                <c:pt idx="254">
                  <c:v>-1.9259999999999999</c:v>
                </c:pt>
                <c:pt idx="255">
                  <c:v>-1.9259999999999999</c:v>
                </c:pt>
                <c:pt idx="256">
                  <c:v>-1.9259999999999999</c:v>
                </c:pt>
                <c:pt idx="257">
                  <c:v>-1.9259999999999999</c:v>
                </c:pt>
                <c:pt idx="258">
                  <c:v>-1.9259999999999999</c:v>
                </c:pt>
                <c:pt idx="259">
                  <c:v>-1.9259999999999999</c:v>
                </c:pt>
                <c:pt idx="260">
                  <c:v>-1.9259999999999999</c:v>
                </c:pt>
                <c:pt idx="261">
                  <c:v>-1.9259999999999999</c:v>
                </c:pt>
                <c:pt idx="262">
                  <c:v>-1.8520000000000001</c:v>
                </c:pt>
                <c:pt idx="263">
                  <c:v>-1.8520000000000001</c:v>
                </c:pt>
                <c:pt idx="264">
                  <c:v>-1.8520000000000001</c:v>
                </c:pt>
                <c:pt idx="265">
                  <c:v>-1.8520000000000001</c:v>
                </c:pt>
                <c:pt idx="266">
                  <c:v>-1.8520000000000001</c:v>
                </c:pt>
                <c:pt idx="267">
                  <c:v>-1.8520000000000001</c:v>
                </c:pt>
                <c:pt idx="268">
                  <c:v>-1.8520000000000001</c:v>
                </c:pt>
                <c:pt idx="269">
                  <c:v>-1.8520000000000001</c:v>
                </c:pt>
                <c:pt idx="270">
                  <c:v>-1.8520000000000001</c:v>
                </c:pt>
                <c:pt idx="271">
                  <c:v>-1.8520000000000001</c:v>
                </c:pt>
                <c:pt idx="272">
                  <c:v>-1.8520000000000001</c:v>
                </c:pt>
                <c:pt idx="273">
                  <c:v>-1.8481580052509501</c:v>
                </c:pt>
                <c:pt idx="274">
                  <c:v>-1.8432944315529201</c:v>
                </c:pt>
                <c:pt idx="275">
                  <c:v>-1.83844365673304</c:v>
                </c:pt>
                <c:pt idx="276">
                  <c:v>-1.8336056471100599</c:v>
                </c:pt>
                <c:pt idx="277">
                  <c:v>-1.82878036909135</c:v>
                </c:pt>
                <c:pt idx="278">
                  <c:v>-1.82396778917269</c:v>
                </c:pt>
                <c:pt idx="279">
                  <c:v>-1.8191678739380199</c:v>
                </c:pt>
                <c:pt idx="280">
                  <c:v>-1.81438059005924</c:v>
                </c:pt>
                <c:pt idx="281">
                  <c:v>-1.80960590429593</c:v>
                </c:pt>
                <c:pt idx="282">
                  <c:v>-1.8048437834951501</c:v>
                </c:pt>
                <c:pt idx="283">
                  <c:v>-1.7979215764251999</c:v>
                </c:pt>
                <c:pt idx="284">
                  <c:v>-1.7877964391263801</c:v>
                </c:pt>
                <c:pt idx="285">
                  <c:v>-1.7777283223376199</c:v>
                </c:pt>
                <c:pt idx="286">
                  <c:v>-1.7677169049434001</c:v>
                </c:pt>
                <c:pt idx="287">
                  <c:v>-1.75776186763662</c:v>
                </c:pt>
                <c:pt idx="288">
                  <c:v>-1.74786289290835</c:v>
                </c:pt>
                <c:pt idx="289">
                  <c:v>-1.73801966503776</c:v>
                </c:pt>
                <c:pt idx="290">
                  <c:v>-1.7282318700820201</c:v>
                </c:pt>
                <c:pt idx="291">
                  <c:v>-1.7184991958662901</c:v>
                </c:pt>
                <c:pt idx="292">
                  <c:v>-1.7088213319737799</c:v>
                </c:pt>
                <c:pt idx="293">
                  <c:v>-1.6991979697358199</c:v>
                </c:pt>
                <c:pt idx="294">
                  <c:v>-1.68954991947765</c:v>
                </c:pt>
                <c:pt idx="295">
                  <c:v>-1.6798953485092001</c:v>
                </c:pt>
                <c:pt idx="296">
                  <c:v>-1.6702959465177201</c:v>
                </c:pt>
                <c:pt idx="297">
                  <c:v>-1.66075139825191</c:v>
                </c:pt>
                <c:pt idx="298">
                  <c:v>-1.6512613902619</c:v>
                </c:pt>
                <c:pt idx="299">
                  <c:v>-1.6418256108889699</c:v>
                </c:pt>
                <c:pt idx="300">
                  <c:v>-1.63244375025532</c:v>
                </c:pt>
                <c:pt idx="301">
                  <c:v>-1.62311550025386</c:v>
                </c:pt>
                <c:pt idx="302">
                  <c:v>-1.60997097044172</c:v>
                </c:pt>
                <c:pt idx="303">
                  <c:v>-1.5938712607373</c:v>
                </c:pt>
                <c:pt idx="304">
                  <c:v>-1.57793254812993</c:v>
                </c:pt>
                <c:pt idx="305">
                  <c:v>-1.5621532226486301</c:v>
                </c:pt>
                <c:pt idx="306">
                  <c:v>-1.5452290959313799</c:v>
                </c:pt>
                <c:pt idx="307">
                  <c:v>-1.5284755594176</c:v>
                </c:pt>
                <c:pt idx="308">
                  <c:v>-1.5119036665102299</c:v>
                </c:pt>
                <c:pt idx="309">
                  <c:v>-1.4955114478101701</c:v>
                </c:pt>
                <c:pt idx="310">
                  <c:v>-1.47929695527075</c:v>
                </c:pt>
                <c:pt idx="311">
                  <c:v>-1.46325826196624</c:v>
                </c:pt>
                <c:pt idx="312">
                  <c:v>-1.4473934618628099</c:v>
                </c:pt>
                <c:pt idx="313">
                  <c:v>-1.43170066959209</c:v>
                </c:pt>
                <c:pt idx="314">
                  <c:v>-1.41617802022704</c:v>
                </c:pt>
                <c:pt idx="315">
                  <c:v>-1.4008236690603699</c:v>
                </c:pt>
                <c:pt idx="316">
                  <c:v>-1.3856357913852899</c:v>
                </c:pt>
                <c:pt idx="317">
                  <c:v>-1.3706125822786901</c:v>
                </c:pt>
                <c:pt idx="318">
                  <c:v>-1.3557489491296399</c:v>
                </c:pt>
                <c:pt idx="319">
                  <c:v>-1.34085354949118</c:v>
                </c:pt>
                <c:pt idx="320">
                  <c:v>-1.32612180325664</c:v>
                </c:pt>
                <c:pt idx="321">
                  <c:v>-1.3115519123919099</c:v>
                </c:pt>
                <c:pt idx="322">
                  <c:v>-1.2971420986176101</c:v>
                </c:pt>
                <c:pt idx="323">
                  <c:v>-1.282890603192</c:v>
                </c:pt>
                <c:pt idx="324">
                  <c:v>-1.2687956866964101</c:v>
                </c:pt>
                <c:pt idx="325">
                  <c:v>-1.2548556288228401</c:v>
                </c:pt>
                <c:pt idx="326">
                  <c:v>-1.24106872816406</c:v>
                </c:pt>
                <c:pt idx="327">
                  <c:v>-1.22743330200594</c:v>
                </c:pt>
                <c:pt idx="328">
                  <c:v>-1.2139476861220599</c:v>
                </c:pt>
                <c:pt idx="329">
                  <c:v>-1.20061023457059</c:v>
                </c:pt>
                <c:pt idx="330">
                  <c:v>-1.17805828343934</c:v>
                </c:pt>
                <c:pt idx="331">
                  <c:v>-1.0884638508304001</c:v>
                </c:pt>
                <c:pt idx="332">
                  <c:v>-1.0056833105962</c:v>
                </c:pt>
                <c:pt idx="333">
                  <c:v>-0.92919844829033205</c:v>
                </c:pt>
                <c:pt idx="334">
                  <c:v>-0.9</c:v>
                </c:pt>
                <c:pt idx="335">
                  <c:v>-0.9</c:v>
                </c:pt>
                <c:pt idx="336">
                  <c:v>-0.9</c:v>
                </c:pt>
                <c:pt idx="337">
                  <c:v>-0.9</c:v>
                </c:pt>
                <c:pt idx="338">
                  <c:v>-0.9</c:v>
                </c:pt>
                <c:pt idx="339">
                  <c:v>-0.9</c:v>
                </c:pt>
                <c:pt idx="340">
                  <c:v>-0.9</c:v>
                </c:pt>
                <c:pt idx="341">
                  <c:v>-0.9</c:v>
                </c:pt>
                <c:pt idx="342">
                  <c:v>-0.9</c:v>
                </c:pt>
                <c:pt idx="343">
                  <c:v>-0.9</c:v>
                </c:pt>
                <c:pt idx="344">
                  <c:v>-0.9</c:v>
                </c:pt>
                <c:pt idx="345">
                  <c:v>-0.9</c:v>
                </c:pt>
                <c:pt idx="346">
                  <c:v>-0.9</c:v>
                </c:pt>
                <c:pt idx="347">
                  <c:v>-0.9</c:v>
                </c:pt>
                <c:pt idx="348">
                  <c:v>-0.9</c:v>
                </c:pt>
                <c:pt idx="349">
                  <c:v>-0.9</c:v>
                </c:pt>
                <c:pt idx="350">
                  <c:v>-0.9</c:v>
                </c:pt>
                <c:pt idx="351">
                  <c:v>-0.9</c:v>
                </c:pt>
                <c:pt idx="352">
                  <c:v>-0.9</c:v>
                </c:pt>
                <c:pt idx="353">
                  <c:v>-0.9</c:v>
                </c:pt>
                <c:pt idx="354">
                  <c:v>-0.9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C2BF-44DB-8890-648FF1029671}"/>
            </c:ext>
          </c:extLst>
        </c:ser>
        <c:ser>
          <c:idx val="12"/>
          <c:order val="7"/>
          <c:tx>
            <c:strRef>
              <c:f>'NAFTA+POZAGAS'!$L$2</c:f>
              <c:strCache>
                <c:ptCount val="1"/>
                <c:pt idx="0">
                  <c:v>PZG_6AS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'NAFTA+POZAGAS'!$L$7:$L$642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0.4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0.35</c:v>
                </c:pt>
                <c:pt idx="180">
                  <c:v>0.35</c:v>
                </c:pt>
                <c:pt idx="181">
                  <c:v>0.35</c:v>
                </c:pt>
                <c:pt idx="182">
                  <c:v>0.35</c:v>
                </c:pt>
                <c:pt idx="183">
                  <c:v>0.35</c:v>
                </c:pt>
                <c:pt idx="184">
                  <c:v>0.35</c:v>
                </c:pt>
                <c:pt idx="185">
                  <c:v>0.35</c:v>
                </c:pt>
                <c:pt idx="186">
                  <c:v>0.35</c:v>
                </c:pt>
                <c:pt idx="187">
                  <c:v>0.35</c:v>
                </c:pt>
                <c:pt idx="188">
                  <c:v>0.35</c:v>
                </c:pt>
                <c:pt idx="189">
                  <c:v>0.35</c:v>
                </c:pt>
                <c:pt idx="190">
                  <c:v>0.35</c:v>
                </c:pt>
                <c:pt idx="191">
                  <c:v>0.35</c:v>
                </c:pt>
                <c:pt idx="192">
                  <c:v>0.35</c:v>
                </c:pt>
                <c:pt idx="193">
                  <c:v>0.35</c:v>
                </c:pt>
                <c:pt idx="194">
                  <c:v>0.35</c:v>
                </c:pt>
                <c:pt idx="195">
                  <c:v>0.35</c:v>
                </c:pt>
                <c:pt idx="196">
                  <c:v>0.35</c:v>
                </c:pt>
                <c:pt idx="197">
                  <c:v>0.35</c:v>
                </c:pt>
                <c:pt idx="198">
                  <c:v>0.35</c:v>
                </c:pt>
                <c:pt idx="199">
                  <c:v>0.35</c:v>
                </c:pt>
                <c:pt idx="200">
                  <c:v>0.35</c:v>
                </c:pt>
                <c:pt idx="201">
                  <c:v>0.35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-0.55000000000000004</c:v>
                </c:pt>
                <c:pt idx="227">
                  <c:v>-0.55000000000000004</c:v>
                </c:pt>
                <c:pt idx="228">
                  <c:v>-0.55000000000000004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-0.55000000000000004</c:v>
                </c:pt>
                <c:pt idx="236">
                  <c:v>-0.55000000000000004</c:v>
                </c:pt>
                <c:pt idx="237">
                  <c:v>-0.55000000000000004</c:v>
                </c:pt>
                <c:pt idx="238">
                  <c:v>-0.55000000000000004</c:v>
                </c:pt>
                <c:pt idx="239">
                  <c:v>-0.55000000000000004</c:v>
                </c:pt>
                <c:pt idx="240">
                  <c:v>-0.55000000000000004</c:v>
                </c:pt>
                <c:pt idx="241">
                  <c:v>-0.55000000000000004</c:v>
                </c:pt>
                <c:pt idx="242">
                  <c:v>-0.55000000000000004</c:v>
                </c:pt>
                <c:pt idx="243">
                  <c:v>-0.55000000000000004</c:v>
                </c:pt>
                <c:pt idx="244">
                  <c:v>-0.55000000000000004</c:v>
                </c:pt>
                <c:pt idx="245">
                  <c:v>-0.55000000000000004</c:v>
                </c:pt>
                <c:pt idx="246">
                  <c:v>-0.55000000000000004</c:v>
                </c:pt>
                <c:pt idx="247">
                  <c:v>-0.55000000000000004</c:v>
                </c:pt>
                <c:pt idx="248">
                  <c:v>-0.55000000000000004</c:v>
                </c:pt>
                <c:pt idx="249">
                  <c:v>-0.55000000000000004</c:v>
                </c:pt>
                <c:pt idx="250">
                  <c:v>-0.55000000000000004</c:v>
                </c:pt>
                <c:pt idx="251">
                  <c:v>-0.55000000000000004</c:v>
                </c:pt>
                <c:pt idx="252">
                  <c:v>-0.55000000000000004</c:v>
                </c:pt>
                <c:pt idx="253">
                  <c:v>-0.55000000000000004</c:v>
                </c:pt>
                <c:pt idx="254">
                  <c:v>-0.55000000000000004</c:v>
                </c:pt>
                <c:pt idx="255">
                  <c:v>-0.55000000000000004</c:v>
                </c:pt>
                <c:pt idx="256">
                  <c:v>-0.55000000000000004</c:v>
                </c:pt>
                <c:pt idx="257">
                  <c:v>-0.55000000000000004</c:v>
                </c:pt>
                <c:pt idx="258">
                  <c:v>-0.55000000000000004</c:v>
                </c:pt>
                <c:pt idx="259">
                  <c:v>-0.55000000000000004</c:v>
                </c:pt>
                <c:pt idx="260">
                  <c:v>-0.55000000000000004</c:v>
                </c:pt>
                <c:pt idx="261">
                  <c:v>-0.55000000000000004</c:v>
                </c:pt>
                <c:pt idx="262">
                  <c:v>-0.55000000000000004</c:v>
                </c:pt>
                <c:pt idx="263">
                  <c:v>-0.55000000000000004</c:v>
                </c:pt>
                <c:pt idx="264">
                  <c:v>-0.55000000000000004</c:v>
                </c:pt>
                <c:pt idx="265">
                  <c:v>-0.55000000000000004</c:v>
                </c:pt>
                <c:pt idx="266">
                  <c:v>-0.55000000000000004</c:v>
                </c:pt>
                <c:pt idx="267">
                  <c:v>-0.55000000000000004</c:v>
                </c:pt>
                <c:pt idx="268">
                  <c:v>-0.55000000000000004</c:v>
                </c:pt>
                <c:pt idx="269">
                  <c:v>-0.55000000000000004</c:v>
                </c:pt>
                <c:pt idx="270">
                  <c:v>-0.55000000000000004</c:v>
                </c:pt>
                <c:pt idx="271">
                  <c:v>-0.55000000000000004</c:v>
                </c:pt>
                <c:pt idx="272">
                  <c:v>-0.55000000000000004</c:v>
                </c:pt>
                <c:pt idx="273">
                  <c:v>-0.55000000000000004</c:v>
                </c:pt>
                <c:pt idx="274">
                  <c:v>-0.55000000000000004</c:v>
                </c:pt>
                <c:pt idx="275">
                  <c:v>-0.55000000000000004</c:v>
                </c:pt>
                <c:pt idx="276">
                  <c:v>-0.55000000000000004</c:v>
                </c:pt>
                <c:pt idx="277">
                  <c:v>-0.45</c:v>
                </c:pt>
                <c:pt idx="278">
                  <c:v>-0.45</c:v>
                </c:pt>
                <c:pt idx="279">
                  <c:v>-0.45</c:v>
                </c:pt>
                <c:pt idx="280">
                  <c:v>-0.45</c:v>
                </c:pt>
                <c:pt idx="281">
                  <c:v>-0.45</c:v>
                </c:pt>
                <c:pt idx="282">
                  <c:v>-0.45</c:v>
                </c:pt>
                <c:pt idx="283">
                  <c:v>-0.45</c:v>
                </c:pt>
                <c:pt idx="284">
                  <c:v>-0.45</c:v>
                </c:pt>
                <c:pt idx="285">
                  <c:v>-0.45</c:v>
                </c:pt>
                <c:pt idx="286">
                  <c:v>-0.45</c:v>
                </c:pt>
                <c:pt idx="287">
                  <c:v>-0.45</c:v>
                </c:pt>
                <c:pt idx="288">
                  <c:v>-0.45</c:v>
                </c:pt>
                <c:pt idx="289">
                  <c:v>-0.45</c:v>
                </c:pt>
                <c:pt idx="290">
                  <c:v>-0.45</c:v>
                </c:pt>
                <c:pt idx="291">
                  <c:v>-0.45</c:v>
                </c:pt>
                <c:pt idx="292">
                  <c:v>-0.45</c:v>
                </c:pt>
                <c:pt idx="293">
                  <c:v>-0.45</c:v>
                </c:pt>
                <c:pt idx="294" formatCode="0.00E+00">
                  <c:v>-0.45</c:v>
                </c:pt>
                <c:pt idx="295">
                  <c:v>-0.45</c:v>
                </c:pt>
                <c:pt idx="296">
                  <c:v>-0.45</c:v>
                </c:pt>
                <c:pt idx="297">
                  <c:v>-0.45</c:v>
                </c:pt>
                <c:pt idx="298">
                  <c:v>-0.45</c:v>
                </c:pt>
                <c:pt idx="299">
                  <c:v>-0.45</c:v>
                </c:pt>
                <c:pt idx="300">
                  <c:v>-0.45</c:v>
                </c:pt>
                <c:pt idx="301">
                  <c:v>-0.45</c:v>
                </c:pt>
                <c:pt idx="302">
                  <c:v>-0.45</c:v>
                </c:pt>
                <c:pt idx="303">
                  <c:v>-0.45</c:v>
                </c:pt>
                <c:pt idx="304">
                  <c:v>-0.45</c:v>
                </c:pt>
                <c:pt idx="305">
                  <c:v>-0.45</c:v>
                </c:pt>
                <c:pt idx="306">
                  <c:v>-0.45</c:v>
                </c:pt>
                <c:pt idx="307">
                  <c:v>-0.45</c:v>
                </c:pt>
                <c:pt idx="308">
                  <c:v>-0.45</c:v>
                </c:pt>
                <c:pt idx="309">
                  <c:v>-0.45</c:v>
                </c:pt>
                <c:pt idx="310">
                  <c:v>-0.45</c:v>
                </c:pt>
                <c:pt idx="311">
                  <c:v>-0.45</c:v>
                </c:pt>
                <c:pt idx="312">
                  <c:v>-0.44865624999999898</c:v>
                </c:pt>
                <c:pt idx="313">
                  <c:v>-0.44463703776041602</c:v>
                </c:pt>
                <c:pt idx="314">
                  <c:v>-0.440653830963812</c:v>
                </c:pt>
                <c:pt idx="315">
                  <c:v>-0.43670630706142799</c:v>
                </c:pt>
                <c:pt idx="316">
                  <c:v>-0.43279414639400299</c:v>
                </c:pt>
                <c:pt idx="317">
                  <c:v>-0.42891703216589</c:v>
                </c:pt>
                <c:pt idx="318">
                  <c:v>-0.42507465041940401</c:v>
                </c:pt>
                <c:pt idx="319">
                  <c:v>-0.42126669000939598</c:v>
                </c:pt>
                <c:pt idx="320">
                  <c:v>-0.41749284257806202</c:v>
                </c:pt>
                <c:pt idx="321">
                  <c:v>-0.41375280252996699</c:v>
                </c:pt>
                <c:pt idx="322">
                  <c:v>-0.41004626700730301</c:v>
                </c:pt>
                <c:pt idx="323">
                  <c:v>-0.40638751875221402</c:v>
                </c:pt>
                <c:pt idx="324">
                  <c:v>-0.40283162796313199</c:v>
                </c:pt>
                <c:pt idx="325">
                  <c:v>-0.39930685121845499</c:v>
                </c:pt>
                <c:pt idx="326">
                  <c:v>-0.39581291627029402</c:v>
                </c:pt>
                <c:pt idx="327">
                  <c:v>-0.39234955325292897</c:v>
                </c:pt>
                <c:pt idx="328">
                  <c:v>-0.38891649466196498</c:v>
                </c:pt>
                <c:pt idx="329">
                  <c:v>-0.38551347533367297</c:v>
                </c:pt>
                <c:pt idx="330">
                  <c:v>-0.38214023242450401</c:v>
                </c:pt>
                <c:pt idx="331">
                  <c:v>-0.37878923772617501</c:v>
                </c:pt>
                <c:pt idx="332">
                  <c:v>-0.37535646025928099</c:v>
                </c:pt>
                <c:pt idx="333">
                  <c:v>-0.37195479233818102</c:v>
                </c:pt>
                <c:pt idx="334">
                  <c:v>-0.36858395203261701</c:v>
                </c:pt>
                <c:pt idx="335">
                  <c:v>-0.365243659967321</c:v>
                </c:pt>
                <c:pt idx="336">
                  <c:v>-0.36193363929886702</c:v>
                </c:pt>
                <c:pt idx="337">
                  <c:v>-0.35865361569272097</c:v>
                </c:pt>
                <c:pt idx="338">
                  <c:v>-0.35540331730050601</c:v>
                </c:pt>
                <c:pt idx="339">
                  <c:v>-0.35218247473747</c:v>
                </c:pt>
                <c:pt idx="340">
                  <c:v>-0.34899082106016199</c:v>
                </c:pt>
                <c:pt idx="341">
                  <c:v>-0.34582809174430401</c:v>
                </c:pt>
                <c:pt idx="342">
                  <c:v>-0.34269402466287102</c:v>
                </c:pt>
                <c:pt idx="343">
                  <c:v>-0.33958836006436399</c:v>
                </c:pt>
                <c:pt idx="344">
                  <c:v>-0.336510840551281</c:v>
                </c:pt>
                <c:pt idx="345">
                  <c:v>-0.33346121105878501</c:v>
                </c:pt>
                <c:pt idx="346">
                  <c:v>-0.33043921883356397</c:v>
                </c:pt>
                <c:pt idx="347">
                  <c:v>-0.327444613412885</c:v>
                </c:pt>
                <c:pt idx="348">
                  <c:v>-0.32447714660383098</c:v>
                </c:pt>
                <c:pt idx="349">
                  <c:v>-0.32153657246273398</c:v>
                </c:pt>
                <c:pt idx="350">
                  <c:v>-0.31870462495496998</c:v>
                </c:pt>
                <c:pt idx="351">
                  <c:v>-0.315915959486614</c:v>
                </c:pt>
                <c:pt idx="352">
                  <c:v>-0.313151694841106</c:v>
                </c:pt>
                <c:pt idx="353">
                  <c:v>-0.31041161751124602</c:v>
                </c:pt>
                <c:pt idx="354">
                  <c:v>-0.30769551585802302</c:v>
                </c:pt>
                <c:pt idx="355">
                  <c:v>-0.304967522595948</c:v>
                </c:pt>
                <c:pt idx="356">
                  <c:v>-0.30225140559782798</c:v>
                </c:pt>
                <c:pt idx="357">
                  <c:v>-0.29955947901672297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C2BF-44DB-8890-648FF1029671}"/>
            </c:ext>
          </c:extLst>
        </c:ser>
        <c:ser>
          <c:idx val="13"/>
          <c:order val="8"/>
          <c:tx>
            <c:strRef>
              <c:f>'NAFTA+POZAGAS'!$M$2</c:f>
              <c:strCache>
                <c:ptCount val="1"/>
                <c:pt idx="0">
                  <c:v>PZG_NB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'NAFTA+POZAGAS'!$M$7:$M$642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0.3</c:v>
                </c:pt>
                <c:pt idx="166">
                  <c:v>0.3</c:v>
                </c:pt>
                <c:pt idx="167">
                  <c:v>0.3</c:v>
                </c:pt>
                <c:pt idx="168">
                  <c:v>0.3</c:v>
                </c:pt>
                <c:pt idx="169">
                  <c:v>0.3</c:v>
                </c:pt>
                <c:pt idx="170">
                  <c:v>0.3</c:v>
                </c:pt>
                <c:pt idx="171">
                  <c:v>0.3</c:v>
                </c:pt>
                <c:pt idx="172">
                  <c:v>0.3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-0.3</c:v>
                </c:pt>
                <c:pt idx="227">
                  <c:v>-0.3</c:v>
                </c:pt>
                <c:pt idx="228">
                  <c:v>-0.3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-0.3</c:v>
                </c:pt>
                <c:pt idx="236">
                  <c:v>-0.3</c:v>
                </c:pt>
                <c:pt idx="237">
                  <c:v>-0.3</c:v>
                </c:pt>
                <c:pt idx="238">
                  <c:v>-0.3</c:v>
                </c:pt>
                <c:pt idx="239">
                  <c:v>-0.3</c:v>
                </c:pt>
                <c:pt idx="240">
                  <c:v>-0.3</c:v>
                </c:pt>
                <c:pt idx="241">
                  <c:v>-0.3</c:v>
                </c:pt>
                <c:pt idx="242">
                  <c:v>-0.3</c:v>
                </c:pt>
                <c:pt idx="243">
                  <c:v>-0.3</c:v>
                </c:pt>
                <c:pt idx="244">
                  <c:v>-0.3</c:v>
                </c:pt>
                <c:pt idx="245">
                  <c:v>-0.3</c:v>
                </c:pt>
                <c:pt idx="246">
                  <c:v>-0.3</c:v>
                </c:pt>
                <c:pt idx="247">
                  <c:v>-0.3</c:v>
                </c:pt>
                <c:pt idx="248">
                  <c:v>-0.3</c:v>
                </c:pt>
                <c:pt idx="249">
                  <c:v>-0.3</c:v>
                </c:pt>
                <c:pt idx="250">
                  <c:v>-0.3</c:v>
                </c:pt>
                <c:pt idx="251">
                  <c:v>-0.3</c:v>
                </c:pt>
                <c:pt idx="252">
                  <c:v>-0.3</c:v>
                </c:pt>
                <c:pt idx="253">
                  <c:v>-0.3</c:v>
                </c:pt>
                <c:pt idx="254">
                  <c:v>-0.3</c:v>
                </c:pt>
                <c:pt idx="255">
                  <c:v>-0.3</c:v>
                </c:pt>
                <c:pt idx="256">
                  <c:v>-0.3</c:v>
                </c:pt>
                <c:pt idx="257">
                  <c:v>-0.3</c:v>
                </c:pt>
                <c:pt idx="258">
                  <c:v>-0.3</c:v>
                </c:pt>
                <c:pt idx="259">
                  <c:v>-0.3</c:v>
                </c:pt>
                <c:pt idx="260">
                  <c:v>-0.3</c:v>
                </c:pt>
                <c:pt idx="261">
                  <c:v>-0.3</c:v>
                </c:pt>
                <c:pt idx="262">
                  <c:v>-0.3</c:v>
                </c:pt>
                <c:pt idx="263">
                  <c:v>-0.3</c:v>
                </c:pt>
                <c:pt idx="264">
                  <c:v>-0.29924342105263102</c:v>
                </c:pt>
                <c:pt idx="265">
                  <c:v>-0.29825906769390598</c:v>
                </c:pt>
                <c:pt idx="266">
                  <c:v>-0.29727795233964899</c:v>
                </c:pt>
                <c:pt idx="267">
                  <c:v>-0.29630006433853201</c:v>
                </c:pt>
                <c:pt idx="268">
                  <c:v>-0.29532539307426098</c:v>
                </c:pt>
                <c:pt idx="269">
                  <c:v>-0.294353927965464</c:v>
                </c:pt>
                <c:pt idx="270">
                  <c:v>-0.29338565846557701</c:v>
                </c:pt>
                <c:pt idx="271">
                  <c:v>-0.29242057406272998</c:v>
                </c:pt>
                <c:pt idx="272">
                  <c:v>-0.29145866427962902</c:v>
                </c:pt>
                <c:pt idx="273">
                  <c:v>-0.29049991867344599</c:v>
                </c:pt>
                <c:pt idx="274">
                  <c:v>-0.28954432683570402</c:v>
                </c:pt>
                <c:pt idx="275">
                  <c:v>-0.28859187839216599</c:v>
                </c:pt>
                <c:pt idx="276">
                  <c:v>-0.28764256300271801</c:v>
                </c:pt>
                <c:pt idx="277">
                  <c:v>-0.286696370361262</c:v>
                </c:pt>
                <c:pt idx="278">
                  <c:v>-0.28575329019559997</c:v>
                </c:pt>
                <c:pt idx="279">
                  <c:v>-0.284825758116169</c:v>
                </c:pt>
                <c:pt idx="280">
                  <c:v>-0.28395129306932199</c:v>
                </c:pt>
                <c:pt idx="281">
                  <c:v>-0.28307951278358201</c:v>
                </c:pt>
                <c:pt idx="282">
                  <c:v>-0.28221040901626399</c:v>
                </c:pt>
                <c:pt idx="283">
                  <c:v>-0.28134397354998603</c:v>
                </c:pt>
                <c:pt idx="284">
                  <c:v>-0.28048019819259601</c:v>
                </c:pt>
                <c:pt idx="285">
                  <c:v>-0.27961907477709302</c:v>
                </c:pt>
                <c:pt idx="286">
                  <c:v>-0.278760595161549</c:v>
                </c:pt>
                <c:pt idx="287">
                  <c:v>-0.27790475122903502</c:v>
                </c:pt>
                <c:pt idx="288">
                  <c:v>-0.27705153488754303</c:v>
                </c:pt>
                <c:pt idx="289">
                  <c:v>-0.27620093806990498</c:v>
                </c:pt>
                <c:pt idx="290">
                  <c:v>-0.27535295273372601</c:v>
                </c:pt>
                <c:pt idx="291">
                  <c:v>-0.27450757086129801</c:v>
                </c:pt>
                <c:pt idx="292">
                  <c:v>-0.27366478445953102</c:v>
                </c:pt>
                <c:pt idx="293">
                  <c:v>-0.27282458555987399</c:v>
                </c:pt>
                <c:pt idx="294">
                  <c:v>-0.27198696621824298</c:v>
                </c:pt>
                <c:pt idx="295">
                  <c:v>-0.27115191851494103</c:v>
                </c:pt>
                <c:pt idx="296">
                  <c:v>-0.27027082273705899</c:v>
                </c:pt>
                <c:pt idx="297">
                  <c:v>-0.26938177397805602</c:v>
                </c:pt>
                <c:pt idx="298">
                  <c:v>-0.26849564972154899</c:v>
                </c:pt>
                <c:pt idx="299">
                  <c:v>-0.26761244034746501</c:v>
                </c:pt>
                <c:pt idx="300">
                  <c:v>-0.26673213626737402</c:v>
                </c:pt>
                <c:pt idx="301">
                  <c:v>-0.26585472792439002</c:v>
                </c:pt>
                <c:pt idx="302">
                  <c:v>-0.26498020579305998</c:v>
                </c:pt>
                <c:pt idx="303">
                  <c:v>-0.264108560379267</c:v>
                </c:pt>
                <c:pt idx="304">
                  <c:v>-0.26323978222012401</c:v>
                </c:pt>
                <c:pt idx="305">
                  <c:v>-0.26237386188387402</c:v>
                </c:pt>
                <c:pt idx="306">
                  <c:v>-0.261510789969782</c:v>
                </c:pt>
                <c:pt idx="307">
                  <c:v>-0.26065055710803903</c:v>
                </c:pt>
                <c:pt idx="308">
                  <c:v>-0.25979315395965802</c:v>
                </c:pt>
                <c:pt idx="309">
                  <c:v>-0.25893857121636898</c:v>
                </c:pt>
                <c:pt idx="310">
                  <c:v>-0.258086799600526</c:v>
                </c:pt>
                <c:pt idx="311">
                  <c:v>-0.25723782986499799</c:v>
                </c:pt>
                <c:pt idx="312">
                  <c:v>-0.25639165279307402</c:v>
                </c:pt>
                <c:pt idx="313">
                  <c:v>-0.25554825919835999</c:v>
                </c:pt>
                <c:pt idx="314">
                  <c:v>-0.25470763992468098</c:v>
                </c:pt>
                <c:pt idx="315">
                  <c:v>-0.25386978584598102</c:v>
                </c:pt>
                <c:pt idx="316">
                  <c:v>-0.25303468786622502</c:v>
                </c:pt>
                <c:pt idx="317">
                  <c:v>-0.252202336919296</c:v>
                </c:pt>
                <c:pt idx="318">
                  <c:v>-0.25137272396890398</c:v>
                </c:pt>
                <c:pt idx="319">
                  <c:v>-0.25054584000848001</c:v>
                </c:pt>
                <c:pt idx="320">
                  <c:v>-0.249721676061083</c:v>
                </c:pt>
                <c:pt idx="321">
                  <c:v>-0.24890022317930399</c:v>
                </c:pt>
                <c:pt idx="322">
                  <c:v>-0.24808147244516099</c:v>
                </c:pt>
                <c:pt idx="323">
                  <c:v>-0.247265414970013</c:v>
                </c:pt>
                <c:pt idx="324">
                  <c:v>-0.24645204189445299</c:v>
                </c:pt>
                <c:pt idx="325">
                  <c:v>-0.24564134438822199</c:v>
                </c:pt>
                <c:pt idx="326">
                  <c:v>-0.244833313650102</c:v>
                </c:pt>
                <c:pt idx="327">
                  <c:v>-0.244027940907832</c:v>
                </c:pt>
                <c:pt idx="328">
                  <c:v>-0.24322521741800401</c:v>
                </c:pt>
                <c:pt idx="329">
                  <c:v>-0.242425134465971</c:v>
                </c:pt>
                <c:pt idx="330">
                  <c:v>-0.24162768336575399</c:v>
                </c:pt>
                <c:pt idx="331">
                  <c:v>-0.24083285545994601</c:v>
                </c:pt>
                <c:pt idx="332">
                  <c:v>-0.24004064211961701</c:v>
                </c:pt>
                <c:pt idx="333">
                  <c:v>-0.23925103474422299</c:v>
                </c:pt>
                <c:pt idx="334">
                  <c:v>-0.23846402476151199</c:v>
                </c:pt>
                <c:pt idx="335">
                  <c:v>-0.23767960362742799</c:v>
                </c:pt>
                <c:pt idx="336">
                  <c:v>-0.23689776282602201</c:v>
                </c:pt>
                <c:pt idx="337">
                  <c:v>-0.23611849386935799</c:v>
                </c:pt>
                <c:pt idx="338">
                  <c:v>-0.235341788297419</c:v>
                </c:pt>
                <c:pt idx="339">
                  <c:v>-0.23456763767802</c:v>
                </c:pt>
                <c:pt idx="340">
                  <c:v>-0.23379603360671</c:v>
                </c:pt>
                <c:pt idx="341">
                  <c:v>-0.23302696770668799</c:v>
                </c:pt>
                <c:pt idx="342">
                  <c:v>-0.23226043162870599</c:v>
                </c:pt>
                <c:pt idx="343">
                  <c:v>-0.23149641705098001</c:v>
                </c:pt>
                <c:pt idx="344">
                  <c:v>-0.23073491567910101</c:v>
                </c:pt>
                <c:pt idx="345">
                  <c:v>-0.22997591924594599</c:v>
                </c:pt>
                <c:pt idx="346">
                  <c:v>-0.229219419511585</c:v>
                </c:pt>
                <c:pt idx="347">
                  <c:v>-0.22846540826319101</c:v>
                </c:pt>
                <c:pt idx="348">
                  <c:v>-0.22771387731495699</c:v>
                </c:pt>
                <c:pt idx="349">
                  <c:v>-0.22696481850799999</c:v>
                </c:pt>
                <c:pt idx="350">
                  <c:v>-0.226218223710276</c:v>
                </c:pt>
                <c:pt idx="351">
                  <c:v>-0.225509145828726</c:v>
                </c:pt>
                <c:pt idx="352">
                  <c:v>-0.224816793188024</c:v>
                </c:pt>
                <c:pt idx="353">
                  <c:v>-0.22412656619139401</c:v>
                </c:pt>
                <c:pt idx="354">
                  <c:v>-0.22343845831273701</c:v>
                </c:pt>
                <c:pt idx="355">
                  <c:v>-0.222752463045987</c:v>
                </c:pt>
                <c:pt idx="356">
                  <c:v>-0.22206857390505599</c:v>
                </c:pt>
                <c:pt idx="357">
                  <c:v>-0.221386784423769</c:v>
                </c:pt>
                <c:pt idx="358">
                  <c:v>-0.22070708815580101</c:v>
                </c:pt>
                <c:pt idx="359">
                  <c:v>-3.71473082726922E-3</c:v>
                </c:pt>
                <c:pt idx="360">
                  <c:v>0</c:v>
                </c:pt>
                <c:pt idx="361">
                  <c:v>-3.03529049574249E-2</c:v>
                </c:pt>
                <c:pt idx="362">
                  <c:v>-4.3540905265554E-2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C2BF-44DB-8890-648FF1029671}"/>
            </c:ext>
          </c:extLst>
        </c:ser>
        <c:ser>
          <c:idx val="14"/>
          <c:order val="9"/>
          <c:tx>
            <c:strRef>
              <c:f>'NAFTA+POZAGAS'!$N$2</c:f>
              <c:strCache>
                <c:ptCount val="1"/>
                <c:pt idx="0">
                  <c:v>PZG_HB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'NAFTA+POZAGAS'!$N$7:$N$642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1.1000000000000001</c:v>
                </c:pt>
                <c:pt idx="166">
                  <c:v>1.1000000000000001</c:v>
                </c:pt>
                <c:pt idx="167">
                  <c:v>1.1000000000000001</c:v>
                </c:pt>
                <c:pt idx="168">
                  <c:v>1.1000000000000001</c:v>
                </c:pt>
                <c:pt idx="169">
                  <c:v>1.1000000000000001</c:v>
                </c:pt>
                <c:pt idx="170">
                  <c:v>1.1000000000000001</c:v>
                </c:pt>
                <c:pt idx="171">
                  <c:v>1.1000000000000001</c:v>
                </c:pt>
                <c:pt idx="172">
                  <c:v>1.1000000000000001</c:v>
                </c:pt>
                <c:pt idx="173">
                  <c:v>1.1000000000000001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-0.9</c:v>
                </c:pt>
                <c:pt idx="227">
                  <c:v>-0.9</c:v>
                </c:pt>
                <c:pt idx="228">
                  <c:v>-0.9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-0.9</c:v>
                </c:pt>
                <c:pt idx="236">
                  <c:v>-0.9</c:v>
                </c:pt>
                <c:pt idx="237">
                  <c:v>-0.9</c:v>
                </c:pt>
                <c:pt idx="238">
                  <c:v>-0.9</c:v>
                </c:pt>
                <c:pt idx="239">
                  <c:v>-0.9</c:v>
                </c:pt>
                <c:pt idx="240">
                  <c:v>-0.9</c:v>
                </c:pt>
                <c:pt idx="241">
                  <c:v>-0.9</c:v>
                </c:pt>
                <c:pt idx="242">
                  <c:v>-0.9</c:v>
                </c:pt>
                <c:pt idx="243">
                  <c:v>-0.9</c:v>
                </c:pt>
                <c:pt idx="244">
                  <c:v>-0.9</c:v>
                </c:pt>
                <c:pt idx="245">
                  <c:v>-0.9</c:v>
                </c:pt>
                <c:pt idx="246">
                  <c:v>-0.9</c:v>
                </c:pt>
                <c:pt idx="247">
                  <c:v>-0.9</c:v>
                </c:pt>
                <c:pt idx="248">
                  <c:v>-0.9</c:v>
                </c:pt>
                <c:pt idx="249">
                  <c:v>-0.9</c:v>
                </c:pt>
                <c:pt idx="250">
                  <c:v>-0.9</c:v>
                </c:pt>
                <c:pt idx="251">
                  <c:v>-0.9</c:v>
                </c:pt>
                <c:pt idx="252">
                  <c:v>-0.9</c:v>
                </c:pt>
                <c:pt idx="253">
                  <c:v>-0.9</c:v>
                </c:pt>
                <c:pt idx="254">
                  <c:v>-0.9</c:v>
                </c:pt>
                <c:pt idx="255">
                  <c:v>-0.91263157894737101</c:v>
                </c:pt>
                <c:pt idx="256">
                  <c:v>-0.92704155124653997</c:v>
                </c:pt>
                <c:pt idx="257">
                  <c:v>-0.94167904942411695</c:v>
                </c:pt>
                <c:pt idx="258">
                  <c:v>-0.95654766599397201</c:v>
                </c:pt>
                <c:pt idx="259">
                  <c:v>-0.97165105019387699</c:v>
                </c:pt>
                <c:pt idx="260">
                  <c:v>-0.98699290888114899</c:v>
                </c:pt>
                <c:pt idx="261">
                  <c:v>-1.0025770074424301</c:v>
                </c:pt>
                <c:pt idx="262">
                  <c:v>-1.0184071707178299</c:v>
                </c:pt>
                <c:pt idx="263">
                  <c:v>-1.0344872839396899</c:v>
                </c:pt>
                <c:pt idx="264">
                  <c:v>-1.0508212936861101</c:v>
                </c:pt>
                <c:pt idx="265">
                  <c:v>-1.06741320884957</c:v>
                </c:pt>
                <c:pt idx="266">
                  <c:v>-1.08426710162088</c:v>
                </c:pt>
                <c:pt idx="267">
                  <c:v>-1.10138710848858</c:v>
                </c:pt>
                <c:pt idx="268">
                  <c:v>-1.11877743125419</c:v>
                </c:pt>
                <c:pt idx="269">
                  <c:v>-1.1364423380634701</c:v>
                </c:pt>
                <c:pt idx="270">
                  <c:v>-1.1543861644539399</c:v>
                </c:pt>
                <c:pt idx="271">
                  <c:v>-1.1726133144190101</c:v>
                </c:pt>
                <c:pt idx="272">
                  <c:v>-1.1911282614887799</c:v>
                </c:pt>
                <c:pt idx="273">
                  <c:v>-1.2</c:v>
                </c:pt>
                <c:pt idx="274">
                  <c:v>-1.2</c:v>
                </c:pt>
                <c:pt idx="275">
                  <c:v>-1.2</c:v>
                </c:pt>
                <c:pt idx="276">
                  <c:v>-1.2</c:v>
                </c:pt>
                <c:pt idx="277">
                  <c:v>-1.2</c:v>
                </c:pt>
                <c:pt idx="278">
                  <c:v>-1.2</c:v>
                </c:pt>
                <c:pt idx="279">
                  <c:v>-1.2</c:v>
                </c:pt>
                <c:pt idx="280">
                  <c:v>-1.2</c:v>
                </c:pt>
                <c:pt idx="281">
                  <c:v>-1.2</c:v>
                </c:pt>
                <c:pt idx="282">
                  <c:v>-1.2</c:v>
                </c:pt>
                <c:pt idx="283">
                  <c:v>-1.2</c:v>
                </c:pt>
                <c:pt idx="284">
                  <c:v>-1.2</c:v>
                </c:pt>
                <c:pt idx="285">
                  <c:v>-1.2</c:v>
                </c:pt>
                <c:pt idx="286">
                  <c:v>-1.2</c:v>
                </c:pt>
                <c:pt idx="287">
                  <c:v>-1.2</c:v>
                </c:pt>
                <c:pt idx="288">
                  <c:v>-1.2</c:v>
                </c:pt>
                <c:pt idx="289">
                  <c:v>-1.22225885576036</c:v>
                </c:pt>
                <c:pt idx="290">
                  <c:v>-1.2550668566255001</c:v>
                </c:pt>
                <c:pt idx="291">
                  <c:v>-1.28875549330335</c:v>
                </c:pt>
                <c:pt idx="292">
                  <c:v>-1.3233484039130701</c:v>
                </c:pt>
                <c:pt idx="293">
                  <c:v>-1.3588698610707399</c:v>
                </c:pt>
                <c:pt idx="294">
                  <c:v>-1.3953447889205299</c:v>
                </c:pt>
                <c:pt idx="295">
                  <c:v>-1.4327987806231299</c:v>
                </c:pt>
                <c:pt idx="296">
                  <c:v>-1.4712581163135401</c:v>
                </c:pt>
                <c:pt idx="297">
                  <c:v>-1.5107497815409101</c:v>
                </c:pt>
                <c:pt idx="298">
                  <c:v>-1.5513014862033201</c:v>
                </c:pt>
                <c:pt idx="299">
                  <c:v>-1.5929416839908801</c:v>
                </c:pt>
                <c:pt idx="300">
                  <c:v>-1.6356995923506401</c:v>
                </c:pt>
                <c:pt idx="301">
                  <c:v>-1.6796052129874199</c:v>
                </c:pt>
                <c:pt idx="302">
                  <c:v>-1.70740776125029</c:v>
                </c:pt>
                <c:pt idx="303">
                  <c:v>-1.6993200402759501</c:v>
                </c:pt>
                <c:pt idx="304">
                  <c:v>-1.69127062955885</c:v>
                </c:pt>
                <c:pt idx="305">
                  <c:v>-1.68325934762936</c:v>
                </c:pt>
                <c:pt idx="306">
                  <c:v>-1.6752860138774299</c:v>
                </c:pt>
                <c:pt idx="307">
                  <c:v>-1.66735044854854</c:v>
                </c:pt>
                <c:pt idx="308">
                  <c:v>-1.65945247273963</c:v>
                </c:pt>
                <c:pt idx="309">
                  <c:v>-1.6515919083950701</c:v>
                </c:pt>
                <c:pt idx="310">
                  <c:v>-1.6437685783026701</c:v>
                </c:pt>
                <c:pt idx="311">
                  <c:v>-1.6359823060896601</c:v>
                </c:pt>
                <c:pt idx="312">
                  <c:v>-1.6282329162187099</c:v>
                </c:pt>
                <c:pt idx="313">
                  <c:v>-1.6205202339839899</c:v>
                </c:pt>
                <c:pt idx="314">
                  <c:v>-1.6128440855072199</c:v>
                </c:pt>
                <c:pt idx="315">
                  <c:v>-1.6052042977337699</c:v>
                </c:pt>
                <c:pt idx="316">
                  <c:v>-1.5976006984287101</c:v>
                </c:pt>
                <c:pt idx="317">
                  <c:v>-1.5900331161729999</c:v>
                </c:pt>
                <c:pt idx="318">
                  <c:v>-1.58250138035955</c:v>
                </c:pt>
                <c:pt idx="319">
                  <c:v>-1.5750053211894199</c:v>
                </c:pt>
                <c:pt idx="320">
                  <c:v>-1.567544769668</c:v>
                </c:pt>
                <c:pt idx="321">
                  <c:v>-1.56011955760115</c:v>
                </c:pt>
                <c:pt idx="322">
                  <c:v>-1.5527295175914599</c:v>
                </c:pt>
                <c:pt idx="323">
                  <c:v>-1.54537448303445</c:v>
                </c:pt>
                <c:pt idx="324">
                  <c:v>-1.53805428811481</c:v>
                </c:pt>
                <c:pt idx="325">
                  <c:v>-1.53076876780269</c:v>
                </c:pt>
                <c:pt idx="326">
                  <c:v>-1.5235177578499399</c:v>
                </c:pt>
                <c:pt idx="327">
                  <c:v>-1.5163010947864399</c:v>
                </c:pt>
                <c:pt idx="328">
                  <c:v>-1.5091186159164001</c:v>
                </c:pt>
                <c:pt idx="329">
                  <c:v>-1.5019701593146899</c:v>
                </c:pt>
                <c:pt idx="330">
                  <c:v>-1.4948555638232</c:v>
                </c:pt>
                <c:pt idx="331">
                  <c:v>-1.48777466904719</c:v>
                </c:pt>
                <c:pt idx="332">
                  <c:v>-1.48072731535171</c:v>
                </c:pt>
                <c:pt idx="333">
                  <c:v>-1.47371334385794</c:v>
                </c:pt>
                <c:pt idx="334">
                  <c:v>-1.46673259643966</c:v>
                </c:pt>
                <c:pt idx="335">
                  <c:v>-1.4597849157196801</c:v>
                </c:pt>
                <c:pt idx="336">
                  <c:v>-1.45287014506627</c:v>
                </c:pt>
                <c:pt idx="337">
                  <c:v>-1.4459881285896501</c:v>
                </c:pt>
                <c:pt idx="338">
                  <c:v>-1.4391387111384299</c:v>
                </c:pt>
                <c:pt idx="339">
                  <c:v>-1.4323217382961999</c:v>
                </c:pt>
                <c:pt idx="340">
                  <c:v>-1.4255370563779499</c:v>
                </c:pt>
                <c:pt idx="341">
                  <c:v>-1.41878451242669</c:v>
                </c:pt>
                <c:pt idx="342">
                  <c:v>-1.41206395420993</c:v>
                </c:pt>
                <c:pt idx="343">
                  <c:v>-1.4053752302163001</c:v>
                </c:pt>
                <c:pt idx="344">
                  <c:v>-1.3987181896521199</c:v>
                </c:pt>
                <c:pt idx="345">
                  <c:v>-1.39209268243798</c:v>
                </c:pt>
                <c:pt idx="346">
                  <c:v>-1.3854985592053799</c:v>
                </c:pt>
                <c:pt idx="347">
                  <c:v>-1.37893567129335</c:v>
                </c:pt>
                <c:pt idx="348">
                  <c:v>-1.37240387074512</c:v>
                </c:pt>
                <c:pt idx="349">
                  <c:v>-1.36590301030475</c:v>
                </c:pt>
                <c:pt idx="350">
                  <c:v>-1.3594329434138299</c:v>
                </c:pt>
                <c:pt idx="351">
                  <c:v>-1.3529935242081901</c:v>
                </c:pt>
                <c:pt idx="352">
                  <c:v>-1.33671791811223</c:v>
                </c:pt>
                <c:pt idx="353">
                  <c:v>-1.31209416698911</c:v>
                </c:pt>
                <c:pt idx="354">
                  <c:v>-1.2879240112814201</c:v>
                </c:pt>
                <c:pt idx="355">
                  <c:v>-1.26419909528413</c:v>
                </c:pt>
                <c:pt idx="356">
                  <c:v>-1.2409112172131</c:v>
                </c:pt>
                <c:pt idx="357">
                  <c:v>-1.2180523263697001</c:v>
                </c:pt>
                <c:pt idx="358">
                  <c:v>-0.61731029919264102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C2BF-44DB-8890-648FF1029671}"/>
            </c:ext>
          </c:extLst>
        </c:ser>
        <c:ser>
          <c:idx val="15"/>
          <c:order val="10"/>
          <c:tx>
            <c:strRef>
              <c:f>'NAFTA+POZAGAS'!$O$2</c:f>
              <c:strCache>
                <c:ptCount val="1"/>
                <c:pt idx="0">
                  <c:v>PZG_1SJ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'NAFTA+POZAGAS'!$O$7:$O$642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0.39556767864901099</c:v>
                </c:pt>
                <c:pt idx="130">
                  <c:v>0.8</c:v>
                </c:pt>
                <c:pt idx="131">
                  <c:v>0.8</c:v>
                </c:pt>
                <c:pt idx="132">
                  <c:v>0.8</c:v>
                </c:pt>
                <c:pt idx="133">
                  <c:v>0.8</c:v>
                </c:pt>
                <c:pt idx="134">
                  <c:v>0.8</c:v>
                </c:pt>
                <c:pt idx="135">
                  <c:v>0.8</c:v>
                </c:pt>
                <c:pt idx="136">
                  <c:v>0.8</c:v>
                </c:pt>
                <c:pt idx="137">
                  <c:v>0.8</c:v>
                </c:pt>
                <c:pt idx="138">
                  <c:v>0.8</c:v>
                </c:pt>
                <c:pt idx="139">
                  <c:v>0.8</c:v>
                </c:pt>
                <c:pt idx="140">
                  <c:v>0.8</c:v>
                </c:pt>
                <c:pt idx="141">
                  <c:v>0.8</c:v>
                </c:pt>
                <c:pt idx="142">
                  <c:v>0.8</c:v>
                </c:pt>
                <c:pt idx="143">
                  <c:v>0.8</c:v>
                </c:pt>
                <c:pt idx="144">
                  <c:v>0.8</c:v>
                </c:pt>
                <c:pt idx="145">
                  <c:v>0.8</c:v>
                </c:pt>
                <c:pt idx="146">
                  <c:v>0.8</c:v>
                </c:pt>
                <c:pt idx="147">
                  <c:v>0.8</c:v>
                </c:pt>
                <c:pt idx="148">
                  <c:v>0.8</c:v>
                </c:pt>
                <c:pt idx="149">
                  <c:v>0.8</c:v>
                </c:pt>
                <c:pt idx="150">
                  <c:v>0.8</c:v>
                </c:pt>
                <c:pt idx="151">
                  <c:v>0.8</c:v>
                </c:pt>
                <c:pt idx="152">
                  <c:v>0.8</c:v>
                </c:pt>
                <c:pt idx="153">
                  <c:v>0.8</c:v>
                </c:pt>
                <c:pt idx="154">
                  <c:v>0.8</c:v>
                </c:pt>
                <c:pt idx="155">
                  <c:v>0.8</c:v>
                </c:pt>
                <c:pt idx="156">
                  <c:v>0.8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0.6</c:v>
                </c:pt>
                <c:pt idx="165">
                  <c:v>0.6</c:v>
                </c:pt>
                <c:pt idx="166">
                  <c:v>0.6</c:v>
                </c:pt>
                <c:pt idx="167">
                  <c:v>0.6</c:v>
                </c:pt>
                <c:pt idx="168">
                  <c:v>0.6</c:v>
                </c:pt>
                <c:pt idx="169">
                  <c:v>0.6</c:v>
                </c:pt>
                <c:pt idx="170">
                  <c:v>0.6</c:v>
                </c:pt>
                <c:pt idx="171">
                  <c:v>0.6</c:v>
                </c:pt>
                <c:pt idx="172">
                  <c:v>0.6</c:v>
                </c:pt>
                <c:pt idx="173">
                  <c:v>0.6</c:v>
                </c:pt>
                <c:pt idx="174">
                  <c:v>0.6</c:v>
                </c:pt>
                <c:pt idx="175">
                  <c:v>0.6</c:v>
                </c:pt>
                <c:pt idx="176">
                  <c:v>0.6</c:v>
                </c:pt>
                <c:pt idx="177">
                  <c:v>0.6</c:v>
                </c:pt>
                <c:pt idx="178">
                  <c:v>0.6</c:v>
                </c:pt>
                <c:pt idx="179">
                  <c:v>0.6</c:v>
                </c:pt>
                <c:pt idx="180">
                  <c:v>0.6</c:v>
                </c:pt>
                <c:pt idx="181">
                  <c:v>0.6</c:v>
                </c:pt>
                <c:pt idx="182">
                  <c:v>0.6</c:v>
                </c:pt>
                <c:pt idx="183">
                  <c:v>0.6</c:v>
                </c:pt>
                <c:pt idx="184">
                  <c:v>0.6</c:v>
                </c:pt>
                <c:pt idx="185">
                  <c:v>0.6</c:v>
                </c:pt>
                <c:pt idx="186">
                  <c:v>0.6</c:v>
                </c:pt>
                <c:pt idx="187">
                  <c:v>0.6</c:v>
                </c:pt>
                <c:pt idx="188">
                  <c:v>0.6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-1.141</c:v>
                </c:pt>
                <c:pt idx="227">
                  <c:v>-1.141</c:v>
                </c:pt>
                <c:pt idx="228">
                  <c:v>-1.141</c:v>
                </c:pt>
                <c:pt idx="229">
                  <c:v>-1.141</c:v>
                </c:pt>
                <c:pt idx="230">
                  <c:v>-1.141</c:v>
                </c:pt>
                <c:pt idx="231">
                  <c:v>-1.141</c:v>
                </c:pt>
                <c:pt idx="232">
                  <c:v>-1.141</c:v>
                </c:pt>
                <c:pt idx="233">
                  <c:v>-1.141</c:v>
                </c:pt>
                <c:pt idx="234">
                  <c:v>-1.141</c:v>
                </c:pt>
                <c:pt idx="235">
                  <c:v>-1.141</c:v>
                </c:pt>
                <c:pt idx="236">
                  <c:v>-1.141</c:v>
                </c:pt>
                <c:pt idx="237">
                  <c:v>-1.141</c:v>
                </c:pt>
                <c:pt idx="238">
                  <c:v>-1.141</c:v>
                </c:pt>
                <c:pt idx="239">
                  <c:v>-1.141</c:v>
                </c:pt>
                <c:pt idx="240">
                  <c:v>-1.141</c:v>
                </c:pt>
                <c:pt idx="241">
                  <c:v>-1.141</c:v>
                </c:pt>
                <c:pt idx="242">
                  <c:v>-1.141</c:v>
                </c:pt>
                <c:pt idx="243">
                  <c:v>-1.141</c:v>
                </c:pt>
                <c:pt idx="244">
                  <c:v>-1.141</c:v>
                </c:pt>
                <c:pt idx="245">
                  <c:v>-1.141</c:v>
                </c:pt>
                <c:pt idx="246">
                  <c:v>-1.13681339687613</c:v>
                </c:pt>
                <c:pt idx="247">
                  <c:v>-1.1324245692610799</c:v>
                </c:pt>
                <c:pt idx="248">
                  <c:v>-1.12805268533078</c:v>
                </c:pt>
                <c:pt idx="249">
                  <c:v>-1.1236976796717899</c:v>
                </c:pt>
                <c:pt idx="250">
                  <c:v>-1.11935948712315</c:v>
                </c:pt>
                <c:pt idx="251">
                  <c:v>-1.1150380427755</c:v>
                </c:pt>
                <c:pt idx="252">
                  <c:v>-1.1107332819700499</c:v>
                </c:pt>
                <c:pt idx="253">
                  <c:v>-1.1064451402976601</c:v>
                </c:pt>
                <c:pt idx="254">
                  <c:v>-1.1021735535978301</c:v>
                </c:pt>
                <c:pt idx="255">
                  <c:v>-1.09791715618038</c:v>
                </c:pt>
                <c:pt idx="256">
                  <c:v>-1.09367584213844</c:v>
                </c:pt>
                <c:pt idx="257">
                  <c:v>-1.0894509125247001</c:v>
                </c:pt>
                <c:pt idx="258">
                  <c:v>-1.0852423040451999</c:v>
                </c:pt>
                <c:pt idx="259">
                  <c:v>-1.0814205258429599</c:v>
                </c:pt>
                <c:pt idx="260">
                  <c:v>-1.0771776643950599</c:v>
                </c:pt>
                <c:pt idx="261">
                  <c:v>-1.07295144945314</c:v>
                </c:pt>
                <c:pt idx="262">
                  <c:v>-1.06874181570607</c:v>
                </c:pt>
                <c:pt idx="263">
                  <c:v>-1.06454869809894</c:v>
                </c:pt>
                <c:pt idx="264">
                  <c:v>-1.06037203183207</c:v>
                </c:pt>
                <c:pt idx="265">
                  <c:v>-1.0563232822656401</c:v>
                </c:pt>
                <c:pt idx="266">
                  <c:v>-1.05234466350004</c:v>
                </c:pt>
                <c:pt idx="267">
                  <c:v>-1.04838103011586</c:v>
                </c:pt>
                <c:pt idx="268">
                  <c:v>-1.04443232567098</c:v>
                </c:pt>
                <c:pt idx="269">
                  <c:v>-1.0404984939358699</c:v>
                </c:pt>
                <c:pt idx="270">
                  <c:v>-1.0365794788928</c:v>
                </c:pt>
                <c:pt idx="271">
                  <c:v>-1.0326752247350099</c:v>
                </c:pt>
                <c:pt idx="272">
                  <c:v>-1.0287856758659499</c:v>
                </c:pt>
                <c:pt idx="273">
                  <c:v>-1.02491077689847</c:v>
                </c:pt>
                <c:pt idx="274">
                  <c:v>-1.0210504726540299</c:v>
                </c:pt>
                <c:pt idx="275">
                  <c:v>-1.01496059336434</c:v>
                </c:pt>
                <c:pt idx="276">
                  <c:v>-1.0063592324036299</c:v>
                </c:pt>
                <c:pt idx="277">
                  <c:v>-0.99783076433241502</c:v>
                </c:pt>
                <c:pt idx="278">
                  <c:v>-0.98937457141434304</c:v>
                </c:pt>
                <c:pt idx="279">
                  <c:v>-0.98099004114812005</c:v>
                </c:pt>
                <c:pt idx="280">
                  <c:v>-0.97267656622313603</c:v>
                </c:pt>
                <c:pt idx="281">
                  <c:v>-0.96443354447548202</c:v>
                </c:pt>
                <c:pt idx="282">
                  <c:v>-0.95626037884433401</c:v>
                </c:pt>
                <c:pt idx="283">
                  <c:v>-0.94815647732870401</c:v>
                </c:pt>
                <c:pt idx="284">
                  <c:v>-0.94012125294456295</c:v>
                </c:pt>
                <c:pt idx="285">
                  <c:v>-0.93215412368232098</c:v>
                </c:pt>
                <c:pt idx="286">
                  <c:v>-0.92430724010395504</c:v>
                </c:pt>
                <c:pt idx="287">
                  <c:v>-0.91656116247973196</c:v>
                </c:pt>
                <c:pt idx="288">
                  <c:v>-0.90888000019529702</c:v>
                </c:pt>
                <c:pt idx="289">
                  <c:v>-0.90126320923320902</c:v>
                </c:pt>
                <c:pt idx="290">
                  <c:v>-0.89371025013511496</c:v>
                </c:pt>
                <c:pt idx="291">
                  <c:v>-0.88622058796354897</c:v>
                </c:pt>
                <c:pt idx="292">
                  <c:v>-0.87879369226404302</c:v>
                </c:pt>
                <c:pt idx="293">
                  <c:v>-0.87142903702755503</c:v>
                </c:pt>
                <c:pt idx="294">
                  <c:v>-0.86412610065321904</c:v>
                </c:pt>
                <c:pt idx="295">
                  <c:v>-0.85688436591139805</c:v>
                </c:pt>
                <c:pt idx="296">
                  <c:v>-0.84970331990705605</c:v>
                </c:pt>
                <c:pt idx="297">
                  <c:v>-0.84258245404342802</c:v>
                </c:pt>
                <c:pt idx="298">
                  <c:v>-0.83547602422828504</c:v>
                </c:pt>
                <c:pt idx="299">
                  <c:v>-0.82840366540879795</c:v>
                </c:pt>
                <c:pt idx="300">
                  <c:v>-0.82139117456615496</c:v>
                </c:pt>
                <c:pt idx="301">
                  <c:v>-0.81443804491404204</c:v>
                </c:pt>
                <c:pt idx="302">
                  <c:v>-0.80754377395612498</c:v>
                </c:pt>
                <c:pt idx="303">
                  <c:v>-0.80070786344973399</c:v>
                </c:pt>
                <c:pt idx="304">
                  <c:v>-0.79392981936985496</c:v>
                </c:pt>
                <c:pt idx="305">
                  <c:v>-0.78720915187342999</c:v>
                </c:pt>
                <c:pt idx="306">
                  <c:v>-0.78054537526395096</c:v>
                </c:pt>
                <c:pt idx="307">
                  <c:v>-0.77393800795636603</c:v>
                </c:pt>
                <c:pt idx="308">
                  <c:v>-0.76738657244226804</c:v>
                </c:pt>
                <c:pt idx="309">
                  <c:v>-0.76089059525539404</c:v>
                </c:pt>
                <c:pt idx="310">
                  <c:v>-0.75444960693739904</c:v>
                </c:pt>
                <c:pt idx="311">
                  <c:v>-0.69591191582052903</c:v>
                </c:pt>
                <c:pt idx="312">
                  <c:v>-0.69276655122925002</c:v>
                </c:pt>
                <c:pt idx="313">
                  <c:v>-0.68963540297510695</c:v>
                </c:pt>
                <c:pt idx="314">
                  <c:v>-0.68651840680346798</c:v>
                </c:pt>
                <c:pt idx="315">
                  <c:v>-0.68341549875011898</c:v>
                </c:pt>
                <c:pt idx="316">
                  <c:v>-0.68032661513994896</c:v>
                </c:pt>
                <c:pt idx="317">
                  <c:v>-0.67725169258564399</c:v>
                </c:pt>
                <c:pt idx="318">
                  <c:v>-0.67419066798638605</c:v>
                </c:pt>
                <c:pt idx="319">
                  <c:v>-0.67114347852656098</c:v>
                </c:pt>
                <c:pt idx="320">
                  <c:v>-0.66811006167446396</c:v>
                </c:pt>
                <c:pt idx="321">
                  <c:v>-0.66509035518102</c:v>
                </c:pt>
                <c:pt idx="322">
                  <c:v>-0.66208429707850702</c:v>
                </c:pt>
                <c:pt idx="323">
                  <c:v>-0.65909182567928204</c:v>
                </c:pt>
                <c:pt idx="324">
                  <c:v>-0.65611287957451703</c:v>
                </c:pt>
                <c:pt idx="325">
                  <c:v>-0.65314739763293705</c:v>
                </c:pt>
                <c:pt idx="326">
                  <c:v>-0.65019531899956795</c:v>
                </c:pt>
                <c:pt idx="327">
                  <c:v>-0.64720228475651898</c:v>
                </c:pt>
                <c:pt idx="328">
                  <c:v>-0.64418597172478198</c:v>
                </c:pt>
                <c:pt idx="329">
                  <c:v>-0.64118371634475602</c:v>
                </c:pt>
                <c:pt idx="330">
                  <c:v>-0.638195453100174</c:v>
                </c:pt>
                <c:pt idx="331">
                  <c:v>-0.63522111678010795</c:v>
                </c:pt>
                <c:pt idx="332">
                  <c:v>-0.63226064247755098</c:v>
                </c:pt>
                <c:pt idx="333">
                  <c:v>-0.62931396558799602</c:v>
                </c:pt>
                <c:pt idx="334">
                  <c:v>-0.62638102180803001</c:v>
                </c:pt>
                <c:pt idx="335">
                  <c:v>-0.62346174713392599</c:v>
                </c:pt>
                <c:pt idx="336">
                  <c:v>-0.62055607786025102</c:v>
                </c:pt>
                <c:pt idx="337">
                  <c:v>-0.61766395057847301</c:v>
                </c:pt>
                <c:pt idx="338">
                  <c:v>-0.61478530217557903</c:v>
                </c:pt>
                <c:pt idx="339">
                  <c:v>-0.61192006983269698</c:v>
                </c:pt>
                <c:pt idx="340">
                  <c:v>-0.60906819102372101</c:v>
                </c:pt>
                <c:pt idx="341">
                  <c:v>-0.60622960351395705</c:v>
                </c:pt>
                <c:pt idx="342">
                  <c:v>-0.60340424535875303</c:v>
                </c:pt>
                <c:pt idx="343">
                  <c:v>-0.60059205490215495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C2BF-44DB-8890-648FF1029671}"/>
            </c:ext>
          </c:extLst>
        </c:ser>
        <c:ser>
          <c:idx val="16"/>
          <c:order val="11"/>
          <c:tx>
            <c:strRef>
              <c:f>'NAFTA+POZAGAS'!$P$2</c:f>
              <c:strCache>
                <c:ptCount val="1"/>
                <c:pt idx="0">
                  <c:v>PZG_2SJ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  <c:extLst xmlns:c15="http://schemas.microsoft.com/office/drawing/2012/chart"/>
            </c:numRef>
          </c:cat>
          <c:val>
            <c:numRef>
              <c:f>'NAFTA+POZAGAS'!$P$7:$P$642</c:f>
              <c:numCache>
                <c:formatCode>General</c:formatCode>
                <c:ptCount val="6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0.35</c:v>
                </c:pt>
                <c:pt idx="130">
                  <c:v>0.35</c:v>
                </c:pt>
                <c:pt idx="131">
                  <c:v>0.35</c:v>
                </c:pt>
                <c:pt idx="132">
                  <c:v>0.35</c:v>
                </c:pt>
                <c:pt idx="133">
                  <c:v>0.35</c:v>
                </c:pt>
                <c:pt idx="134">
                  <c:v>0.35</c:v>
                </c:pt>
                <c:pt idx="135">
                  <c:v>0.35</c:v>
                </c:pt>
                <c:pt idx="136">
                  <c:v>0.35</c:v>
                </c:pt>
                <c:pt idx="137">
                  <c:v>0.35</c:v>
                </c:pt>
                <c:pt idx="138">
                  <c:v>0.35</c:v>
                </c:pt>
                <c:pt idx="139">
                  <c:v>0.35</c:v>
                </c:pt>
                <c:pt idx="140">
                  <c:v>0.35</c:v>
                </c:pt>
                <c:pt idx="141">
                  <c:v>0.35</c:v>
                </c:pt>
                <c:pt idx="142">
                  <c:v>0.35</c:v>
                </c:pt>
                <c:pt idx="143">
                  <c:v>0.35</c:v>
                </c:pt>
                <c:pt idx="144">
                  <c:v>0.35</c:v>
                </c:pt>
                <c:pt idx="145">
                  <c:v>0.35</c:v>
                </c:pt>
                <c:pt idx="146">
                  <c:v>0.35</c:v>
                </c:pt>
                <c:pt idx="147">
                  <c:v>0.35</c:v>
                </c:pt>
                <c:pt idx="148">
                  <c:v>0.35</c:v>
                </c:pt>
                <c:pt idx="149">
                  <c:v>0.35</c:v>
                </c:pt>
                <c:pt idx="150">
                  <c:v>0.35</c:v>
                </c:pt>
                <c:pt idx="151">
                  <c:v>0.35</c:v>
                </c:pt>
                <c:pt idx="152">
                  <c:v>0.35</c:v>
                </c:pt>
                <c:pt idx="153">
                  <c:v>0.35</c:v>
                </c:pt>
                <c:pt idx="154">
                  <c:v>0.35</c:v>
                </c:pt>
                <c:pt idx="155">
                  <c:v>0.3</c:v>
                </c:pt>
                <c:pt idx="156">
                  <c:v>0.3</c:v>
                </c:pt>
                <c:pt idx="157">
                  <c:v>0.3</c:v>
                </c:pt>
                <c:pt idx="158">
                  <c:v>0.3</c:v>
                </c:pt>
                <c:pt idx="159">
                  <c:v>0.3</c:v>
                </c:pt>
                <c:pt idx="160">
                  <c:v>0.3</c:v>
                </c:pt>
                <c:pt idx="161">
                  <c:v>0.3</c:v>
                </c:pt>
                <c:pt idx="162">
                  <c:v>0.3</c:v>
                </c:pt>
                <c:pt idx="163">
                  <c:v>0.3</c:v>
                </c:pt>
                <c:pt idx="164">
                  <c:v>0.3</c:v>
                </c:pt>
                <c:pt idx="165">
                  <c:v>0.3</c:v>
                </c:pt>
                <c:pt idx="166">
                  <c:v>0.3</c:v>
                </c:pt>
                <c:pt idx="167">
                  <c:v>0.3</c:v>
                </c:pt>
                <c:pt idx="168">
                  <c:v>0.3</c:v>
                </c:pt>
                <c:pt idx="169">
                  <c:v>0.3</c:v>
                </c:pt>
                <c:pt idx="170">
                  <c:v>0.3</c:v>
                </c:pt>
                <c:pt idx="171">
                  <c:v>0.3</c:v>
                </c:pt>
                <c:pt idx="172">
                  <c:v>0.3</c:v>
                </c:pt>
                <c:pt idx="173">
                  <c:v>0.3</c:v>
                </c:pt>
                <c:pt idx="174">
                  <c:v>0.3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-0.45200000000000001</c:v>
                </c:pt>
                <c:pt idx="227">
                  <c:v>-0.45200000000000001</c:v>
                </c:pt>
                <c:pt idx="228">
                  <c:v>-0.45200000000000001</c:v>
                </c:pt>
                <c:pt idx="229">
                  <c:v>-0.45200000000000001</c:v>
                </c:pt>
                <c:pt idx="230">
                  <c:v>-0.45200000000000001</c:v>
                </c:pt>
                <c:pt idx="231">
                  <c:v>-0.45200000000000001</c:v>
                </c:pt>
                <c:pt idx="232">
                  <c:v>-0.45200000000000001</c:v>
                </c:pt>
                <c:pt idx="233">
                  <c:v>-0.45200000000000001</c:v>
                </c:pt>
                <c:pt idx="234">
                  <c:v>-0.45200000000000001</c:v>
                </c:pt>
                <c:pt idx="235">
                  <c:v>-0.45200000000000001</c:v>
                </c:pt>
                <c:pt idx="236">
                  <c:v>-0.45200000000000001</c:v>
                </c:pt>
                <c:pt idx="237">
                  <c:v>-0.45200000000000001</c:v>
                </c:pt>
                <c:pt idx="238">
                  <c:v>-0.45200000000000001</c:v>
                </c:pt>
                <c:pt idx="239">
                  <c:v>-0.45200000000000001</c:v>
                </c:pt>
                <c:pt idx="240">
                  <c:v>-0.45200000000000001</c:v>
                </c:pt>
                <c:pt idx="241">
                  <c:v>-0.45200000000000001</c:v>
                </c:pt>
                <c:pt idx="242">
                  <c:v>-0.45200000000000001</c:v>
                </c:pt>
                <c:pt idx="243">
                  <c:v>-0.45200000000000001</c:v>
                </c:pt>
                <c:pt idx="244">
                  <c:v>-0.45200000000000001</c:v>
                </c:pt>
                <c:pt idx="245">
                  <c:v>-0.45200000000000001</c:v>
                </c:pt>
                <c:pt idx="246">
                  <c:v>-0.45200000000000001</c:v>
                </c:pt>
                <c:pt idx="247">
                  <c:v>-0.45200000000000001</c:v>
                </c:pt>
                <c:pt idx="248">
                  <c:v>-0.45200000000000001</c:v>
                </c:pt>
                <c:pt idx="249">
                  <c:v>-0.45200000000000001</c:v>
                </c:pt>
                <c:pt idx="250">
                  <c:v>-0.45200000000000001</c:v>
                </c:pt>
                <c:pt idx="251">
                  <c:v>-0.45200000000000001</c:v>
                </c:pt>
                <c:pt idx="252">
                  <c:v>-0.45200000000000001</c:v>
                </c:pt>
                <c:pt idx="253">
                  <c:v>-0.45200000000000001</c:v>
                </c:pt>
                <c:pt idx="254">
                  <c:v>-0.45200000000000001</c:v>
                </c:pt>
                <c:pt idx="255">
                  <c:v>-0.45200000000000001</c:v>
                </c:pt>
                <c:pt idx="256">
                  <c:v>-0.45200000000000001</c:v>
                </c:pt>
                <c:pt idx="257">
                  <c:v>-0.45200000000000001</c:v>
                </c:pt>
                <c:pt idx="258">
                  <c:v>-0.45200000000000001</c:v>
                </c:pt>
                <c:pt idx="259">
                  <c:v>-0.45200000000000001</c:v>
                </c:pt>
                <c:pt idx="260">
                  <c:v>-0.45200000000000001</c:v>
                </c:pt>
                <c:pt idx="261">
                  <c:v>-0.45200000000000001</c:v>
                </c:pt>
                <c:pt idx="262">
                  <c:v>-0.45200000000000001</c:v>
                </c:pt>
                <c:pt idx="263">
                  <c:v>-0.45200000000000001</c:v>
                </c:pt>
                <c:pt idx="264">
                  <c:v>-0.45200000000000001</c:v>
                </c:pt>
                <c:pt idx="265">
                  <c:v>-0.45200000000000001</c:v>
                </c:pt>
                <c:pt idx="266">
                  <c:v>-0.45200000000000001</c:v>
                </c:pt>
                <c:pt idx="267">
                  <c:v>-0.45200000000000001</c:v>
                </c:pt>
                <c:pt idx="268">
                  <c:v>-0.45200000000000001</c:v>
                </c:pt>
                <c:pt idx="269">
                  <c:v>-0.45200000000000001</c:v>
                </c:pt>
                <c:pt idx="270">
                  <c:v>-0.45200000000000001</c:v>
                </c:pt>
                <c:pt idx="271">
                  <c:v>-0.45200000000000001</c:v>
                </c:pt>
                <c:pt idx="272">
                  <c:v>-0.45200000000000001</c:v>
                </c:pt>
                <c:pt idx="273">
                  <c:v>-0.45200000000000001</c:v>
                </c:pt>
                <c:pt idx="274">
                  <c:v>-0.45200000000000001</c:v>
                </c:pt>
                <c:pt idx="275">
                  <c:v>-0.45034074074073999</c:v>
                </c:pt>
                <c:pt idx="276">
                  <c:v>-0.44867281207132997</c:v>
                </c:pt>
                <c:pt idx="277">
                  <c:v>-0.44701106091551002</c:v>
                </c:pt>
                <c:pt idx="278">
                  <c:v>-0.44535546439360102</c:v>
                </c:pt>
                <c:pt idx="279">
                  <c:v>-0.44337524938515699</c:v>
                </c:pt>
                <c:pt idx="280">
                  <c:v>-0.43988572195943998</c:v>
                </c:pt>
                <c:pt idx="281">
                  <c:v>-0.436423658406982</c:v>
                </c:pt>
                <c:pt idx="282">
                  <c:v>-0.43298884257692699</c:v>
                </c:pt>
                <c:pt idx="283">
                  <c:v>-0.429581060019608</c:v>
                </c:pt>
                <c:pt idx="284">
                  <c:v>-0.426200097973158</c:v>
                </c:pt>
                <c:pt idx="285">
                  <c:v>-0.42284574535022101</c:v>
                </c:pt>
                <c:pt idx="286">
                  <c:v>-0.41951779272477902</c:v>
                </c:pt>
                <c:pt idx="287">
                  <c:v>-0.416216032319075</c:v>
                </c:pt>
                <c:pt idx="288">
                  <c:v>-0.41294025799063799</c:v>
                </c:pt>
                <c:pt idx="289">
                  <c:v>-0.40969026521941498</c:v>
                </c:pt>
                <c:pt idx="290">
                  <c:v>-0.40646585109500299</c:v>
                </c:pt>
                <c:pt idx="291">
                  <c:v>-0.40326681430397798</c:v>
                </c:pt>
                <c:pt idx="292">
                  <c:v>-0.40009295511732601</c:v>
                </c:pt>
                <c:pt idx="293">
                  <c:v>-0.39694407537797699</c:v>
                </c:pt>
                <c:pt idx="294">
                  <c:v>-0.39381997848842798</c:v>
                </c:pt>
                <c:pt idx="295">
                  <c:v>-0.39072046939847199</c:v>
                </c:pt>
                <c:pt idx="296">
                  <c:v>-0.38764535459302102</c:v>
                </c:pt>
                <c:pt idx="297">
                  <c:v>-0.38459444208002103</c:v>
                </c:pt>
                <c:pt idx="298">
                  <c:v>-0.38156754137846499</c:v>
                </c:pt>
                <c:pt idx="299">
                  <c:v>-0.37856446350650502</c:v>
                </c:pt>
                <c:pt idx="300">
                  <c:v>-0.37558502096964802</c:v>
                </c:pt>
                <c:pt idx="301">
                  <c:v>-0.37262902774905399</c:v>
                </c:pt>
                <c:pt idx="302">
                  <c:v>-0.36969629928991798</c:v>
                </c:pt>
                <c:pt idx="303">
                  <c:v>-0.36678665248995101</c:v>
                </c:pt>
                <c:pt idx="304">
                  <c:v>-0.363899905687947</c:v>
                </c:pt>
                <c:pt idx="305">
                  <c:v>-0.36103587865243902</c:v>
                </c:pt>
                <c:pt idx="306">
                  <c:v>-0.35816020074358401</c:v>
                </c:pt>
                <c:pt idx="307">
                  <c:v>-0.35522170870747899</c:v>
                </c:pt>
                <c:pt idx="308">
                  <c:v>-0.35230732525582398</c:v>
                </c:pt>
                <c:pt idx="309">
                  <c:v>-0.34941685259198102</c:v>
                </c:pt>
                <c:pt idx="310">
                  <c:v>-0.34655009454211699</c:v>
                </c:pt>
                <c:pt idx="311">
                  <c:v>-0.34370685654188898</c:v>
                </c:pt>
                <c:pt idx="312">
                  <c:v>-0.34088694562323701</c:v>
                </c:pt>
                <c:pt idx="313">
                  <c:v>-0.33809017040129302</c:v>
                </c:pt>
                <c:pt idx="314">
                  <c:v>-0.33531634106138603</c:v>
                </c:pt>
                <c:pt idx="315">
                  <c:v>-0.33256526934616099</c:v>
                </c:pt>
                <c:pt idx="316">
                  <c:v>-0.31354360510629697</c:v>
                </c:pt>
                <c:pt idx="317">
                  <c:v>-0.31209201434191602</c:v>
                </c:pt>
                <c:pt idx="318">
                  <c:v>-0.31064714390514803</c:v>
                </c:pt>
                <c:pt idx="319">
                  <c:v>-0.30920097240743899</c:v>
                </c:pt>
                <c:pt idx="320">
                  <c:v>-0.30775502696969398</c:v>
                </c:pt>
                <c:pt idx="321">
                  <c:v>-0.30631584334188999</c:v>
                </c:pt>
                <c:pt idx="322">
                  <c:v>-0.30488338990314201</c:v>
                </c:pt>
                <c:pt idx="323">
                  <c:v>-0.303457635180437</c:v>
                </c:pt>
                <c:pt idx="324">
                  <c:v>-0.30203854784794298</c:v>
                </c:pt>
                <c:pt idx="325">
                  <c:v>-0.30062609672632001</c:v>
                </c:pt>
                <c:pt idx="326">
                  <c:v>-0.29922025078203301</c:v>
                </c:pt>
                <c:pt idx="327">
                  <c:v>-0.29782097912667399</c:v>
                </c:pt>
                <c:pt idx="328">
                  <c:v>-0.29642825101628001</c:v>
                </c:pt>
                <c:pt idx="329">
                  <c:v>-0.29504203585065902</c:v>
                </c:pt>
                <c:pt idx="330">
                  <c:v>-0.29366230317271902</c:v>
                </c:pt>
                <c:pt idx="331">
                  <c:v>-0.29228902266779599</c:v>
                </c:pt>
                <c:pt idx="332">
                  <c:v>-0.29092216416298999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C2BF-44DB-8890-648FF1029671}"/>
            </c:ext>
          </c:extLst>
        </c:ser>
        <c:ser>
          <c:idx val="7"/>
          <c:order val="12"/>
          <c:tx>
            <c:strRef>
              <c:f>'NAFTA+POZAGAS'!$Q$2</c:f>
              <c:strCache>
                <c:ptCount val="1"/>
                <c:pt idx="0">
                  <c:v>3ST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'NAFTA+POZAGAS'!$A$7:$A$642</c:f>
              <c:numCache>
                <c:formatCode>m/d/yyyy</c:formatCode>
                <c:ptCount val="636"/>
                <c:pt idx="0">
                  <c:v>45385</c:v>
                </c:pt>
                <c:pt idx="1">
                  <c:v>45386</c:v>
                </c:pt>
                <c:pt idx="2">
                  <c:v>45387</c:v>
                </c:pt>
                <c:pt idx="3">
                  <c:v>45388</c:v>
                </c:pt>
                <c:pt idx="4">
                  <c:v>45389</c:v>
                </c:pt>
                <c:pt idx="5">
                  <c:v>45390</c:v>
                </c:pt>
                <c:pt idx="6">
                  <c:v>45391</c:v>
                </c:pt>
                <c:pt idx="7">
                  <c:v>45392</c:v>
                </c:pt>
                <c:pt idx="8">
                  <c:v>45393</c:v>
                </c:pt>
                <c:pt idx="9">
                  <c:v>45394</c:v>
                </c:pt>
                <c:pt idx="10">
                  <c:v>45395</c:v>
                </c:pt>
                <c:pt idx="11">
                  <c:v>45396</c:v>
                </c:pt>
                <c:pt idx="12">
                  <c:v>45397</c:v>
                </c:pt>
                <c:pt idx="13">
                  <c:v>45398</c:v>
                </c:pt>
                <c:pt idx="14">
                  <c:v>45399</c:v>
                </c:pt>
                <c:pt idx="15">
                  <c:v>45400</c:v>
                </c:pt>
                <c:pt idx="16">
                  <c:v>45401</c:v>
                </c:pt>
                <c:pt idx="17">
                  <c:v>45402</c:v>
                </c:pt>
                <c:pt idx="18">
                  <c:v>45403</c:v>
                </c:pt>
                <c:pt idx="19">
                  <c:v>45404</c:v>
                </c:pt>
                <c:pt idx="20">
                  <c:v>45405</c:v>
                </c:pt>
                <c:pt idx="21">
                  <c:v>45406</c:v>
                </c:pt>
                <c:pt idx="22">
                  <c:v>45407</c:v>
                </c:pt>
                <c:pt idx="23">
                  <c:v>45408</c:v>
                </c:pt>
                <c:pt idx="24">
                  <c:v>45409</c:v>
                </c:pt>
                <c:pt idx="25">
                  <c:v>45410</c:v>
                </c:pt>
                <c:pt idx="26">
                  <c:v>45411</c:v>
                </c:pt>
                <c:pt idx="27">
                  <c:v>45412</c:v>
                </c:pt>
                <c:pt idx="28">
                  <c:v>45413</c:v>
                </c:pt>
                <c:pt idx="29">
                  <c:v>45414</c:v>
                </c:pt>
                <c:pt idx="30">
                  <c:v>45415</c:v>
                </c:pt>
                <c:pt idx="31">
                  <c:v>45416</c:v>
                </c:pt>
                <c:pt idx="32">
                  <c:v>45417</c:v>
                </c:pt>
                <c:pt idx="33">
                  <c:v>45418</c:v>
                </c:pt>
                <c:pt idx="34">
                  <c:v>45419</c:v>
                </c:pt>
                <c:pt idx="35">
                  <c:v>45420</c:v>
                </c:pt>
                <c:pt idx="36">
                  <c:v>45421</c:v>
                </c:pt>
                <c:pt idx="37">
                  <c:v>45422</c:v>
                </c:pt>
                <c:pt idx="38">
                  <c:v>45423</c:v>
                </c:pt>
                <c:pt idx="39">
                  <c:v>45424</c:v>
                </c:pt>
                <c:pt idx="40">
                  <c:v>45425</c:v>
                </c:pt>
                <c:pt idx="41">
                  <c:v>45426</c:v>
                </c:pt>
                <c:pt idx="42">
                  <c:v>45427</c:v>
                </c:pt>
                <c:pt idx="43">
                  <c:v>45428</c:v>
                </c:pt>
                <c:pt idx="44">
                  <c:v>45429</c:v>
                </c:pt>
                <c:pt idx="45">
                  <c:v>45430</c:v>
                </c:pt>
                <c:pt idx="46">
                  <c:v>45431</c:v>
                </c:pt>
                <c:pt idx="47">
                  <c:v>45432</c:v>
                </c:pt>
                <c:pt idx="48">
                  <c:v>45433</c:v>
                </c:pt>
                <c:pt idx="49">
                  <c:v>45434</c:v>
                </c:pt>
                <c:pt idx="50">
                  <c:v>45435</c:v>
                </c:pt>
                <c:pt idx="51">
                  <c:v>45436</c:v>
                </c:pt>
                <c:pt idx="52">
                  <c:v>45437</c:v>
                </c:pt>
                <c:pt idx="53">
                  <c:v>45438</c:v>
                </c:pt>
                <c:pt idx="54">
                  <c:v>45439</c:v>
                </c:pt>
                <c:pt idx="55">
                  <c:v>45440</c:v>
                </c:pt>
                <c:pt idx="56">
                  <c:v>45441</c:v>
                </c:pt>
                <c:pt idx="57">
                  <c:v>45442</c:v>
                </c:pt>
                <c:pt idx="58">
                  <c:v>45443</c:v>
                </c:pt>
                <c:pt idx="59">
                  <c:v>45444</c:v>
                </c:pt>
                <c:pt idx="60">
                  <c:v>45445</c:v>
                </c:pt>
                <c:pt idx="61">
                  <c:v>45446</c:v>
                </c:pt>
                <c:pt idx="62">
                  <c:v>45447</c:v>
                </c:pt>
                <c:pt idx="63">
                  <c:v>45448</c:v>
                </c:pt>
                <c:pt idx="64">
                  <c:v>45449</c:v>
                </c:pt>
                <c:pt idx="65">
                  <c:v>45450</c:v>
                </c:pt>
                <c:pt idx="66">
                  <c:v>45451</c:v>
                </c:pt>
                <c:pt idx="67">
                  <c:v>45452</c:v>
                </c:pt>
                <c:pt idx="68">
                  <c:v>45453</c:v>
                </c:pt>
                <c:pt idx="69">
                  <c:v>45454</c:v>
                </c:pt>
                <c:pt idx="70">
                  <c:v>45455</c:v>
                </c:pt>
                <c:pt idx="71">
                  <c:v>45456</c:v>
                </c:pt>
                <c:pt idx="72">
                  <c:v>45457</c:v>
                </c:pt>
                <c:pt idx="73">
                  <c:v>45458</c:v>
                </c:pt>
                <c:pt idx="74">
                  <c:v>45459</c:v>
                </c:pt>
                <c:pt idx="75">
                  <c:v>45460</c:v>
                </c:pt>
                <c:pt idx="76">
                  <c:v>45461</c:v>
                </c:pt>
                <c:pt idx="77">
                  <c:v>45462</c:v>
                </c:pt>
                <c:pt idx="78">
                  <c:v>45463</c:v>
                </c:pt>
                <c:pt idx="79">
                  <c:v>45464</c:v>
                </c:pt>
                <c:pt idx="80">
                  <c:v>45465</c:v>
                </c:pt>
                <c:pt idx="81">
                  <c:v>45466</c:v>
                </c:pt>
                <c:pt idx="82">
                  <c:v>45467</c:v>
                </c:pt>
                <c:pt idx="83">
                  <c:v>45468</c:v>
                </c:pt>
                <c:pt idx="84">
                  <c:v>45469</c:v>
                </c:pt>
                <c:pt idx="85">
                  <c:v>45470</c:v>
                </c:pt>
                <c:pt idx="86">
                  <c:v>45471</c:v>
                </c:pt>
                <c:pt idx="87">
                  <c:v>45472</c:v>
                </c:pt>
                <c:pt idx="88">
                  <c:v>45473</c:v>
                </c:pt>
                <c:pt idx="89">
                  <c:v>45474</c:v>
                </c:pt>
                <c:pt idx="90">
                  <c:v>45475</c:v>
                </c:pt>
                <c:pt idx="91">
                  <c:v>45476</c:v>
                </c:pt>
                <c:pt idx="92">
                  <c:v>45477</c:v>
                </c:pt>
                <c:pt idx="93">
                  <c:v>45478</c:v>
                </c:pt>
                <c:pt idx="94">
                  <c:v>45479</c:v>
                </c:pt>
                <c:pt idx="95">
                  <c:v>45480</c:v>
                </c:pt>
                <c:pt idx="96">
                  <c:v>45481</c:v>
                </c:pt>
                <c:pt idx="97">
                  <c:v>45482</c:v>
                </c:pt>
                <c:pt idx="98">
                  <c:v>45483</c:v>
                </c:pt>
                <c:pt idx="99">
                  <c:v>45484</c:v>
                </c:pt>
                <c:pt idx="100">
                  <c:v>45485</c:v>
                </c:pt>
                <c:pt idx="101">
                  <c:v>45486</c:v>
                </c:pt>
                <c:pt idx="102">
                  <c:v>45487</c:v>
                </c:pt>
                <c:pt idx="103">
                  <c:v>45488</c:v>
                </c:pt>
                <c:pt idx="104">
                  <c:v>45489</c:v>
                </c:pt>
                <c:pt idx="105">
                  <c:v>45490</c:v>
                </c:pt>
                <c:pt idx="106">
                  <c:v>45491</c:v>
                </c:pt>
                <c:pt idx="107">
                  <c:v>45492</c:v>
                </c:pt>
                <c:pt idx="108">
                  <c:v>45493</c:v>
                </c:pt>
                <c:pt idx="109">
                  <c:v>45494</c:v>
                </c:pt>
                <c:pt idx="110">
                  <c:v>45495</c:v>
                </c:pt>
                <c:pt idx="111">
                  <c:v>45496</c:v>
                </c:pt>
                <c:pt idx="112">
                  <c:v>45497</c:v>
                </c:pt>
                <c:pt idx="113">
                  <c:v>45498</c:v>
                </c:pt>
                <c:pt idx="114">
                  <c:v>45499</c:v>
                </c:pt>
                <c:pt idx="115">
                  <c:v>45500</c:v>
                </c:pt>
                <c:pt idx="116">
                  <c:v>45501</c:v>
                </c:pt>
                <c:pt idx="117">
                  <c:v>45502</c:v>
                </c:pt>
                <c:pt idx="118">
                  <c:v>45503</c:v>
                </c:pt>
                <c:pt idx="119">
                  <c:v>45504</c:v>
                </c:pt>
                <c:pt idx="120">
                  <c:v>45505</c:v>
                </c:pt>
                <c:pt idx="121">
                  <c:v>45506</c:v>
                </c:pt>
                <c:pt idx="122">
                  <c:v>45507</c:v>
                </c:pt>
                <c:pt idx="123">
                  <c:v>45508</c:v>
                </c:pt>
                <c:pt idx="124">
                  <c:v>45509</c:v>
                </c:pt>
                <c:pt idx="125">
                  <c:v>45510</c:v>
                </c:pt>
                <c:pt idx="126">
                  <c:v>45511</c:v>
                </c:pt>
                <c:pt idx="127">
                  <c:v>45512</c:v>
                </c:pt>
                <c:pt idx="128">
                  <c:v>45513</c:v>
                </c:pt>
                <c:pt idx="129">
                  <c:v>45514</c:v>
                </c:pt>
                <c:pt idx="130">
                  <c:v>45515</c:v>
                </c:pt>
                <c:pt idx="131">
                  <c:v>45516</c:v>
                </c:pt>
                <c:pt idx="132">
                  <c:v>45517</c:v>
                </c:pt>
                <c:pt idx="133">
                  <c:v>45518</c:v>
                </c:pt>
                <c:pt idx="134">
                  <c:v>45519</c:v>
                </c:pt>
                <c:pt idx="135">
                  <c:v>45520</c:v>
                </c:pt>
                <c:pt idx="136">
                  <c:v>45521</c:v>
                </c:pt>
                <c:pt idx="137">
                  <c:v>45522</c:v>
                </c:pt>
                <c:pt idx="138">
                  <c:v>45523</c:v>
                </c:pt>
                <c:pt idx="139">
                  <c:v>45524</c:v>
                </c:pt>
                <c:pt idx="140">
                  <c:v>45525</c:v>
                </c:pt>
                <c:pt idx="141">
                  <c:v>45526</c:v>
                </c:pt>
                <c:pt idx="142">
                  <c:v>45527</c:v>
                </c:pt>
                <c:pt idx="143">
                  <c:v>45528</c:v>
                </c:pt>
                <c:pt idx="144">
                  <c:v>45529</c:v>
                </c:pt>
                <c:pt idx="145">
                  <c:v>45530</c:v>
                </c:pt>
                <c:pt idx="146">
                  <c:v>45531</c:v>
                </c:pt>
                <c:pt idx="147">
                  <c:v>45532</c:v>
                </c:pt>
                <c:pt idx="148">
                  <c:v>45533</c:v>
                </c:pt>
                <c:pt idx="149">
                  <c:v>45534</c:v>
                </c:pt>
                <c:pt idx="150">
                  <c:v>45535</c:v>
                </c:pt>
                <c:pt idx="151">
                  <c:v>45536</c:v>
                </c:pt>
                <c:pt idx="152">
                  <c:v>45537</c:v>
                </c:pt>
                <c:pt idx="153">
                  <c:v>45538</c:v>
                </c:pt>
                <c:pt idx="154">
                  <c:v>45539</c:v>
                </c:pt>
                <c:pt idx="155">
                  <c:v>45540</c:v>
                </c:pt>
                <c:pt idx="156">
                  <c:v>45541</c:v>
                </c:pt>
                <c:pt idx="157">
                  <c:v>45542</c:v>
                </c:pt>
                <c:pt idx="158">
                  <c:v>45543</c:v>
                </c:pt>
                <c:pt idx="159">
                  <c:v>45544</c:v>
                </c:pt>
                <c:pt idx="160">
                  <c:v>45545</c:v>
                </c:pt>
                <c:pt idx="161">
                  <c:v>45546</c:v>
                </c:pt>
                <c:pt idx="162">
                  <c:v>45547</c:v>
                </c:pt>
                <c:pt idx="163">
                  <c:v>45548</c:v>
                </c:pt>
                <c:pt idx="164">
                  <c:v>45549</c:v>
                </c:pt>
                <c:pt idx="165">
                  <c:v>45550</c:v>
                </c:pt>
                <c:pt idx="166">
                  <c:v>45551</c:v>
                </c:pt>
                <c:pt idx="167">
                  <c:v>45552</c:v>
                </c:pt>
                <c:pt idx="168">
                  <c:v>45553</c:v>
                </c:pt>
                <c:pt idx="169">
                  <c:v>45554</c:v>
                </c:pt>
                <c:pt idx="170">
                  <c:v>45555</c:v>
                </c:pt>
                <c:pt idx="171">
                  <c:v>45556</c:v>
                </c:pt>
                <c:pt idx="172">
                  <c:v>45557</c:v>
                </c:pt>
                <c:pt idx="173">
                  <c:v>45558</c:v>
                </c:pt>
                <c:pt idx="174">
                  <c:v>45559</c:v>
                </c:pt>
                <c:pt idx="175">
                  <c:v>45560</c:v>
                </c:pt>
                <c:pt idx="176">
                  <c:v>45561</c:v>
                </c:pt>
                <c:pt idx="177">
                  <c:v>45562</c:v>
                </c:pt>
                <c:pt idx="178">
                  <c:v>45563</c:v>
                </c:pt>
                <c:pt idx="179">
                  <c:v>45564</c:v>
                </c:pt>
                <c:pt idx="180">
                  <c:v>45565</c:v>
                </c:pt>
                <c:pt idx="181">
                  <c:v>45566</c:v>
                </c:pt>
                <c:pt idx="182">
                  <c:v>45567</c:v>
                </c:pt>
                <c:pt idx="183">
                  <c:v>45568</c:v>
                </c:pt>
                <c:pt idx="184">
                  <c:v>45569</c:v>
                </c:pt>
                <c:pt idx="185">
                  <c:v>45570</c:v>
                </c:pt>
                <c:pt idx="186">
                  <c:v>45571</c:v>
                </c:pt>
                <c:pt idx="187">
                  <c:v>45572</c:v>
                </c:pt>
                <c:pt idx="188">
                  <c:v>45573</c:v>
                </c:pt>
                <c:pt idx="189">
                  <c:v>45574</c:v>
                </c:pt>
                <c:pt idx="190">
                  <c:v>45575</c:v>
                </c:pt>
                <c:pt idx="191">
                  <c:v>45576</c:v>
                </c:pt>
                <c:pt idx="192">
                  <c:v>45577</c:v>
                </c:pt>
                <c:pt idx="193">
                  <c:v>45578</c:v>
                </c:pt>
                <c:pt idx="194">
                  <c:v>45579</c:v>
                </c:pt>
                <c:pt idx="195">
                  <c:v>45580</c:v>
                </c:pt>
                <c:pt idx="196">
                  <c:v>45581</c:v>
                </c:pt>
                <c:pt idx="197">
                  <c:v>45582</c:v>
                </c:pt>
                <c:pt idx="198">
                  <c:v>45583</c:v>
                </c:pt>
                <c:pt idx="199">
                  <c:v>45584</c:v>
                </c:pt>
                <c:pt idx="200">
                  <c:v>45585</c:v>
                </c:pt>
                <c:pt idx="201">
                  <c:v>45586</c:v>
                </c:pt>
                <c:pt idx="202">
                  <c:v>45587</c:v>
                </c:pt>
                <c:pt idx="203">
                  <c:v>45588</c:v>
                </c:pt>
                <c:pt idx="204">
                  <c:v>45589</c:v>
                </c:pt>
                <c:pt idx="205">
                  <c:v>45590</c:v>
                </c:pt>
                <c:pt idx="206">
                  <c:v>45591</c:v>
                </c:pt>
                <c:pt idx="207">
                  <c:v>45592</c:v>
                </c:pt>
                <c:pt idx="208">
                  <c:v>45593</c:v>
                </c:pt>
                <c:pt idx="209">
                  <c:v>45594</c:v>
                </c:pt>
                <c:pt idx="210">
                  <c:v>45595</c:v>
                </c:pt>
                <c:pt idx="211">
                  <c:v>45596</c:v>
                </c:pt>
                <c:pt idx="212">
                  <c:v>45597</c:v>
                </c:pt>
                <c:pt idx="213">
                  <c:v>45598</c:v>
                </c:pt>
                <c:pt idx="214">
                  <c:v>45599</c:v>
                </c:pt>
                <c:pt idx="215">
                  <c:v>45600</c:v>
                </c:pt>
                <c:pt idx="216">
                  <c:v>45601</c:v>
                </c:pt>
                <c:pt idx="217">
                  <c:v>45602</c:v>
                </c:pt>
                <c:pt idx="218">
                  <c:v>45603</c:v>
                </c:pt>
                <c:pt idx="219">
                  <c:v>45604</c:v>
                </c:pt>
                <c:pt idx="220">
                  <c:v>45605</c:v>
                </c:pt>
                <c:pt idx="221">
                  <c:v>45606</c:v>
                </c:pt>
                <c:pt idx="222">
                  <c:v>45607</c:v>
                </c:pt>
                <c:pt idx="223">
                  <c:v>45608</c:v>
                </c:pt>
                <c:pt idx="224">
                  <c:v>45609</c:v>
                </c:pt>
                <c:pt idx="225">
                  <c:v>45610</c:v>
                </c:pt>
                <c:pt idx="226">
                  <c:v>45611</c:v>
                </c:pt>
                <c:pt idx="227">
                  <c:v>45612</c:v>
                </c:pt>
                <c:pt idx="228">
                  <c:v>45613</c:v>
                </c:pt>
                <c:pt idx="229">
                  <c:v>45614</c:v>
                </c:pt>
                <c:pt idx="230">
                  <c:v>45615</c:v>
                </c:pt>
                <c:pt idx="231">
                  <c:v>45616</c:v>
                </c:pt>
                <c:pt idx="232">
                  <c:v>45617</c:v>
                </c:pt>
                <c:pt idx="233">
                  <c:v>45618</c:v>
                </c:pt>
                <c:pt idx="234">
                  <c:v>45619</c:v>
                </c:pt>
                <c:pt idx="235">
                  <c:v>45620</c:v>
                </c:pt>
                <c:pt idx="236">
                  <c:v>45621</c:v>
                </c:pt>
                <c:pt idx="237">
                  <c:v>45622</c:v>
                </c:pt>
                <c:pt idx="238">
                  <c:v>45623</c:v>
                </c:pt>
                <c:pt idx="239">
                  <c:v>45624</c:v>
                </c:pt>
                <c:pt idx="240">
                  <c:v>45625</c:v>
                </c:pt>
                <c:pt idx="241">
                  <c:v>45626</c:v>
                </c:pt>
                <c:pt idx="242">
                  <c:v>45627</c:v>
                </c:pt>
                <c:pt idx="243">
                  <c:v>45628</c:v>
                </c:pt>
                <c:pt idx="244">
                  <c:v>45629</c:v>
                </c:pt>
                <c:pt idx="245">
                  <c:v>45630</c:v>
                </c:pt>
                <c:pt idx="246">
                  <c:v>45631</c:v>
                </c:pt>
                <c:pt idx="247">
                  <c:v>45632</c:v>
                </c:pt>
                <c:pt idx="248">
                  <c:v>45633</c:v>
                </c:pt>
                <c:pt idx="249">
                  <c:v>45634</c:v>
                </c:pt>
                <c:pt idx="250">
                  <c:v>45635</c:v>
                </c:pt>
                <c:pt idx="251">
                  <c:v>45636</c:v>
                </c:pt>
                <c:pt idx="252">
                  <c:v>45637</c:v>
                </c:pt>
                <c:pt idx="253">
                  <c:v>45638</c:v>
                </c:pt>
                <c:pt idx="254">
                  <c:v>45639</c:v>
                </c:pt>
                <c:pt idx="255">
                  <c:v>45640</c:v>
                </c:pt>
                <c:pt idx="256">
                  <c:v>45641</c:v>
                </c:pt>
                <c:pt idx="257">
                  <c:v>45642</c:v>
                </c:pt>
                <c:pt idx="258">
                  <c:v>45643</c:v>
                </c:pt>
                <c:pt idx="259">
                  <c:v>45644</c:v>
                </c:pt>
                <c:pt idx="260">
                  <c:v>45645</c:v>
                </c:pt>
                <c:pt idx="261">
                  <c:v>45646</c:v>
                </c:pt>
                <c:pt idx="262">
                  <c:v>45647</c:v>
                </c:pt>
                <c:pt idx="263">
                  <c:v>45648</c:v>
                </c:pt>
                <c:pt idx="264">
                  <c:v>45649</c:v>
                </c:pt>
                <c:pt idx="265">
                  <c:v>45650</c:v>
                </c:pt>
                <c:pt idx="266">
                  <c:v>45651</c:v>
                </c:pt>
                <c:pt idx="267">
                  <c:v>45652</c:v>
                </c:pt>
                <c:pt idx="268">
                  <c:v>45653</c:v>
                </c:pt>
                <c:pt idx="269">
                  <c:v>45654</c:v>
                </c:pt>
                <c:pt idx="270">
                  <c:v>45655</c:v>
                </c:pt>
                <c:pt idx="271">
                  <c:v>45656</c:v>
                </c:pt>
                <c:pt idx="272">
                  <c:v>45657</c:v>
                </c:pt>
                <c:pt idx="273">
                  <c:v>45658</c:v>
                </c:pt>
                <c:pt idx="274">
                  <c:v>45659</c:v>
                </c:pt>
                <c:pt idx="275">
                  <c:v>45660</c:v>
                </c:pt>
                <c:pt idx="276">
                  <c:v>45661</c:v>
                </c:pt>
                <c:pt idx="277">
                  <c:v>45662</c:v>
                </c:pt>
                <c:pt idx="278">
                  <c:v>45663</c:v>
                </c:pt>
                <c:pt idx="279">
                  <c:v>45664</c:v>
                </c:pt>
                <c:pt idx="280">
                  <c:v>45665</c:v>
                </c:pt>
                <c:pt idx="281">
                  <c:v>45666</c:v>
                </c:pt>
                <c:pt idx="282">
                  <c:v>45667</c:v>
                </c:pt>
                <c:pt idx="283">
                  <c:v>45668</c:v>
                </c:pt>
                <c:pt idx="284">
                  <c:v>45669</c:v>
                </c:pt>
                <c:pt idx="285">
                  <c:v>45670</c:v>
                </c:pt>
                <c:pt idx="286">
                  <c:v>45671</c:v>
                </c:pt>
                <c:pt idx="287">
                  <c:v>45672</c:v>
                </c:pt>
                <c:pt idx="288">
                  <c:v>45673</c:v>
                </c:pt>
                <c:pt idx="289">
                  <c:v>45674</c:v>
                </c:pt>
                <c:pt idx="290">
                  <c:v>45675</c:v>
                </c:pt>
                <c:pt idx="291">
                  <c:v>45676</c:v>
                </c:pt>
                <c:pt idx="292">
                  <c:v>45677</c:v>
                </c:pt>
                <c:pt idx="293">
                  <c:v>45678</c:v>
                </c:pt>
                <c:pt idx="294">
                  <c:v>45679</c:v>
                </c:pt>
                <c:pt idx="295">
                  <c:v>45680</c:v>
                </c:pt>
                <c:pt idx="296">
                  <c:v>45681</c:v>
                </c:pt>
                <c:pt idx="297">
                  <c:v>45682</c:v>
                </c:pt>
                <c:pt idx="298">
                  <c:v>45683</c:v>
                </c:pt>
                <c:pt idx="299">
                  <c:v>45684</c:v>
                </c:pt>
                <c:pt idx="300">
                  <c:v>45685</c:v>
                </c:pt>
                <c:pt idx="301">
                  <c:v>45686</c:v>
                </c:pt>
                <c:pt idx="302">
                  <c:v>45687</c:v>
                </c:pt>
                <c:pt idx="303">
                  <c:v>45688</c:v>
                </c:pt>
                <c:pt idx="304">
                  <c:v>45689</c:v>
                </c:pt>
                <c:pt idx="305">
                  <c:v>45690</c:v>
                </c:pt>
                <c:pt idx="306">
                  <c:v>45691</c:v>
                </c:pt>
                <c:pt idx="307">
                  <c:v>45692</c:v>
                </c:pt>
                <c:pt idx="308">
                  <c:v>45693</c:v>
                </c:pt>
                <c:pt idx="309">
                  <c:v>45694</c:v>
                </c:pt>
                <c:pt idx="310">
                  <c:v>45695</c:v>
                </c:pt>
                <c:pt idx="311">
                  <c:v>45696</c:v>
                </c:pt>
                <c:pt idx="312">
                  <c:v>45697</c:v>
                </c:pt>
                <c:pt idx="313">
                  <c:v>45698</c:v>
                </c:pt>
                <c:pt idx="314">
                  <c:v>45699</c:v>
                </c:pt>
                <c:pt idx="315">
                  <c:v>45700</c:v>
                </c:pt>
                <c:pt idx="316">
                  <c:v>45701</c:v>
                </c:pt>
                <c:pt idx="317">
                  <c:v>45702</c:v>
                </c:pt>
                <c:pt idx="318">
                  <c:v>45703</c:v>
                </c:pt>
                <c:pt idx="319">
                  <c:v>45704</c:v>
                </c:pt>
                <c:pt idx="320">
                  <c:v>45705</c:v>
                </c:pt>
                <c:pt idx="321">
                  <c:v>45706</c:v>
                </c:pt>
                <c:pt idx="322">
                  <c:v>45707</c:v>
                </c:pt>
                <c:pt idx="323">
                  <c:v>45708</c:v>
                </c:pt>
                <c:pt idx="324">
                  <c:v>45709</c:v>
                </c:pt>
                <c:pt idx="325">
                  <c:v>45710</c:v>
                </c:pt>
                <c:pt idx="326">
                  <c:v>45711</c:v>
                </c:pt>
                <c:pt idx="327">
                  <c:v>45712</c:v>
                </c:pt>
                <c:pt idx="328">
                  <c:v>45713</c:v>
                </c:pt>
                <c:pt idx="329">
                  <c:v>45714</c:v>
                </c:pt>
                <c:pt idx="330">
                  <c:v>45715</c:v>
                </c:pt>
                <c:pt idx="331">
                  <c:v>45716</c:v>
                </c:pt>
                <c:pt idx="332">
                  <c:v>45717</c:v>
                </c:pt>
                <c:pt idx="333">
                  <c:v>45718</c:v>
                </c:pt>
                <c:pt idx="334">
                  <c:v>45719</c:v>
                </c:pt>
                <c:pt idx="335">
                  <c:v>45720</c:v>
                </c:pt>
                <c:pt idx="336">
                  <c:v>45721</c:v>
                </c:pt>
                <c:pt idx="337">
                  <c:v>45722</c:v>
                </c:pt>
                <c:pt idx="338">
                  <c:v>45723</c:v>
                </c:pt>
                <c:pt idx="339">
                  <c:v>45724</c:v>
                </c:pt>
                <c:pt idx="340">
                  <c:v>45725</c:v>
                </c:pt>
                <c:pt idx="341">
                  <c:v>45726</c:v>
                </c:pt>
                <c:pt idx="342">
                  <c:v>45727</c:v>
                </c:pt>
                <c:pt idx="343">
                  <c:v>45728</c:v>
                </c:pt>
                <c:pt idx="344">
                  <c:v>45729</c:v>
                </c:pt>
                <c:pt idx="345">
                  <c:v>45730</c:v>
                </c:pt>
                <c:pt idx="346">
                  <c:v>45731</c:v>
                </c:pt>
                <c:pt idx="347">
                  <c:v>45732</c:v>
                </c:pt>
                <c:pt idx="348">
                  <c:v>45733</c:v>
                </c:pt>
                <c:pt idx="349">
                  <c:v>45734</c:v>
                </c:pt>
                <c:pt idx="350">
                  <c:v>45735</c:v>
                </c:pt>
                <c:pt idx="351">
                  <c:v>45736</c:v>
                </c:pt>
                <c:pt idx="352">
                  <c:v>45737</c:v>
                </c:pt>
                <c:pt idx="353">
                  <c:v>45738</c:v>
                </c:pt>
                <c:pt idx="354">
                  <c:v>45739</c:v>
                </c:pt>
                <c:pt idx="355">
                  <c:v>45740</c:v>
                </c:pt>
                <c:pt idx="356">
                  <c:v>45741</c:v>
                </c:pt>
                <c:pt idx="357">
                  <c:v>45742</c:v>
                </c:pt>
                <c:pt idx="358">
                  <c:v>45743</c:v>
                </c:pt>
                <c:pt idx="359">
                  <c:v>45744</c:v>
                </c:pt>
                <c:pt idx="360">
                  <c:v>45745</c:v>
                </c:pt>
                <c:pt idx="361">
                  <c:v>45746</c:v>
                </c:pt>
                <c:pt idx="362">
                  <c:v>45747</c:v>
                </c:pt>
                <c:pt idx="363">
                  <c:v>45748</c:v>
                </c:pt>
                <c:pt idx="364">
                  <c:v>45749</c:v>
                </c:pt>
                <c:pt idx="365">
                  <c:v>45750</c:v>
                </c:pt>
                <c:pt idx="366">
                  <c:v>45751</c:v>
                </c:pt>
                <c:pt idx="367">
                  <c:v>45752</c:v>
                </c:pt>
                <c:pt idx="368">
                  <c:v>45753</c:v>
                </c:pt>
                <c:pt idx="369">
                  <c:v>45754</c:v>
                </c:pt>
                <c:pt idx="370">
                  <c:v>45755</c:v>
                </c:pt>
                <c:pt idx="371">
                  <c:v>45756</c:v>
                </c:pt>
                <c:pt idx="372">
                  <c:v>45757</c:v>
                </c:pt>
                <c:pt idx="373">
                  <c:v>45758</c:v>
                </c:pt>
                <c:pt idx="374">
                  <c:v>45759</c:v>
                </c:pt>
                <c:pt idx="375">
                  <c:v>45760</c:v>
                </c:pt>
                <c:pt idx="376">
                  <c:v>45761</c:v>
                </c:pt>
                <c:pt idx="377">
                  <c:v>45762</c:v>
                </c:pt>
                <c:pt idx="378">
                  <c:v>45763</c:v>
                </c:pt>
                <c:pt idx="379">
                  <c:v>45764</c:v>
                </c:pt>
                <c:pt idx="380">
                  <c:v>45765</c:v>
                </c:pt>
                <c:pt idx="381">
                  <c:v>45766</c:v>
                </c:pt>
                <c:pt idx="382">
                  <c:v>45767</c:v>
                </c:pt>
                <c:pt idx="383">
                  <c:v>45768</c:v>
                </c:pt>
                <c:pt idx="384">
                  <c:v>45769</c:v>
                </c:pt>
                <c:pt idx="385">
                  <c:v>45770</c:v>
                </c:pt>
                <c:pt idx="386">
                  <c:v>45771</c:v>
                </c:pt>
                <c:pt idx="387">
                  <c:v>45772</c:v>
                </c:pt>
                <c:pt idx="388">
                  <c:v>45773</c:v>
                </c:pt>
                <c:pt idx="389">
                  <c:v>45774</c:v>
                </c:pt>
                <c:pt idx="390">
                  <c:v>45775</c:v>
                </c:pt>
                <c:pt idx="391">
                  <c:v>45776</c:v>
                </c:pt>
                <c:pt idx="392">
                  <c:v>45777</c:v>
                </c:pt>
              </c:numCache>
            </c:numRef>
          </c:cat>
          <c:val>
            <c:numRef>
              <c:f>'NAFTA+POZAGAS'!$Q$7:$Q$642</c:f>
              <c:numCache>
                <c:formatCode>General</c:formatCode>
                <c:ptCount val="636"/>
                <c:pt idx="0">
                  <c:v>-0.55850064516128906</c:v>
                </c:pt>
                <c:pt idx="1">
                  <c:v>-4.9070745622119798</c:v>
                </c:pt>
                <c:pt idx="2">
                  <c:v>-4.9065105990783398</c:v>
                </c:pt>
                <c:pt idx="3">
                  <c:v>-4.90595382488479</c:v>
                </c:pt>
                <c:pt idx="4">
                  <c:v>-4.9054043317972296</c:v>
                </c:pt>
                <c:pt idx="5">
                  <c:v>-4.9048618433179696</c:v>
                </c:pt>
                <c:pt idx="6">
                  <c:v>-4.9043264516129002</c:v>
                </c:pt>
                <c:pt idx="7">
                  <c:v>-4.9037978801843298</c:v>
                </c:pt>
                <c:pt idx="8">
                  <c:v>-4.9032761290322497</c:v>
                </c:pt>
                <c:pt idx="9">
                  <c:v>-4.5817104147465297</c:v>
                </c:pt>
                <c:pt idx="10">
                  <c:v>-4.3951928110598999</c:v>
                </c:pt>
                <c:pt idx="11">
                  <c:v>-3.7094190783410101</c:v>
                </c:pt>
                <c:pt idx="12">
                  <c:v>-3.7089237788018399</c:v>
                </c:pt>
                <c:pt idx="13">
                  <c:v>-0.54242552995391402</c:v>
                </c:pt>
                <c:pt idx="14">
                  <c:v>-0.54194285714285395</c:v>
                </c:pt>
                <c:pt idx="15">
                  <c:v>-0.54146645161290397</c:v>
                </c:pt>
                <c:pt idx="16">
                  <c:v>-3.7180652534562202</c:v>
                </c:pt>
                <c:pt idx="17">
                  <c:v>-4.16154571428571</c:v>
                </c:pt>
                <c:pt idx="18">
                  <c:v>-4.1610874654377801</c:v>
                </c:pt>
                <c:pt idx="19">
                  <c:v>-4.1606351152073699</c:v>
                </c:pt>
                <c:pt idx="20">
                  <c:v>-4.16018857142857</c:v>
                </c:pt>
                <c:pt idx="21">
                  <c:v>-4.1597478341013803</c:v>
                </c:pt>
                <c:pt idx="22">
                  <c:v>-4.15931271889401</c:v>
                </c:pt>
                <c:pt idx="23">
                  <c:v>-4.1588832258064503</c:v>
                </c:pt>
                <c:pt idx="24">
                  <c:v>-4.1584592626728103</c:v>
                </c:pt>
                <c:pt idx="25">
                  <c:v>-4.1580408294930802</c:v>
                </c:pt>
                <c:pt idx="26">
                  <c:v>-4.1576277419354799</c:v>
                </c:pt>
                <c:pt idx="27">
                  <c:v>-4.1284641474654302</c:v>
                </c:pt>
                <c:pt idx="28">
                  <c:v>-4.29852534562212</c:v>
                </c:pt>
                <c:pt idx="29">
                  <c:v>-4.29852534562212</c:v>
                </c:pt>
                <c:pt idx="30">
                  <c:v>-4.29852534562212</c:v>
                </c:pt>
                <c:pt idx="31">
                  <c:v>-4.29852534562212</c:v>
                </c:pt>
                <c:pt idx="32">
                  <c:v>-4.29852534562212</c:v>
                </c:pt>
                <c:pt idx="33">
                  <c:v>-4.29852534562212</c:v>
                </c:pt>
                <c:pt idx="34">
                  <c:v>-4.2427004608294903</c:v>
                </c:pt>
                <c:pt idx="35">
                  <c:v>-3.8376958525345599</c:v>
                </c:pt>
                <c:pt idx="36">
                  <c:v>-3.8376958525345599</c:v>
                </c:pt>
                <c:pt idx="37">
                  <c:v>-3.8376958525345599</c:v>
                </c:pt>
                <c:pt idx="38">
                  <c:v>-3.8376958525345599</c:v>
                </c:pt>
                <c:pt idx="39">
                  <c:v>-3.8376958525345599</c:v>
                </c:pt>
                <c:pt idx="40">
                  <c:v>-3.8376958525345599</c:v>
                </c:pt>
                <c:pt idx="41">
                  <c:v>-3.8376958525345599</c:v>
                </c:pt>
                <c:pt idx="42">
                  <c:v>-3.8376958525345599</c:v>
                </c:pt>
                <c:pt idx="43">
                  <c:v>-3.8376958525345599</c:v>
                </c:pt>
                <c:pt idx="44">
                  <c:v>-3.8376958525345599</c:v>
                </c:pt>
                <c:pt idx="45">
                  <c:v>-3.8376958525345599</c:v>
                </c:pt>
                <c:pt idx="46">
                  <c:v>-3.8376958525345599</c:v>
                </c:pt>
                <c:pt idx="47">
                  <c:v>-0.23658986175115401</c:v>
                </c:pt>
                <c:pt idx="48">
                  <c:v>-0.495391705069126</c:v>
                </c:pt>
                <c:pt idx="49">
                  <c:v>-3.9794838709677398</c:v>
                </c:pt>
                <c:pt idx="50">
                  <c:v>-3.9750599078340998</c:v>
                </c:pt>
                <c:pt idx="51">
                  <c:v>-3.9706359447004602</c:v>
                </c:pt>
                <c:pt idx="52">
                  <c:v>-3.9706359447004602</c:v>
                </c:pt>
                <c:pt idx="53">
                  <c:v>-3.9706359447004602</c:v>
                </c:pt>
                <c:pt idx="54">
                  <c:v>-3.9706359447004602</c:v>
                </c:pt>
                <c:pt idx="55">
                  <c:v>-3.9706359447004602</c:v>
                </c:pt>
                <c:pt idx="56">
                  <c:v>-3.9706359447004602</c:v>
                </c:pt>
                <c:pt idx="57">
                  <c:v>-3.9706359447004602</c:v>
                </c:pt>
                <c:pt idx="58">
                  <c:v>-3.9365345622119801</c:v>
                </c:pt>
                <c:pt idx="59">
                  <c:v>-3.4463594470046002</c:v>
                </c:pt>
                <c:pt idx="60">
                  <c:v>-3.4463594470046002</c:v>
                </c:pt>
                <c:pt idx="61">
                  <c:v>-3.4463594470046002</c:v>
                </c:pt>
                <c:pt idx="62">
                  <c:v>-3.4463594470046002</c:v>
                </c:pt>
                <c:pt idx="63">
                  <c:v>-3.4463594470046002</c:v>
                </c:pt>
                <c:pt idx="64">
                  <c:v>-3.4463594470046002</c:v>
                </c:pt>
                <c:pt idx="65">
                  <c:v>-3.4463594470046002</c:v>
                </c:pt>
                <c:pt idx="66">
                  <c:v>-3.4463594470046002</c:v>
                </c:pt>
                <c:pt idx="67">
                  <c:v>-3.4463594470046002</c:v>
                </c:pt>
                <c:pt idx="68">
                  <c:v>-3.4463594470046002</c:v>
                </c:pt>
                <c:pt idx="69">
                  <c:v>-3.4463594470046002</c:v>
                </c:pt>
                <c:pt idx="70">
                  <c:v>-3.4463594470046002</c:v>
                </c:pt>
                <c:pt idx="71">
                  <c:v>-3.4463594470046002</c:v>
                </c:pt>
                <c:pt idx="72">
                  <c:v>-3.4463594470046002</c:v>
                </c:pt>
                <c:pt idx="73">
                  <c:v>-3.4463594470046002</c:v>
                </c:pt>
                <c:pt idx="74">
                  <c:v>-3.4463594470046002</c:v>
                </c:pt>
                <c:pt idx="75">
                  <c:v>-3.4463594470046002</c:v>
                </c:pt>
                <c:pt idx="76">
                  <c:v>-3.4463594470046002</c:v>
                </c:pt>
                <c:pt idx="77">
                  <c:v>-3.4463594470046002</c:v>
                </c:pt>
                <c:pt idx="78">
                  <c:v>-3.4463594470046002</c:v>
                </c:pt>
                <c:pt idx="79">
                  <c:v>-3.4463594470046002</c:v>
                </c:pt>
                <c:pt idx="80">
                  <c:v>-3.4463594470046002</c:v>
                </c:pt>
                <c:pt idx="81">
                  <c:v>-3.4463594470046002</c:v>
                </c:pt>
                <c:pt idx="82">
                  <c:v>-3.4249316129032201</c:v>
                </c:pt>
                <c:pt idx="83">
                  <c:v>-3.3186175115207299</c:v>
                </c:pt>
                <c:pt idx="84">
                  <c:v>-3.18167207373271</c:v>
                </c:pt>
                <c:pt idx="85">
                  <c:v>-3.0381382488479201</c:v>
                </c:pt>
                <c:pt idx="86">
                  <c:v>-1.8689360368663599</c:v>
                </c:pt>
                <c:pt idx="87">
                  <c:v>1.1656447004608199</c:v>
                </c:pt>
                <c:pt idx="88">
                  <c:v>1.5414009216589799</c:v>
                </c:pt>
                <c:pt idx="89">
                  <c:v>2.6805714285714299</c:v>
                </c:pt>
                <c:pt idx="90">
                  <c:v>2.6805714285714299</c:v>
                </c:pt>
                <c:pt idx="91">
                  <c:v>2.6805714285714299</c:v>
                </c:pt>
                <c:pt idx="92">
                  <c:v>2.6805714285714299</c:v>
                </c:pt>
                <c:pt idx="93">
                  <c:v>2.6805714285714299</c:v>
                </c:pt>
                <c:pt idx="94">
                  <c:v>2.6805714285714299</c:v>
                </c:pt>
                <c:pt idx="95">
                  <c:v>2.6805714285714299</c:v>
                </c:pt>
                <c:pt idx="96">
                  <c:v>2.6805714285714299</c:v>
                </c:pt>
                <c:pt idx="97">
                  <c:v>2.6805714285714299</c:v>
                </c:pt>
                <c:pt idx="98">
                  <c:v>2.6805714285714299</c:v>
                </c:pt>
                <c:pt idx="99">
                  <c:v>2.6805714285714299</c:v>
                </c:pt>
                <c:pt idx="100">
                  <c:v>2.6805714285714299</c:v>
                </c:pt>
                <c:pt idx="101">
                  <c:v>2.6805714285714299</c:v>
                </c:pt>
                <c:pt idx="102">
                  <c:v>2.6805714285714299</c:v>
                </c:pt>
                <c:pt idx="103">
                  <c:v>2.6805714285714299</c:v>
                </c:pt>
                <c:pt idx="104">
                  <c:v>2.72213824884793</c:v>
                </c:pt>
                <c:pt idx="105">
                  <c:v>2.7597382488479298</c:v>
                </c:pt>
                <c:pt idx="106">
                  <c:v>2.7690506912442299</c:v>
                </c:pt>
                <c:pt idx="107">
                  <c:v>2.7690506912442299</c:v>
                </c:pt>
                <c:pt idx="108">
                  <c:v>2.7690506912442299</c:v>
                </c:pt>
                <c:pt idx="109">
                  <c:v>2.7690506912442299</c:v>
                </c:pt>
                <c:pt idx="110">
                  <c:v>2.7690506912442299</c:v>
                </c:pt>
                <c:pt idx="111">
                  <c:v>2.7690506912442299</c:v>
                </c:pt>
                <c:pt idx="112">
                  <c:v>2.7690506912442299</c:v>
                </c:pt>
                <c:pt idx="113">
                  <c:v>2.8015449769585201</c:v>
                </c:pt>
                <c:pt idx="114">
                  <c:v>2.8031152073732599</c:v>
                </c:pt>
                <c:pt idx="115">
                  <c:v>2.8031152073732599</c:v>
                </c:pt>
                <c:pt idx="116">
                  <c:v>2.8031152073732599</c:v>
                </c:pt>
                <c:pt idx="117">
                  <c:v>2.8031152073732599</c:v>
                </c:pt>
                <c:pt idx="118">
                  <c:v>2.8031152073732599</c:v>
                </c:pt>
                <c:pt idx="119">
                  <c:v>2.8031152073732599</c:v>
                </c:pt>
                <c:pt idx="120">
                  <c:v>5.0797287557603701</c:v>
                </c:pt>
                <c:pt idx="121">
                  <c:v>5.2915944700460802</c:v>
                </c:pt>
                <c:pt idx="122">
                  <c:v>5.2915944700460802</c:v>
                </c:pt>
                <c:pt idx="123">
                  <c:v>5.2915944700460802</c:v>
                </c:pt>
                <c:pt idx="124">
                  <c:v>5.2915944700460802</c:v>
                </c:pt>
                <c:pt idx="125">
                  <c:v>5.2915944700460802</c:v>
                </c:pt>
                <c:pt idx="126">
                  <c:v>5.2915944700460802</c:v>
                </c:pt>
                <c:pt idx="127">
                  <c:v>5.2915944700460802</c:v>
                </c:pt>
                <c:pt idx="128">
                  <c:v>5.2915944700460802</c:v>
                </c:pt>
                <c:pt idx="129">
                  <c:v>0</c:v>
                </c:pt>
                <c:pt idx="130">
                  <c:v>0</c:v>
                </c:pt>
                <c:pt idx="131">
                  <c:v>2.4555469110222399</c:v>
                </c:pt>
                <c:pt idx="132">
                  <c:v>2.6264940385344699</c:v>
                </c:pt>
                <c:pt idx="133">
                  <c:v>2.7456713963313701</c:v>
                </c:pt>
                <c:pt idx="134">
                  <c:v>2.5545705973161601</c:v>
                </c:pt>
                <c:pt idx="135">
                  <c:v>2.7545850055441501</c:v>
                </c:pt>
                <c:pt idx="136">
                  <c:v>2.7405248514300702</c:v>
                </c:pt>
                <c:pt idx="137">
                  <c:v>2.7159414713794798</c:v>
                </c:pt>
                <c:pt idx="138">
                  <c:v>2.6519039898163101</c:v>
                </c:pt>
                <c:pt idx="139">
                  <c:v>2.7336960933765302</c:v>
                </c:pt>
                <c:pt idx="140">
                  <c:v>2.64668994795875</c:v>
                </c:pt>
                <c:pt idx="141">
                  <c:v>2.5417447240698801</c:v>
                </c:pt>
                <c:pt idx="142">
                  <c:v>2.4377796843827499</c:v>
                </c:pt>
                <c:pt idx="143">
                  <c:v>2.33478598097106</c:v>
                </c:pt>
                <c:pt idx="144">
                  <c:v>2.4327535677518899</c:v>
                </c:pt>
                <c:pt idx="145">
                  <c:v>2.3316805092413802</c:v>
                </c:pt>
                <c:pt idx="146">
                  <c:v>2.3315512294026299</c:v>
                </c:pt>
                <c:pt idx="147">
                  <c:v>2.2323553134891299</c:v>
                </c:pt>
                <c:pt idx="148">
                  <c:v>2.1340914711782699</c:v>
                </c:pt>
                <c:pt idx="149">
                  <c:v>2.0367454167557999</c:v>
                </c:pt>
                <c:pt idx="150">
                  <c:v>1.9403115281018799</c:v>
                </c:pt>
                <c:pt idx="151">
                  <c:v>1.8844842752625901</c:v>
                </c:pt>
                <c:pt idx="152">
                  <c:v>3.8569702020167602</c:v>
                </c:pt>
                <c:pt idx="153">
                  <c:v>8.1827482945394507</c:v>
                </c:pt>
                <c:pt idx="154">
                  <c:v>11.010366755595699</c:v>
                </c:pt>
                <c:pt idx="155">
                  <c:v>9.4511402395634203</c:v>
                </c:pt>
                <c:pt idx="156">
                  <c:v>9.5096010045069796</c:v>
                </c:pt>
                <c:pt idx="157">
                  <c:v>9.6189113545741094</c:v>
                </c:pt>
                <c:pt idx="158">
                  <c:v>9.5290740547414394</c:v>
                </c:pt>
                <c:pt idx="159">
                  <c:v>9.4400804414147395</c:v>
                </c:pt>
                <c:pt idx="160">
                  <c:v>9.3519151228887996</c:v>
                </c:pt>
                <c:pt idx="161">
                  <c:v>9.3645770853388708</c:v>
                </c:pt>
                <c:pt idx="162">
                  <c:v>9.2533475269215302</c:v>
                </c:pt>
                <c:pt idx="163">
                  <c:v>9.1788945582359105</c:v>
                </c:pt>
                <c:pt idx="164">
                  <c:v>9.0939841700654505</c:v>
                </c:pt>
                <c:pt idx="165">
                  <c:v>6.9098670536543096</c:v>
                </c:pt>
                <c:pt idx="166">
                  <c:v>6.8265365730577603</c:v>
                </c:pt>
                <c:pt idx="167">
                  <c:v>7.9361460923312404</c:v>
                </c:pt>
                <c:pt idx="168">
                  <c:v>7.8754488833641503</c:v>
                </c:pt>
                <c:pt idx="169">
                  <c:v>8.0923207065249994</c:v>
                </c:pt>
                <c:pt idx="170">
                  <c:v>8.0099663544406301</c:v>
                </c:pt>
                <c:pt idx="171">
                  <c:v>7.9283854584473801</c:v>
                </c:pt>
                <c:pt idx="172">
                  <c:v>7.8475663134762002</c:v>
                </c:pt>
                <c:pt idx="173">
                  <c:v>9.1439871097236693</c:v>
                </c:pt>
                <c:pt idx="174">
                  <c:v>9.7665686905077607</c:v>
                </c:pt>
                <c:pt idx="175">
                  <c:v>10.6364830823125</c:v>
                </c:pt>
                <c:pt idx="176">
                  <c:v>10.546632497119701</c:v>
                </c:pt>
                <c:pt idx="177">
                  <c:v>10.486186335851</c:v>
                </c:pt>
                <c:pt idx="178">
                  <c:v>9.8982282294232995</c:v>
                </c:pt>
                <c:pt idx="179">
                  <c:v>9.8741946137104097</c:v>
                </c:pt>
                <c:pt idx="180">
                  <c:v>10.305326755207</c:v>
                </c:pt>
                <c:pt idx="181">
                  <c:v>13.0889783817618</c:v>
                </c:pt>
                <c:pt idx="182">
                  <c:v>12.256315906894899</c:v>
                </c:pt>
                <c:pt idx="183">
                  <c:v>12.425442464247</c:v>
                </c:pt>
                <c:pt idx="184">
                  <c:v>13.1611796206383</c:v>
                </c:pt>
                <c:pt idx="185">
                  <c:v>13.065313551184</c:v>
                </c:pt>
                <c:pt idx="186">
                  <c:v>13.443873272762</c:v>
                </c:pt>
                <c:pt idx="187">
                  <c:v>13.926155011173</c:v>
                </c:pt>
                <c:pt idx="188">
                  <c:v>13.832839540660601</c:v>
                </c:pt>
                <c:pt idx="189">
                  <c:v>14.340359553980001</c:v>
                </c:pt>
                <c:pt idx="190">
                  <c:v>14.2487113644953</c:v>
                </c:pt>
                <c:pt idx="191">
                  <c:v>14.157880870824</c:v>
                </c:pt>
                <c:pt idx="192">
                  <c:v>14.317865492320999</c:v>
                </c:pt>
                <c:pt idx="193">
                  <c:v>16</c:v>
                </c:pt>
                <c:pt idx="194">
                  <c:v>16</c:v>
                </c:pt>
                <c:pt idx="195">
                  <c:v>16</c:v>
                </c:pt>
                <c:pt idx="196">
                  <c:v>16</c:v>
                </c:pt>
                <c:pt idx="197">
                  <c:v>15.9484465437788</c:v>
                </c:pt>
                <c:pt idx="198">
                  <c:v>15.863139447004601</c:v>
                </c:pt>
                <c:pt idx="199">
                  <c:v>14.18341838015</c:v>
                </c:pt>
                <c:pt idx="200">
                  <c:v>12.48</c:v>
                </c:pt>
                <c:pt idx="201">
                  <c:v>12.48</c:v>
                </c:pt>
                <c:pt idx="202">
                  <c:v>11.7</c:v>
                </c:pt>
                <c:pt idx="203">
                  <c:v>11.7</c:v>
                </c:pt>
                <c:pt idx="204">
                  <c:v>11.7</c:v>
                </c:pt>
                <c:pt idx="205">
                  <c:v>11.7</c:v>
                </c:pt>
                <c:pt idx="206">
                  <c:v>11.25</c:v>
                </c:pt>
                <c:pt idx="207">
                  <c:v>11.25</c:v>
                </c:pt>
                <c:pt idx="208">
                  <c:v>11.25</c:v>
                </c:pt>
                <c:pt idx="209">
                  <c:v>7.5</c:v>
                </c:pt>
                <c:pt idx="210">
                  <c:v>7.5</c:v>
                </c:pt>
                <c:pt idx="211">
                  <c:v>7.5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-20.0086471997407</c:v>
                </c:pt>
                <c:pt idx="227">
                  <c:v>-20.010545192481199</c:v>
                </c:pt>
                <c:pt idx="228">
                  <c:v>-20.012441433237701</c:v>
                </c:pt>
                <c:pt idx="229">
                  <c:v>-23.6903359236778</c:v>
                </c:pt>
                <c:pt idx="230">
                  <c:v>-23.692228665467599</c:v>
                </c:pt>
                <c:pt idx="231">
                  <c:v>-23.7007863269382</c:v>
                </c:pt>
                <c:pt idx="232">
                  <c:v>-23.724120020863499</c:v>
                </c:pt>
                <c:pt idx="233">
                  <c:v>-23.7467371563122</c:v>
                </c:pt>
                <c:pt idx="234">
                  <c:v>-23.768661562104501</c:v>
                </c:pt>
                <c:pt idx="235">
                  <c:v>-20.115824290742001</c:v>
                </c:pt>
                <c:pt idx="236">
                  <c:v>-20.131909102385599</c:v>
                </c:pt>
                <c:pt idx="237">
                  <c:v>-20.136403224142001</c:v>
                </c:pt>
                <c:pt idx="238">
                  <c:v>-20.141542797532001</c:v>
                </c:pt>
                <c:pt idx="239">
                  <c:v>-20.146670922646599</c:v>
                </c:pt>
                <c:pt idx="240">
                  <c:v>-20.151787625044101</c:v>
                </c:pt>
                <c:pt idx="241">
                  <c:v>-20.156892930225801</c:v>
                </c:pt>
                <c:pt idx="242">
                  <c:v>-20.161986863635899</c:v>
                </c:pt>
                <c:pt idx="243">
                  <c:v>-20.167069450661501</c:v>
                </c:pt>
                <c:pt idx="244">
                  <c:v>-20.172140716633301</c:v>
                </c:pt>
                <c:pt idx="245">
                  <c:v>-19.338491009405502</c:v>
                </c:pt>
                <c:pt idx="246">
                  <c:v>-19.025145666996998</c:v>
                </c:pt>
                <c:pt idx="247">
                  <c:v>-19.0406289008776</c:v>
                </c:pt>
                <c:pt idx="248">
                  <c:v>-19.063975424864399</c:v>
                </c:pt>
                <c:pt idx="249">
                  <c:v>-19.086848937668901</c:v>
                </c:pt>
                <c:pt idx="250">
                  <c:v>-19.154092233274898</c:v>
                </c:pt>
                <c:pt idx="251">
                  <c:v>-19.3010993408388</c:v>
                </c:pt>
                <c:pt idx="252">
                  <c:v>-19.445285913687599</c:v>
                </c:pt>
                <c:pt idx="253">
                  <c:v>-19.57842895385</c:v>
                </c:pt>
                <c:pt idx="254">
                  <c:v>-19.702425779165502</c:v>
                </c:pt>
                <c:pt idx="255">
                  <c:v>-19.8116352096066</c:v>
                </c:pt>
                <c:pt idx="256">
                  <c:v>-19.9169490667215</c:v>
                </c:pt>
                <c:pt idx="257">
                  <c:v>-20.019954752837201</c:v>
                </c:pt>
                <c:pt idx="258">
                  <c:v>-20.120685893007199</c:v>
                </c:pt>
                <c:pt idx="259">
                  <c:v>-20.126045808128001</c:v>
                </c:pt>
                <c:pt idx="260">
                  <c:v>-20.123583606608999</c:v>
                </c:pt>
                <c:pt idx="261">
                  <c:v>-20.120882093088198</c:v>
                </c:pt>
                <c:pt idx="262">
                  <c:v>-20.1918843872396</c:v>
                </c:pt>
                <c:pt idx="263">
                  <c:v>-20.188586799292601</c:v>
                </c:pt>
                <c:pt idx="264">
                  <c:v>-20.185742156314301</c:v>
                </c:pt>
                <c:pt idx="265">
                  <c:v>-20.182706308907999</c:v>
                </c:pt>
                <c:pt idx="266">
                  <c:v>-20.244939358631299</c:v>
                </c:pt>
                <c:pt idx="267">
                  <c:v>-20.277067764591798</c:v>
                </c:pt>
                <c:pt idx="268">
                  <c:v>-20.273941689809401</c:v>
                </c:pt>
                <c:pt idx="269">
                  <c:v>-20.1930873128454</c:v>
                </c:pt>
                <c:pt idx="270">
                  <c:v>-20.101239324551099</c:v>
                </c:pt>
                <c:pt idx="271">
                  <c:v>-20.009831477846198</c:v>
                </c:pt>
                <c:pt idx="272">
                  <c:v>-19.900286532368</c:v>
                </c:pt>
                <c:pt idx="273">
                  <c:v>-19.803627313351001</c:v>
                </c:pt>
                <c:pt idx="274">
                  <c:v>-19.7152913761185</c:v>
                </c:pt>
                <c:pt idx="275">
                  <c:v>-19.568413136742599</c:v>
                </c:pt>
                <c:pt idx="276">
                  <c:v>-19.421785472832099</c:v>
                </c:pt>
                <c:pt idx="277">
                  <c:v>-19.391823318054499</c:v>
                </c:pt>
                <c:pt idx="278">
                  <c:v>-18.951972203493799</c:v>
                </c:pt>
                <c:pt idx="279">
                  <c:v>-18.8341555338163</c:v>
                </c:pt>
                <c:pt idx="280">
                  <c:v>-18.697443879408699</c:v>
                </c:pt>
                <c:pt idx="281">
                  <c:v>-18.562169865075301</c:v>
                </c:pt>
                <c:pt idx="282">
                  <c:v>-18.398457021447701</c:v>
                </c:pt>
                <c:pt idx="283">
                  <c:v>-18.201281970006299</c:v>
                </c:pt>
                <c:pt idx="284">
                  <c:v>-18.0094653261086</c:v>
                </c:pt>
                <c:pt idx="285">
                  <c:v>-17.823459279465599</c:v>
                </c:pt>
                <c:pt idx="286">
                  <c:v>-17.641993850865301</c:v>
                </c:pt>
                <c:pt idx="287">
                  <c:v>-17.462343140659499</c:v>
                </c:pt>
                <c:pt idx="288">
                  <c:v>-17.2845240538499</c:v>
                </c:pt>
                <c:pt idx="289">
                  <c:v>-17.0862593437102</c:v>
                </c:pt>
                <c:pt idx="290">
                  <c:v>-16.879240284195198</c:v>
                </c:pt>
                <c:pt idx="291">
                  <c:v>-16.673116902555801</c:v>
                </c:pt>
                <c:pt idx="292">
                  <c:v>-16.467848416173201</c:v>
                </c:pt>
                <c:pt idx="293">
                  <c:v>-16.263392349547399</c:v>
                </c:pt>
                <c:pt idx="294">
                  <c:v>-16.059785059382399</c:v>
                </c:pt>
                <c:pt idx="295">
                  <c:v>-15.856965202981399</c:v>
                </c:pt>
                <c:pt idx="296">
                  <c:v>-15.6548316995144</c:v>
                </c:pt>
                <c:pt idx="297">
                  <c:v>-15.453312641084199</c:v>
                </c:pt>
                <c:pt idx="298">
                  <c:v>-15.252432221846499</c:v>
                </c:pt>
                <c:pt idx="299">
                  <c:v>-15.046526070517</c:v>
                </c:pt>
                <c:pt idx="300">
                  <c:v>-14.8407701815282</c:v>
                </c:pt>
                <c:pt idx="301">
                  <c:v>-14.635912651348701</c:v>
                </c:pt>
                <c:pt idx="302">
                  <c:v>-14.4542641633134</c:v>
                </c:pt>
                <c:pt idx="303">
                  <c:v>-14.3131076450642</c:v>
                </c:pt>
                <c:pt idx="304">
                  <c:v>-14.1733828993333</c:v>
                </c:pt>
                <c:pt idx="305">
                  <c:v>-14.0350749479062</c:v>
                </c:pt>
                <c:pt idx="306">
                  <c:v>-13.694058078282101</c:v>
                </c:pt>
                <c:pt idx="307">
                  <c:v>-13.5599499285711</c:v>
                </c:pt>
                <c:pt idx="308">
                  <c:v>-13.4271877160211</c:v>
                </c:pt>
                <c:pt idx="309">
                  <c:v>-13.343455235805401</c:v>
                </c:pt>
                <c:pt idx="310">
                  <c:v>-13.2926314271841</c:v>
                </c:pt>
                <c:pt idx="311">
                  <c:v>-13.292394451641201</c:v>
                </c:pt>
                <c:pt idx="312">
                  <c:v>-13.2366697291879</c:v>
                </c:pt>
                <c:pt idx="313">
                  <c:v>-13.186871661699801</c:v>
                </c:pt>
                <c:pt idx="314">
                  <c:v>-13.1387721221625</c:v>
                </c:pt>
                <c:pt idx="315">
                  <c:v>-13.0893216396626</c:v>
                </c:pt>
                <c:pt idx="316">
                  <c:v>-12.870122473086701</c:v>
                </c:pt>
                <c:pt idx="317">
                  <c:v>-12.452793565571501</c:v>
                </c:pt>
                <c:pt idx="318">
                  <c:v>-12.042686404881501</c:v>
                </c:pt>
                <c:pt idx="319">
                  <c:v>-11.6460852805971</c:v>
                </c:pt>
                <c:pt idx="320">
                  <c:v>-11.2625453991696</c:v>
                </c:pt>
                <c:pt idx="321">
                  <c:v>-10.8916366154115</c:v>
                </c:pt>
                <c:pt idx="322">
                  <c:v>-10.532942950082999</c:v>
                </c:pt>
                <c:pt idx="323">
                  <c:v>-10.186062123365399</c:v>
                </c:pt>
                <c:pt idx="324">
                  <c:v>-9.8506051036991398</c:v>
                </c:pt>
                <c:pt idx="325">
                  <c:v>-9.5261956714793605</c:v>
                </c:pt>
                <c:pt idx="326">
                  <c:v>-7.8783339256411402</c:v>
                </c:pt>
                <c:pt idx="327">
                  <c:v>-7.8039523374081101</c:v>
                </c:pt>
                <c:pt idx="328">
                  <c:v>-7.5861604930821898</c:v>
                </c:pt>
                <c:pt idx="329">
                  <c:v>-7.5230449054415303</c:v>
                </c:pt>
                <c:pt idx="330">
                  <c:v>-7.46989764822544</c:v>
                </c:pt>
                <c:pt idx="331">
                  <c:v>-7.62316499634621</c:v>
                </c:pt>
                <c:pt idx="332">
                  <c:v>-7.7013565118664102</c:v>
                </c:pt>
                <c:pt idx="333">
                  <c:v>-7.44772816446687</c:v>
                </c:pt>
                <c:pt idx="334">
                  <c:v>-7.2024525453828501</c:v>
                </c:pt>
                <c:pt idx="335">
                  <c:v>-6.0050546819376001</c:v>
                </c:pt>
                <c:pt idx="336">
                  <c:v>-5.7887862059974697</c:v>
                </c:pt>
                <c:pt idx="337">
                  <c:v>-5.5803065107034397</c:v>
                </c:pt>
                <c:pt idx="338">
                  <c:v>-5.3793350877489399</c:v>
                </c:pt>
                <c:pt idx="339">
                  <c:v>-5.1856015311673396</c:v>
                </c:pt>
                <c:pt idx="340">
                  <c:v>-4.9988451735022501</c:v>
                </c:pt>
                <c:pt idx="341">
                  <c:v>-4.6383367681009799</c:v>
                </c:pt>
                <c:pt idx="342">
                  <c:v>-4.6517677926522003</c:v>
                </c:pt>
                <c:pt idx="343">
                  <c:v>-4.4842371398556002</c:v>
                </c:pt>
                <c:pt idx="344">
                  <c:v>-4.3227400039664401</c:v>
                </c:pt>
                <c:pt idx="345">
                  <c:v>-4.1670590914586496</c:v>
                </c:pt>
                <c:pt idx="346">
                  <c:v>-4.0462378623450297</c:v>
                </c:pt>
                <c:pt idx="347">
                  <c:v>-3.9518649675964501</c:v>
                </c:pt>
                <c:pt idx="348">
                  <c:v>-3.8596931899265701</c:v>
                </c:pt>
                <c:pt idx="349">
                  <c:v>-3.7696711913277001</c:v>
                </c:pt>
                <c:pt idx="350">
                  <c:v>-3.6817488311801099</c:v>
                </c:pt>
                <c:pt idx="351">
                  <c:v>-1.30228081845343</c:v>
                </c:pt>
                <c:pt idx="352">
                  <c:v>-1.3075601753041799</c:v>
                </c:pt>
                <c:pt idx="353">
                  <c:v>-1.3211061170437699</c:v>
                </c:pt>
                <c:pt idx="354">
                  <c:v>-1.33412192357713</c:v>
                </c:pt>
                <c:pt idx="355">
                  <c:v>-2.4066270961101499</c:v>
                </c:pt>
                <c:pt idx="356">
                  <c:v>-2.00541209401276</c:v>
                </c:pt>
                <c:pt idx="357">
                  <c:v>-2.01143765033087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C2BF-44DB-8890-648FF102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064224"/>
        <c:axId val="538064552"/>
        <c:extLst/>
      </c:barChart>
      <c:lineChart>
        <c:grouping val="standard"/>
        <c:varyColors val="0"/>
        <c:ser>
          <c:idx val="8"/>
          <c:order val="13"/>
          <c:tx>
            <c:v>Client nomination simulation</c:v>
          </c:tx>
          <c:spPr>
            <a:ln w="254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'NAFTA+POZAGAS'!$B$7:$B$642</c:f>
              <c:numCache>
                <c:formatCode>General</c:formatCode>
                <c:ptCount val="636"/>
                <c:pt idx="0">
                  <c:v>-0.55850064516128906</c:v>
                </c:pt>
                <c:pt idx="1">
                  <c:v>-4.9070745622119798</c:v>
                </c:pt>
                <c:pt idx="2">
                  <c:v>-4.9065105990783398</c:v>
                </c:pt>
                <c:pt idx="3">
                  <c:v>-4.90595382488479</c:v>
                </c:pt>
                <c:pt idx="4">
                  <c:v>-4.9054043317972296</c:v>
                </c:pt>
                <c:pt idx="5">
                  <c:v>-4.9048618433179696</c:v>
                </c:pt>
                <c:pt idx="6">
                  <c:v>-4.9043264516129002</c:v>
                </c:pt>
                <c:pt idx="7">
                  <c:v>-4.9037978801843298</c:v>
                </c:pt>
                <c:pt idx="8">
                  <c:v>-4.9032761290322497</c:v>
                </c:pt>
                <c:pt idx="9">
                  <c:v>-4.5817104147465297</c:v>
                </c:pt>
                <c:pt idx="10">
                  <c:v>-4.3951928110598999</c:v>
                </c:pt>
                <c:pt idx="11">
                  <c:v>-3.7094190783410101</c:v>
                </c:pt>
                <c:pt idx="12">
                  <c:v>-3.7089237788018399</c:v>
                </c:pt>
                <c:pt idx="13">
                  <c:v>-0.54242552995391402</c:v>
                </c:pt>
                <c:pt idx="14">
                  <c:v>-0.54194285714285395</c:v>
                </c:pt>
                <c:pt idx="15">
                  <c:v>-0.54146645161290397</c:v>
                </c:pt>
                <c:pt idx="16">
                  <c:v>-3.7180652534562202</c:v>
                </c:pt>
                <c:pt idx="17">
                  <c:v>-4.16154571428571</c:v>
                </c:pt>
                <c:pt idx="18">
                  <c:v>-4.1610874654377801</c:v>
                </c:pt>
                <c:pt idx="19">
                  <c:v>-4.1606351152073699</c:v>
                </c:pt>
                <c:pt idx="20">
                  <c:v>-4.16018857142857</c:v>
                </c:pt>
                <c:pt idx="21">
                  <c:v>-4.1597478341013803</c:v>
                </c:pt>
                <c:pt idx="22">
                  <c:v>-4.15931271889401</c:v>
                </c:pt>
                <c:pt idx="23">
                  <c:v>-4.1588832258064503</c:v>
                </c:pt>
                <c:pt idx="24">
                  <c:v>-4.1584592626728103</c:v>
                </c:pt>
                <c:pt idx="25">
                  <c:v>-4.1580408294930802</c:v>
                </c:pt>
                <c:pt idx="26">
                  <c:v>-4.1576277419354799</c:v>
                </c:pt>
                <c:pt idx="27">
                  <c:v>-4.1284641474654302</c:v>
                </c:pt>
                <c:pt idx="28">
                  <c:v>-4.29852534562212</c:v>
                </c:pt>
                <c:pt idx="29">
                  <c:v>-4.29852534562212</c:v>
                </c:pt>
                <c:pt idx="30">
                  <c:v>-4.29852534562212</c:v>
                </c:pt>
                <c:pt idx="31">
                  <c:v>-4.29852534562212</c:v>
                </c:pt>
                <c:pt idx="32">
                  <c:v>-4.29852534562212</c:v>
                </c:pt>
                <c:pt idx="33">
                  <c:v>-4.29852534562212</c:v>
                </c:pt>
                <c:pt idx="34">
                  <c:v>-4.2427004608294903</c:v>
                </c:pt>
                <c:pt idx="35">
                  <c:v>-3.8376958525345599</c:v>
                </c:pt>
                <c:pt idx="36">
                  <c:v>-3.8376958525345599</c:v>
                </c:pt>
                <c:pt idx="37">
                  <c:v>-3.8376958525345599</c:v>
                </c:pt>
                <c:pt idx="38">
                  <c:v>-3.8376958525345599</c:v>
                </c:pt>
                <c:pt idx="39">
                  <c:v>-3.8376958525345599</c:v>
                </c:pt>
                <c:pt idx="40">
                  <c:v>-3.8376958525345599</c:v>
                </c:pt>
                <c:pt idx="41">
                  <c:v>-3.8376958525345599</c:v>
                </c:pt>
                <c:pt idx="42">
                  <c:v>-3.8376958525345599</c:v>
                </c:pt>
                <c:pt idx="43">
                  <c:v>-3.8376958525345599</c:v>
                </c:pt>
                <c:pt idx="44">
                  <c:v>-3.8376958525345599</c:v>
                </c:pt>
                <c:pt idx="45">
                  <c:v>-3.8376958525345599</c:v>
                </c:pt>
                <c:pt idx="46">
                  <c:v>-3.8376958525345599</c:v>
                </c:pt>
                <c:pt idx="47">
                  <c:v>-0.23658986175115401</c:v>
                </c:pt>
                <c:pt idx="48">
                  <c:v>-0.495391705069126</c:v>
                </c:pt>
                <c:pt idx="49">
                  <c:v>-3.9794838709677398</c:v>
                </c:pt>
                <c:pt idx="50">
                  <c:v>-3.9750599078340998</c:v>
                </c:pt>
                <c:pt idx="51">
                  <c:v>-3.9706359447004602</c:v>
                </c:pt>
                <c:pt idx="52">
                  <c:v>-3.9706359447004602</c:v>
                </c:pt>
                <c:pt idx="53">
                  <c:v>-3.9706359447004602</c:v>
                </c:pt>
                <c:pt idx="54">
                  <c:v>-3.9706359447004602</c:v>
                </c:pt>
                <c:pt idx="55">
                  <c:v>-3.9706359447004602</c:v>
                </c:pt>
                <c:pt idx="56">
                  <c:v>-3.9706359447004602</c:v>
                </c:pt>
                <c:pt idx="57">
                  <c:v>-3.9706359447004602</c:v>
                </c:pt>
                <c:pt idx="58">
                  <c:v>-3.9365345622119801</c:v>
                </c:pt>
                <c:pt idx="59">
                  <c:v>-3.4463594470046002</c:v>
                </c:pt>
                <c:pt idx="60">
                  <c:v>-3.4463594470046002</c:v>
                </c:pt>
                <c:pt idx="61">
                  <c:v>-3.4463594470046002</c:v>
                </c:pt>
                <c:pt idx="62">
                  <c:v>-3.4463594470046002</c:v>
                </c:pt>
                <c:pt idx="63">
                  <c:v>-3.4463594470046002</c:v>
                </c:pt>
                <c:pt idx="64">
                  <c:v>-3.4463594470046002</c:v>
                </c:pt>
                <c:pt idx="65">
                  <c:v>-3.4463594470046002</c:v>
                </c:pt>
                <c:pt idx="66">
                  <c:v>-3.4463594470046002</c:v>
                </c:pt>
                <c:pt idx="67">
                  <c:v>-3.4463594470046002</c:v>
                </c:pt>
                <c:pt idx="68">
                  <c:v>-3.4463594470046002</c:v>
                </c:pt>
                <c:pt idx="69">
                  <c:v>-3.4463594470046002</c:v>
                </c:pt>
                <c:pt idx="70">
                  <c:v>-3.4463594470046002</c:v>
                </c:pt>
                <c:pt idx="71">
                  <c:v>-3.4463594470046002</c:v>
                </c:pt>
                <c:pt idx="72">
                  <c:v>-3.4463594470046002</c:v>
                </c:pt>
                <c:pt idx="73">
                  <c:v>-3.4463594470046002</c:v>
                </c:pt>
                <c:pt idx="74">
                  <c:v>-3.4463594470046002</c:v>
                </c:pt>
                <c:pt idx="75">
                  <c:v>-3.4463594470046002</c:v>
                </c:pt>
                <c:pt idx="76">
                  <c:v>-3.4463594470046002</c:v>
                </c:pt>
                <c:pt idx="77">
                  <c:v>-3.4463594470046002</c:v>
                </c:pt>
                <c:pt idx="78">
                  <c:v>-3.4463594470046002</c:v>
                </c:pt>
                <c:pt idx="79">
                  <c:v>-3.4463594470046002</c:v>
                </c:pt>
                <c:pt idx="80">
                  <c:v>-3.4463594470046002</c:v>
                </c:pt>
                <c:pt idx="81">
                  <c:v>-3.4463594470046002</c:v>
                </c:pt>
                <c:pt idx="82">
                  <c:v>-3.4249316129032201</c:v>
                </c:pt>
                <c:pt idx="83">
                  <c:v>-3.3186175115207299</c:v>
                </c:pt>
                <c:pt idx="84">
                  <c:v>-3.18167207373271</c:v>
                </c:pt>
                <c:pt idx="85">
                  <c:v>-3.0381382488479201</c:v>
                </c:pt>
                <c:pt idx="86">
                  <c:v>-1.8689360368663599</c:v>
                </c:pt>
                <c:pt idx="87">
                  <c:v>1.1656447004608199</c:v>
                </c:pt>
                <c:pt idx="88">
                  <c:v>1.5414009216589799</c:v>
                </c:pt>
                <c:pt idx="89">
                  <c:v>2.6805714285714299</c:v>
                </c:pt>
                <c:pt idx="90">
                  <c:v>2.6805714285714299</c:v>
                </c:pt>
                <c:pt idx="91">
                  <c:v>2.6805714285714299</c:v>
                </c:pt>
                <c:pt idx="92">
                  <c:v>2.6805714285714299</c:v>
                </c:pt>
                <c:pt idx="93">
                  <c:v>2.6805714285714299</c:v>
                </c:pt>
                <c:pt idx="94">
                  <c:v>2.6805714285714299</c:v>
                </c:pt>
                <c:pt idx="95">
                  <c:v>2.6805714285714299</c:v>
                </c:pt>
                <c:pt idx="96">
                  <c:v>2.6805714285714299</c:v>
                </c:pt>
                <c:pt idx="97">
                  <c:v>2.6805714285714299</c:v>
                </c:pt>
                <c:pt idx="98">
                  <c:v>2.6805714285714299</c:v>
                </c:pt>
                <c:pt idx="99">
                  <c:v>2.6805714285714299</c:v>
                </c:pt>
                <c:pt idx="100">
                  <c:v>2.6805714285714299</c:v>
                </c:pt>
                <c:pt idx="101">
                  <c:v>2.6805714285714299</c:v>
                </c:pt>
                <c:pt idx="102">
                  <c:v>2.6805714285714299</c:v>
                </c:pt>
                <c:pt idx="103">
                  <c:v>2.6805714285714299</c:v>
                </c:pt>
                <c:pt idx="104">
                  <c:v>2.72213824884793</c:v>
                </c:pt>
                <c:pt idx="105">
                  <c:v>2.7597382488479298</c:v>
                </c:pt>
                <c:pt idx="106">
                  <c:v>2.7690506912442299</c:v>
                </c:pt>
                <c:pt idx="107">
                  <c:v>2.7690506912442299</c:v>
                </c:pt>
                <c:pt idx="108">
                  <c:v>2.7690506912442299</c:v>
                </c:pt>
                <c:pt idx="109">
                  <c:v>2.7690506912442299</c:v>
                </c:pt>
                <c:pt idx="110">
                  <c:v>2.7690506912442299</c:v>
                </c:pt>
                <c:pt idx="111">
                  <c:v>2.7690506912442299</c:v>
                </c:pt>
                <c:pt idx="112">
                  <c:v>2.7690506912442299</c:v>
                </c:pt>
                <c:pt idx="113">
                  <c:v>2.8015449769585201</c:v>
                </c:pt>
                <c:pt idx="114">
                  <c:v>2.8031152073732599</c:v>
                </c:pt>
                <c:pt idx="115">
                  <c:v>2.8031152073732599</c:v>
                </c:pt>
                <c:pt idx="116">
                  <c:v>2.8031152073732599</c:v>
                </c:pt>
                <c:pt idx="117">
                  <c:v>2.8031152073732599</c:v>
                </c:pt>
                <c:pt idx="118">
                  <c:v>2.8031152073732599</c:v>
                </c:pt>
                <c:pt idx="119">
                  <c:v>2.8031152073732599</c:v>
                </c:pt>
                <c:pt idx="120">
                  <c:v>5.0797287557603701</c:v>
                </c:pt>
                <c:pt idx="121">
                  <c:v>5.2915944700460802</c:v>
                </c:pt>
                <c:pt idx="122">
                  <c:v>5.2915944700460802</c:v>
                </c:pt>
                <c:pt idx="123">
                  <c:v>5.2915944700460802</c:v>
                </c:pt>
                <c:pt idx="124">
                  <c:v>5.2915944700460802</c:v>
                </c:pt>
                <c:pt idx="125">
                  <c:v>5.2915944700460802</c:v>
                </c:pt>
                <c:pt idx="126">
                  <c:v>5.2915944700460802</c:v>
                </c:pt>
                <c:pt idx="127">
                  <c:v>5.2915944700460802</c:v>
                </c:pt>
                <c:pt idx="128">
                  <c:v>5.2915944700460802</c:v>
                </c:pt>
                <c:pt idx="129">
                  <c:v>5.2915944700460802</c:v>
                </c:pt>
                <c:pt idx="130">
                  <c:v>6.0880543778801801</c:v>
                </c:pt>
                <c:pt idx="131">
                  <c:v>9.5515448847926194</c:v>
                </c:pt>
                <c:pt idx="132">
                  <c:v>9.7224776036866292</c:v>
                </c:pt>
                <c:pt idx="133">
                  <c:v>9.8416405529953899</c:v>
                </c:pt>
                <c:pt idx="134">
                  <c:v>9.6505253456221194</c:v>
                </c:pt>
                <c:pt idx="135">
                  <c:v>9.6505253456221194</c:v>
                </c:pt>
                <c:pt idx="136">
                  <c:v>9.6364507834101403</c:v>
                </c:pt>
                <c:pt idx="137">
                  <c:v>9.6118529953917093</c:v>
                </c:pt>
                <c:pt idx="138">
                  <c:v>9.5478011059907892</c:v>
                </c:pt>
                <c:pt idx="139">
                  <c:v>9.4795788018433207</c:v>
                </c:pt>
                <c:pt idx="140">
                  <c:v>9.39255824884793</c:v>
                </c:pt>
                <c:pt idx="141">
                  <c:v>9.2875986175115202</c:v>
                </c:pt>
                <c:pt idx="142">
                  <c:v>9.1836191705069101</c:v>
                </c:pt>
                <c:pt idx="143">
                  <c:v>9.0806110599078291</c:v>
                </c:pt>
                <c:pt idx="144">
                  <c:v>8.9785642396313303</c:v>
                </c:pt>
                <c:pt idx="145">
                  <c:v>8.8774767741935499</c:v>
                </c:pt>
                <c:pt idx="146">
                  <c:v>8.7773330875575901</c:v>
                </c:pt>
                <c:pt idx="147">
                  <c:v>8.6781227649769601</c:v>
                </c:pt>
                <c:pt idx="148">
                  <c:v>8.57984451612902</c:v>
                </c:pt>
                <c:pt idx="149">
                  <c:v>8.4824840552995404</c:v>
                </c:pt>
                <c:pt idx="150">
                  <c:v>8.3860357603686708</c:v>
                </c:pt>
                <c:pt idx="151">
                  <c:v>8.3301941013824798</c:v>
                </c:pt>
                <c:pt idx="152">
                  <c:v>10.3026656221198</c:v>
                </c:pt>
                <c:pt idx="153">
                  <c:v>14.628429308755701</c:v>
                </c:pt>
                <c:pt idx="154">
                  <c:v>17.456033364055202</c:v>
                </c:pt>
                <c:pt idx="155">
                  <c:v>15.796792442396301</c:v>
                </c:pt>
                <c:pt idx="156">
                  <c:v>15.705238801843199</c:v>
                </c:pt>
                <c:pt idx="157">
                  <c:v>15.6145347465438</c:v>
                </c:pt>
                <c:pt idx="158">
                  <c:v>15.524683041474599</c:v>
                </c:pt>
                <c:pt idx="159">
                  <c:v>15.4356750230414</c:v>
                </c:pt>
                <c:pt idx="160">
                  <c:v>15.3474952995391</c:v>
                </c:pt>
                <c:pt idx="161">
                  <c:v>15.260142857142799</c:v>
                </c:pt>
                <c:pt idx="162">
                  <c:v>15.148898894009101</c:v>
                </c:pt>
                <c:pt idx="163">
                  <c:v>15.074431520737299</c:v>
                </c:pt>
                <c:pt idx="164">
                  <c:v>14.9895067281106</c:v>
                </c:pt>
                <c:pt idx="165">
                  <c:v>14.905375207373201</c:v>
                </c:pt>
                <c:pt idx="166">
                  <c:v>14.822030322580501</c:v>
                </c:pt>
                <c:pt idx="167">
                  <c:v>14.931625437787901</c:v>
                </c:pt>
                <c:pt idx="168">
                  <c:v>14.8709138248848</c:v>
                </c:pt>
                <c:pt idx="169">
                  <c:v>14.7877712442396</c:v>
                </c:pt>
                <c:pt idx="170">
                  <c:v>14.7054024884792</c:v>
                </c:pt>
                <c:pt idx="171">
                  <c:v>14.623807188940001</c:v>
                </c:pt>
                <c:pt idx="172">
                  <c:v>14.5429736405529</c:v>
                </c:pt>
                <c:pt idx="173">
                  <c:v>14.462900368663499</c:v>
                </c:pt>
                <c:pt idx="174">
                  <c:v>14.885475483871</c:v>
                </c:pt>
                <c:pt idx="175">
                  <c:v>15.4553834101382</c:v>
                </c:pt>
                <c:pt idx="176">
                  <c:v>15.3655263594469</c:v>
                </c:pt>
                <c:pt idx="177">
                  <c:v>15.305073732718901</c:v>
                </c:pt>
                <c:pt idx="178">
                  <c:v>15.2435729032258</c:v>
                </c:pt>
                <c:pt idx="179">
                  <c:v>15.169524884792599</c:v>
                </c:pt>
                <c:pt idx="180">
                  <c:v>15.074188387096701</c:v>
                </c:pt>
                <c:pt idx="181">
                  <c:v>17.857833548387099</c:v>
                </c:pt>
                <c:pt idx="182">
                  <c:v>17.025164608294901</c:v>
                </c:pt>
                <c:pt idx="183">
                  <c:v>17.194284700460798</c:v>
                </c:pt>
                <c:pt idx="184">
                  <c:v>17.930015391705101</c:v>
                </c:pt>
                <c:pt idx="185">
                  <c:v>17.834142857142901</c:v>
                </c:pt>
                <c:pt idx="186">
                  <c:v>17.739131244239601</c:v>
                </c:pt>
                <c:pt idx="187">
                  <c:v>17.6449682027649</c:v>
                </c:pt>
                <c:pt idx="188">
                  <c:v>17.5516462672811</c:v>
                </c:pt>
                <c:pt idx="189">
                  <c:v>17.459159815668201</c:v>
                </c:pt>
                <c:pt idx="190">
                  <c:v>17.3675051612903</c:v>
                </c:pt>
                <c:pt idx="191">
                  <c:v>17.276668202764998</c:v>
                </c:pt>
                <c:pt idx="192">
                  <c:v>17.186646359447</c:v>
                </c:pt>
                <c:pt idx="193">
                  <c:v>17.0974208294931</c:v>
                </c:pt>
                <c:pt idx="194">
                  <c:v>17.009001474654301</c:v>
                </c:pt>
                <c:pt idx="195">
                  <c:v>16.921370599078301</c:v>
                </c:pt>
                <c:pt idx="196">
                  <c:v>16.834517050691201</c:v>
                </c:pt>
                <c:pt idx="197">
                  <c:v>16.748446543778801</c:v>
                </c:pt>
                <c:pt idx="198">
                  <c:v>16.6631394470046</c:v>
                </c:pt>
                <c:pt idx="199">
                  <c:v>16.5786040552995</c:v>
                </c:pt>
                <c:pt idx="200">
                  <c:v>16.494812626728098</c:v>
                </c:pt>
                <c:pt idx="201">
                  <c:v>16.411770783410098</c:v>
                </c:pt>
                <c:pt idx="202">
                  <c:v>16.329468387096799</c:v>
                </c:pt>
                <c:pt idx="203">
                  <c:v>16.252942857142902</c:v>
                </c:pt>
                <c:pt idx="204">
                  <c:v>16.1860497695852</c:v>
                </c:pt>
                <c:pt idx="205">
                  <c:v>16.1194448847926</c:v>
                </c:pt>
                <c:pt idx="206">
                  <c:v>16.722449585253401</c:v>
                </c:pt>
                <c:pt idx="207">
                  <c:v>16.022193179723502</c:v>
                </c:pt>
                <c:pt idx="208">
                  <c:v>15.9442319815668</c:v>
                </c:pt>
                <c:pt idx="209">
                  <c:v>15.8669631336405</c:v>
                </c:pt>
                <c:pt idx="210">
                  <c:v>15.8123679262672</c:v>
                </c:pt>
                <c:pt idx="211">
                  <c:v>12.797529953917101</c:v>
                </c:pt>
                <c:pt idx="212">
                  <c:v>-1.1662465437788001</c:v>
                </c:pt>
                <c:pt idx="213">
                  <c:v>-1.1662465437788001</c:v>
                </c:pt>
                <c:pt idx="214">
                  <c:v>-1.1662465437788001</c:v>
                </c:pt>
                <c:pt idx="215">
                  <c:v>-1.1662465437788001</c:v>
                </c:pt>
                <c:pt idx="216">
                  <c:v>-1.1662465437788001</c:v>
                </c:pt>
                <c:pt idx="217">
                  <c:v>-1.1662465437788001</c:v>
                </c:pt>
                <c:pt idx="218">
                  <c:v>-1.1662465437788001</c:v>
                </c:pt>
                <c:pt idx="219">
                  <c:v>-1.1662465437788001</c:v>
                </c:pt>
                <c:pt idx="220">
                  <c:v>-1.1662465437788001</c:v>
                </c:pt>
                <c:pt idx="221">
                  <c:v>-1.1662465437788001</c:v>
                </c:pt>
                <c:pt idx="222">
                  <c:v>-1.1662465437788001</c:v>
                </c:pt>
                <c:pt idx="223">
                  <c:v>-1.1662465437788001</c:v>
                </c:pt>
                <c:pt idx="224">
                  <c:v>-1.1662465437788001</c:v>
                </c:pt>
                <c:pt idx="225">
                  <c:v>-1.1662465437788001</c:v>
                </c:pt>
                <c:pt idx="226">
                  <c:v>-35.6084400921659</c:v>
                </c:pt>
                <c:pt idx="227">
                  <c:v>-35.6084400921659</c:v>
                </c:pt>
                <c:pt idx="228">
                  <c:v>-35.6084400921659</c:v>
                </c:pt>
                <c:pt idx="229">
                  <c:v>-35.6084400921659</c:v>
                </c:pt>
                <c:pt idx="230">
                  <c:v>-35.6084400921659</c:v>
                </c:pt>
                <c:pt idx="231">
                  <c:v>-35.6084400921659</c:v>
                </c:pt>
                <c:pt idx="232">
                  <c:v>-35.6084400921659</c:v>
                </c:pt>
                <c:pt idx="233">
                  <c:v>-35.6084400921659</c:v>
                </c:pt>
                <c:pt idx="234">
                  <c:v>-35.6084400921659</c:v>
                </c:pt>
                <c:pt idx="235">
                  <c:v>-35.6084400921659</c:v>
                </c:pt>
                <c:pt idx="236">
                  <c:v>-35.6084400921659</c:v>
                </c:pt>
                <c:pt idx="237">
                  <c:v>-35.6084400921659</c:v>
                </c:pt>
                <c:pt idx="238">
                  <c:v>-35.6084400921659</c:v>
                </c:pt>
                <c:pt idx="239">
                  <c:v>-35.6084400921659</c:v>
                </c:pt>
                <c:pt idx="240">
                  <c:v>-35.6084400921659</c:v>
                </c:pt>
                <c:pt idx="241">
                  <c:v>-35.6084400921659</c:v>
                </c:pt>
                <c:pt idx="242">
                  <c:v>-35.6084400921659</c:v>
                </c:pt>
                <c:pt idx="243">
                  <c:v>-35.6084400921659</c:v>
                </c:pt>
                <c:pt idx="244">
                  <c:v>-35.6084400921659</c:v>
                </c:pt>
                <c:pt idx="245">
                  <c:v>-34.769730414746498</c:v>
                </c:pt>
                <c:pt idx="246">
                  <c:v>-34.447149769585302</c:v>
                </c:pt>
                <c:pt idx="247">
                  <c:v>-34.447149769585302</c:v>
                </c:pt>
                <c:pt idx="248">
                  <c:v>-34.447149769585302</c:v>
                </c:pt>
                <c:pt idx="249">
                  <c:v>-34.447149769585302</c:v>
                </c:pt>
                <c:pt idx="250">
                  <c:v>-34.447149769585302</c:v>
                </c:pt>
                <c:pt idx="251">
                  <c:v>-34.447149769585302</c:v>
                </c:pt>
                <c:pt idx="252">
                  <c:v>-34.447149769585302</c:v>
                </c:pt>
                <c:pt idx="253">
                  <c:v>-34.447149769585302</c:v>
                </c:pt>
                <c:pt idx="254">
                  <c:v>-34.447149769585302</c:v>
                </c:pt>
                <c:pt idx="255">
                  <c:v>-34.447149769585302</c:v>
                </c:pt>
                <c:pt idx="256">
                  <c:v>-34.447149769585302</c:v>
                </c:pt>
                <c:pt idx="257">
                  <c:v>-34.447149769585302</c:v>
                </c:pt>
                <c:pt idx="258">
                  <c:v>-34.447149769585302</c:v>
                </c:pt>
                <c:pt idx="259">
                  <c:v>-34.447149769585302</c:v>
                </c:pt>
                <c:pt idx="260">
                  <c:v>-34.447149769585302</c:v>
                </c:pt>
                <c:pt idx="261">
                  <c:v>-34.447149769585302</c:v>
                </c:pt>
                <c:pt idx="262">
                  <c:v>-34.447149769585302</c:v>
                </c:pt>
                <c:pt idx="263">
                  <c:v>-34.447149769585302</c:v>
                </c:pt>
                <c:pt idx="264">
                  <c:v>-34.447149769585302</c:v>
                </c:pt>
                <c:pt idx="265">
                  <c:v>-34.447149769585302</c:v>
                </c:pt>
                <c:pt idx="266">
                  <c:v>-34.447149769585302</c:v>
                </c:pt>
                <c:pt idx="267">
                  <c:v>-34.447149769585302</c:v>
                </c:pt>
                <c:pt idx="268">
                  <c:v>-34.446509124423997</c:v>
                </c:pt>
                <c:pt idx="269">
                  <c:v>-34.368472442396303</c:v>
                </c:pt>
                <c:pt idx="270">
                  <c:v>-34.279778525345598</c:v>
                </c:pt>
                <c:pt idx="271">
                  <c:v>-34.191932718893902</c:v>
                </c:pt>
                <c:pt idx="272">
                  <c:v>-34.089550046082898</c:v>
                </c:pt>
                <c:pt idx="273">
                  <c:v>-33.988090322580597</c:v>
                </c:pt>
                <c:pt idx="274">
                  <c:v>-33.885091244239597</c:v>
                </c:pt>
                <c:pt idx="275">
                  <c:v>-33.7196898617511</c:v>
                </c:pt>
                <c:pt idx="276">
                  <c:v>-33.552047649769499</c:v>
                </c:pt>
                <c:pt idx="277">
                  <c:v>-33.380778709677401</c:v>
                </c:pt>
                <c:pt idx="278">
                  <c:v>-32.866257511520701</c:v>
                </c:pt>
                <c:pt idx="279">
                  <c:v>-32.674044055299497</c:v>
                </c:pt>
                <c:pt idx="280">
                  <c:v>-32.462056682027601</c:v>
                </c:pt>
                <c:pt idx="281">
                  <c:v>-32.252109400921597</c:v>
                </c:pt>
                <c:pt idx="282">
                  <c:v>-32.0143205529954</c:v>
                </c:pt>
                <c:pt idx="283">
                  <c:v>-31.741473640552901</c:v>
                </c:pt>
                <c:pt idx="284">
                  <c:v>-31.471209769585201</c:v>
                </c:pt>
                <c:pt idx="285">
                  <c:v>-31.203504147465399</c:v>
                </c:pt>
                <c:pt idx="286">
                  <c:v>-30.938332442396302</c:v>
                </c:pt>
                <c:pt idx="287">
                  <c:v>-30.6756698617511</c:v>
                </c:pt>
                <c:pt idx="288">
                  <c:v>-30.415492534562201</c:v>
                </c:pt>
                <c:pt idx="289">
                  <c:v>-30.157776682027599</c:v>
                </c:pt>
                <c:pt idx="290">
                  <c:v>-29.902498525345599</c:v>
                </c:pt>
                <c:pt idx="291">
                  <c:v>-29.6496342857142</c:v>
                </c:pt>
                <c:pt idx="292">
                  <c:v>-29.399161566820201</c:v>
                </c:pt>
                <c:pt idx="293">
                  <c:v>-29.151056958525299</c:v>
                </c:pt>
                <c:pt idx="294">
                  <c:v>-28.905297695852401</c:v>
                </c:pt>
                <c:pt idx="295">
                  <c:v>-28.6618613824884</c:v>
                </c:pt>
                <c:pt idx="296">
                  <c:v>-28.420725714285702</c:v>
                </c:pt>
                <c:pt idx="297">
                  <c:v>-28.181868387096699</c:v>
                </c:pt>
                <c:pt idx="298">
                  <c:v>-27.9452677419354</c:v>
                </c:pt>
                <c:pt idx="299">
                  <c:v>-27.710902396313301</c:v>
                </c:pt>
                <c:pt idx="300">
                  <c:v>-27.4787504147465</c:v>
                </c:pt>
                <c:pt idx="301">
                  <c:v>-27.248790783410101</c:v>
                </c:pt>
                <c:pt idx="302">
                  <c:v>-27.021002764976899</c:v>
                </c:pt>
                <c:pt idx="303">
                  <c:v>-26.7953647926267</c:v>
                </c:pt>
                <c:pt idx="304">
                  <c:v>-26.5718570506912</c:v>
                </c:pt>
                <c:pt idx="305">
                  <c:v>-26.3504584331797</c:v>
                </c:pt>
                <c:pt idx="306">
                  <c:v>-25.925700368663598</c:v>
                </c:pt>
                <c:pt idx="307">
                  <c:v>-25.7084604608294</c:v>
                </c:pt>
                <c:pt idx="308">
                  <c:v>-25.493269677419299</c:v>
                </c:pt>
                <c:pt idx="309">
                  <c:v>-25.280108755760299</c:v>
                </c:pt>
                <c:pt idx="310">
                  <c:v>-25.068958156682001</c:v>
                </c:pt>
                <c:pt idx="311">
                  <c:v>-24.8597985253456</c:v>
                </c:pt>
                <c:pt idx="312">
                  <c:v>-24.652610691244199</c:v>
                </c:pt>
                <c:pt idx="313">
                  <c:v>-24.447376036866299</c:v>
                </c:pt>
                <c:pt idx="314">
                  <c:v>-24.244075944700398</c:v>
                </c:pt>
                <c:pt idx="315">
                  <c:v>-24.042691244239599</c:v>
                </c:pt>
                <c:pt idx="316">
                  <c:v>-23.843204423963101</c:v>
                </c:pt>
                <c:pt idx="317">
                  <c:v>-23.645596497695799</c:v>
                </c:pt>
                <c:pt idx="318">
                  <c:v>-23.449850322580598</c:v>
                </c:pt>
                <c:pt idx="319">
                  <c:v>-23.255947373271901</c:v>
                </c:pt>
                <c:pt idx="320">
                  <c:v>-23.0638704147465</c:v>
                </c:pt>
                <c:pt idx="321">
                  <c:v>-22.873601751151998</c:v>
                </c:pt>
                <c:pt idx="322">
                  <c:v>-21.931785437787902</c:v>
                </c:pt>
                <c:pt idx="323">
                  <c:v>-20.425182119815599</c:v>
                </c:pt>
                <c:pt idx="324">
                  <c:v>-20.251753640553002</c:v>
                </c:pt>
                <c:pt idx="325">
                  <c:v>-19.7862083870967</c:v>
                </c:pt>
                <c:pt idx="326">
                  <c:v>-14.5669240552995</c:v>
                </c:pt>
                <c:pt idx="327">
                  <c:v>-14.4496015668203</c:v>
                </c:pt>
                <c:pt idx="328">
                  <c:v>-14.1850364055299</c:v>
                </c:pt>
                <c:pt idx="329">
                  <c:v>-14.0699764976958</c:v>
                </c:pt>
                <c:pt idx="330">
                  <c:v>-13.956030875575999</c:v>
                </c:pt>
                <c:pt idx="331">
                  <c:v>-13.981806543778699</c:v>
                </c:pt>
                <c:pt idx="332">
                  <c:v>-14.2383524423962</c:v>
                </c:pt>
                <c:pt idx="333">
                  <c:v>-14.1276857142857</c:v>
                </c:pt>
                <c:pt idx="334">
                  <c:v>-14.018090599078301</c:v>
                </c:pt>
                <c:pt idx="335">
                  <c:v>-13.9095569585253</c:v>
                </c:pt>
                <c:pt idx="336">
                  <c:v>-13.8020741013824</c:v>
                </c:pt>
                <c:pt idx="337">
                  <c:v>-13.6956319815668</c:v>
                </c:pt>
                <c:pt idx="338">
                  <c:v>-13.5902202764976</c:v>
                </c:pt>
                <c:pt idx="339">
                  <c:v>-13.400362580645099</c:v>
                </c:pt>
                <c:pt idx="340">
                  <c:v>-11.112286451612899</c:v>
                </c:pt>
                <c:pt idx="341">
                  <c:v>-10.128569308755701</c:v>
                </c:pt>
                <c:pt idx="342">
                  <c:v>-10.0599902304147</c:v>
                </c:pt>
                <c:pt idx="343">
                  <c:v>-9.9920513364055292</c:v>
                </c:pt>
                <c:pt idx="344">
                  <c:v>-9.9247459907834106</c:v>
                </c:pt>
                <c:pt idx="345">
                  <c:v>-9.7554070967741904</c:v>
                </c:pt>
                <c:pt idx="346">
                  <c:v>-9.4038345622119799</c:v>
                </c:pt>
                <c:pt idx="347">
                  <c:v>-9.3422519815668199</c:v>
                </c:pt>
                <c:pt idx="348">
                  <c:v>-9.2812413824884796</c:v>
                </c:pt>
                <c:pt idx="349">
                  <c:v>-9.2207974193548399</c:v>
                </c:pt>
                <c:pt idx="350">
                  <c:v>-8.9221598156682003</c:v>
                </c:pt>
                <c:pt idx="351">
                  <c:v>-5.5960963133640496</c:v>
                </c:pt>
                <c:pt idx="352">
                  <c:v>-5.56023382488479</c:v>
                </c:pt>
                <c:pt idx="353">
                  <c:v>-5.5246941935483802</c:v>
                </c:pt>
                <c:pt idx="354">
                  <c:v>-5.48947437788018</c:v>
                </c:pt>
                <c:pt idx="355">
                  <c:v>-5.4170011059907797</c:v>
                </c:pt>
                <c:pt idx="356">
                  <c:v>-4.9748438709677396</c:v>
                </c:pt>
                <c:pt idx="357">
                  <c:v>-4.9405664516129004</c:v>
                </c:pt>
                <c:pt idx="358">
                  <c:v>-2.0142588018433201</c:v>
                </c:pt>
                <c:pt idx="359">
                  <c:v>-1.1662465437788001</c:v>
                </c:pt>
                <c:pt idx="360">
                  <c:v>-1.11765290322581</c:v>
                </c:pt>
                <c:pt idx="361">
                  <c:v>-1.1662465437788001</c:v>
                </c:pt>
                <c:pt idx="362">
                  <c:v>-1.1662465437788001</c:v>
                </c:pt>
                <c:pt idx="363">
                  <c:v>-3.7531428571428598E-2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2BF-44DB-8890-648FF1029671}"/>
            </c:ext>
          </c:extLst>
        </c:ser>
        <c:ser>
          <c:idx val="9"/>
          <c:order val="14"/>
          <c:tx>
            <c:v>Physical disponible withdrawal rate</c:v>
          </c:tx>
          <c:spPr>
            <a:ln w="1905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'NAFTA+POZAGAS'!$AU$7:$AU$642</c:f>
              <c:numCache>
                <c:formatCode>General</c:formatCode>
                <c:ptCount val="636"/>
                <c:pt idx="0">
                  <c:v>-39.740829980239504</c:v>
                </c:pt>
                <c:pt idx="1">
                  <c:v>-39.7371012149992</c:v>
                </c:pt>
                <c:pt idx="2">
                  <c:v>-39.704339696784999</c:v>
                </c:pt>
                <c:pt idx="3">
                  <c:v>-39.671581943805798</c:v>
                </c:pt>
                <c:pt idx="4">
                  <c:v>-39.638827908065302</c:v>
                </c:pt>
                <c:pt idx="5">
                  <c:v>-31.647619890814099</c:v>
                </c:pt>
                <c:pt idx="6">
                  <c:v>-31.624697169138202</c:v>
                </c:pt>
                <c:pt idx="7">
                  <c:v>-31.601776949599099</c:v>
                </c:pt>
                <c:pt idx="8">
                  <c:v>-31.578859200322299</c:v>
                </c:pt>
                <c:pt idx="9">
                  <c:v>-31.5559438894335</c:v>
                </c:pt>
                <c:pt idx="10">
                  <c:v>-31.534531406066701</c:v>
                </c:pt>
                <c:pt idx="11">
                  <c:v>-33.620974062232101</c:v>
                </c:pt>
                <c:pt idx="12">
                  <c:v>-33.601656964979199</c:v>
                </c:pt>
                <c:pt idx="13">
                  <c:v>-33.5823424470384</c:v>
                </c:pt>
                <c:pt idx="14">
                  <c:v>-33.579517722602198</c:v>
                </c:pt>
                <c:pt idx="15">
                  <c:v>-33.576695511723401</c:v>
                </c:pt>
                <c:pt idx="16">
                  <c:v>-33.573875781764599</c:v>
                </c:pt>
                <c:pt idx="17">
                  <c:v>-39.3299729187436</c:v>
                </c:pt>
                <c:pt idx="18">
                  <c:v>-39.302188838027298</c:v>
                </c:pt>
                <c:pt idx="19">
                  <c:v>-25.725277206023801</c:v>
                </c:pt>
                <c:pt idx="20">
                  <c:v>-25.704443705118901</c:v>
                </c:pt>
                <c:pt idx="21">
                  <c:v>-25.683612440187598</c:v>
                </c:pt>
                <c:pt idx="22">
                  <c:v>-25.6627833821554</c:v>
                </c:pt>
                <c:pt idx="23">
                  <c:v>-25.641956502870499</c:v>
                </c:pt>
                <c:pt idx="24">
                  <c:v>-25.621131774181599</c:v>
                </c:pt>
                <c:pt idx="25">
                  <c:v>-25.600309168398301</c:v>
                </c:pt>
                <c:pt idx="26">
                  <c:v>-25.577771475093002</c:v>
                </c:pt>
                <c:pt idx="27">
                  <c:v>-25.5529348009145</c:v>
                </c:pt>
                <c:pt idx="28">
                  <c:v>-25.528272343077301</c:v>
                </c:pt>
                <c:pt idx="29">
                  <c:v>-25.5025939802984</c:v>
                </c:pt>
                <c:pt idx="30">
                  <c:v>-25.476915617519399</c:v>
                </c:pt>
                <c:pt idx="31">
                  <c:v>-38.909021215045399</c:v>
                </c:pt>
                <c:pt idx="32">
                  <c:v>-37.356799719412997</c:v>
                </c:pt>
                <c:pt idx="33">
                  <c:v>-37.322561902374403</c:v>
                </c:pt>
                <c:pt idx="34">
                  <c:v>-37.288324085335802</c:v>
                </c:pt>
                <c:pt idx="35">
                  <c:v>-37.254530914318302</c:v>
                </c:pt>
                <c:pt idx="36">
                  <c:v>-37.223963610909799</c:v>
                </c:pt>
                <c:pt idx="37">
                  <c:v>-37.193396307501303</c:v>
                </c:pt>
                <c:pt idx="38">
                  <c:v>-37.162829004092799</c:v>
                </c:pt>
                <c:pt idx="39">
                  <c:v>-38.650245379278097</c:v>
                </c:pt>
                <c:pt idx="40">
                  <c:v>-32.745065754399398</c:v>
                </c:pt>
                <c:pt idx="41">
                  <c:v>-32.721528930774902</c:v>
                </c:pt>
                <c:pt idx="42">
                  <c:v>-32.697992107150299</c:v>
                </c:pt>
                <c:pt idx="43">
                  <c:v>-32.674455283525702</c:v>
                </c:pt>
                <c:pt idx="44">
                  <c:v>-32.650918459901199</c:v>
                </c:pt>
                <c:pt idx="45">
                  <c:v>-32.627381636276603</c:v>
                </c:pt>
                <c:pt idx="46">
                  <c:v>-36.510274255418402</c:v>
                </c:pt>
                <c:pt idx="47">
                  <c:v>-36.479706952009899</c:v>
                </c:pt>
                <c:pt idx="48">
                  <c:v>-36.477822510312201</c:v>
                </c:pt>
                <c:pt idx="49">
                  <c:v>-36.473876708159899</c:v>
                </c:pt>
                <c:pt idx="50">
                  <c:v>-36.442180061117597</c:v>
                </c:pt>
                <c:pt idx="51">
                  <c:v>-36.410518651006299</c:v>
                </c:pt>
                <c:pt idx="52">
                  <c:v>-38.304892477825703</c:v>
                </c:pt>
                <c:pt idx="53">
                  <c:v>-38.273266304645198</c:v>
                </c:pt>
                <c:pt idx="54">
                  <c:v>-38.241640131464699</c:v>
                </c:pt>
                <c:pt idx="55">
                  <c:v>-38.210013958284101</c:v>
                </c:pt>
                <c:pt idx="56">
                  <c:v>-38.178387785103602</c:v>
                </c:pt>
                <c:pt idx="57">
                  <c:v>-38.146761611923097</c:v>
                </c:pt>
                <c:pt idx="58">
                  <c:v>-38.115135438742598</c:v>
                </c:pt>
                <c:pt idx="59">
                  <c:v>-38.083780883570697</c:v>
                </c:pt>
                <c:pt idx="60">
                  <c:v>-35.422428885105099</c:v>
                </c:pt>
                <c:pt idx="61">
                  <c:v>-35.3949785818712</c:v>
                </c:pt>
                <c:pt idx="62">
                  <c:v>-35.367528278637302</c:v>
                </c:pt>
                <c:pt idx="63">
                  <c:v>-35.340077975403503</c:v>
                </c:pt>
                <c:pt idx="64">
                  <c:v>-35.312627672169597</c:v>
                </c:pt>
                <c:pt idx="65">
                  <c:v>-35.285177368935699</c:v>
                </c:pt>
                <c:pt idx="66">
                  <c:v>-35.2577270657019</c:v>
                </c:pt>
                <c:pt idx="67">
                  <c:v>-35.230276762468002</c:v>
                </c:pt>
                <c:pt idx="68">
                  <c:v>-35.202826459234103</c:v>
                </c:pt>
                <c:pt idx="69">
                  <c:v>-35.175376156000297</c:v>
                </c:pt>
                <c:pt idx="70">
                  <c:v>-35.147925852766399</c:v>
                </c:pt>
                <c:pt idx="71">
                  <c:v>-35.1204755495325</c:v>
                </c:pt>
                <c:pt idx="72">
                  <c:v>-35.093025246298701</c:v>
                </c:pt>
                <c:pt idx="73">
                  <c:v>-37.696209378922902</c:v>
                </c:pt>
                <c:pt idx="74">
                  <c:v>-37.665362954717899</c:v>
                </c:pt>
                <c:pt idx="75">
                  <c:v>-37.634516530512897</c:v>
                </c:pt>
                <c:pt idx="76">
                  <c:v>-37.603670106307902</c:v>
                </c:pt>
                <c:pt idx="77">
                  <c:v>-37.572823682102999</c:v>
                </c:pt>
                <c:pt idx="78">
                  <c:v>-37.541977257897997</c:v>
                </c:pt>
                <c:pt idx="79">
                  <c:v>-37.511130833693002</c:v>
                </c:pt>
                <c:pt idx="80">
                  <c:v>-37.4802844094881</c:v>
                </c:pt>
                <c:pt idx="81">
                  <c:v>-37.449437985283097</c:v>
                </c:pt>
                <c:pt idx="82">
                  <c:v>-37.418591561078102</c:v>
                </c:pt>
                <c:pt idx="83">
                  <c:v>-37.387936925359199</c:v>
                </c:pt>
                <c:pt idx="84">
                  <c:v>-37.3582338473406</c:v>
                </c:pt>
                <c:pt idx="85">
                  <c:v>-37.3297564908789</c:v>
                </c:pt>
                <c:pt idx="86">
                  <c:v>-37.302563824919801</c:v>
                </c:pt>
                <c:pt idx="87">
                  <c:v>-37.285836030070897</c:v>
                </c:pt>
                <c:pt idx="88">
                  <c:v>-37.296269059897199</c:v>
                </c:pt>
                <c:pt idx="89">
                  <c:v>-37.310065272228101</c:v>
                </c:pt>
                <c:pt idx="90">
                  <c:v>-37.334057558775299</c:v>
                </c:pt>
                <c:pt idx="91">
                  <c:v>-37.358049845322597</c:v>
                </c:pt>
                <c:pt idx="92">
                  <c:v>-37.382042131869902</c:v>
                </c:pt>
                <c:pt idx="93">
                  <c:v>-37.4060344184171</c:v>
                </c:pt>
                <c:pt idx="94">
                  <c:v>-37.430026704964398</c:v>
                </c:pt>
                <c:pt idx="95">
                  <c:v>-37.454018991511703</c:v>
                </c:pt>
                <c:pt idx="96">
                  <c:v>-37.478011278059</c:v>
                </c:pt>
                <c:pt idx="97">
                  <c:v>-37.502003564606198</c:v>
                </c:pt>
                <c:pt idx="98">
                  <c:v>-37.525995851153503</c:v>
                </c:pt>
                <c:pt idx="99">
                  <c:v>-37.549988137700801</c:v>
                </c:pt>
                <c:pt idx="100">
                  <c:v>-37.573980424247999</c:v>
                </c:pt>
                <c:pt idx="101">
                  <c:v>-37.597972710795297</c:v>
                </c:pt>
                <c:pt idx="102">
                  <c:v>-37.621964997342602</c:v>
                </c:pt>
                <c:pt idx="103">
                  <c:v>-37.645957283889899</c:v>
                </c:pt>
                <c:pt idx="104">
                  <c:v>-37.669949570437097</c:v>
                </c:pt>
                <c:pt idx="105">
                  <c:v>-37.694313898203802</c:v>
                </c:pt>
                <c:pt idx="106">
                  <c:v>-37.7190147624136</c:v>
                </c:pt>
                <c:pt idx="107">
                  <c:v>-37.741826730185103</c:v>
                </c:pt>
                <c:pt idx="108">
                  <c:v>-37.763882259306001</c:v>
                </c:pt>
                <c:pt idx="109">
                  <c:v>-37.785937788426999</c:v>
                </c:pt>
                <c:pt idx="110">
                  <c:v>-37.807993317547897</c:v>
                </c:pt>
                <c:pt idx="111">
                  <c:v>-37.830048846668802</c:v>
                </c:pt>
                <c:pt idx="112">
                  <c:v>-37.8521043757897</c:v>
                </c:pt>
                <c:pt idx="113">
                  <c:v>-37.874159904910698</c:v>
                </c:pt>
                <c:pt idx="114">
                  <c:v>-37.896474251491</c:v>
                </c:pt>
                <c:pt idx="115">
                  <c:v>-37.918801104979501</c:v>
                </c:pt>
                <c:pt idx="116">
                  <c:v>-37.941127958467902</c:v>
                </c:pt>
                <c:pt idx="117">
                  <c:v>-37.963454811956403</c:v>
                </c:pt>
                <c:pt idx="118">
                  <c:v>-37.985781665444897</c:v>
                </c:pt>
                <c:pt idx="119">
                  <c:v>-38.008108518933298</c:v>
                </c:pt>
                <c:pt idx="120">
                  <c:v>-38.030435372421799</c:v>
                </c:pt>
                <c:pt idx="121">
                  <c:v>-38.070895486010002</c:v>
                </c:pt>
                <c:pt idx="122">
                  <c:v>-38.113043113100801</c:v>
                </c:pt>
                <c:pt idx="123">
                  <c:v>-38.155190740191699</c:v>
                </c:pt>
                <c:pt idx="124">
                  <c:v>-38.197338367282498</c:v>
                </c:pt>
                <c:pt idx="125">
                  <c:v>-38.239485994373403</c:v>
                </c:pt>
                <c:pt idx="126">
                  <c:v>-38.281633621464302</c:v>
                </c:pt>
                <c:pt idx="127">
                  <c:v>-38.3237812485551</c:v>
                </c:pt>
                <c:pt idx="128">
                  <c:v>-38.365928875645999</c:v>
                </c:pt>
                <c:pt idx="129">
                  <c:v>-38.408076502736897</c:v>
                </c:pt>
                <c:pt idx="130">
                  <c:v>-38.420969748026899</c:v>
                </c:pt>
                <c:pt idx="131">
                  <c:v>-38.435449749128999</c:v>
                </c:pt>
                <c:pt idx="132">
                  <c:v>-38.463925717172501</c:v>
                </c:pt>
                <c:pt idx="133">
                  <c:v>-38.493365960149902</c:v>
                </c:pt>
                <c:pt idx="134">
                  <c:v>-38.523755452519602</c:v>
                </c:pt>
                <c:pt idx="135">
                  <c:v>-38.5526228242393</c:v>
                </c:pt>
                <c:pt idx="136">
                  <c:v>-38.582636625742197</c:v>
                </c:pt>
                <c:pt idx="137">
                  <c:v>-38.712266596335901</c:v>
                </c:pt>
                <c:pt idx="138">
                  <c:v>-38.738349553514801</c:v>
                </c:pt>
                <c:pt idx="139">
                  <c:v>-38.763922451219599</c:v>
                </c:pt>
                <c:pt idx="140">
                  <c:v>-38.789946824221502</c:v>
                </c:pt>
                <c:pt idx="141">
                  <c:v>-38.815077333521003</c:v>
                </c:pt>
                <c:pt idx="142">
                  <c:v>-38.839370879541001</c:v>
                </c:pt>
                <c:pt idx="143">
                  <c:v>-38.862836342504302</c:v>
                </c:pt>
                <c:pt idx="144">
                  <c:v>-38.895481459118599</c:v>
                </c:pt>
                <c:pt idx="145">
                  <c:v>-38.948906888989697</c:v>
                </c:pt>
                <c:pt idx="146">
                  <c:v>-39.001527270476302</c:v>
                </c:pt>
                <c:pt idx="147">
                  <c:v>-39.053042991294802</c:v>
                </c:pt>
                <c:pt idx="148">
                  <c:v>-39.079492573530402</c:v>
                </c:pt>
                <c:pt idx="149">
                  <c:v>-39.103492816162898</c:v>
                </c:pt>
                <c:pt idx="150">
                  <c:v>-39.1267176960528</c:v>
                </c:pt>
                <c:pt idx="151">
                  <c:v>-39.149174478613901</c:v>
                </c:pt>
                <c:pt idx="152">
                  <c:v>-39.171186596292401</c:v>
                </c:pt>
                <c:pt idx="153">
                  <c:v>-39.208889593130799</c:v>
                </c:pt>
                <c:pt idx="154">
                  <c:v>-39.280404097490504</c:v>
                </c:pt>
                <c:pt idx="155">
                  <c:v>-39.396875489914002</c:v>
                </c:pt>
                <c:pt idx="156">
                  <c:v>-39.5025942870748</c:v>
                </c:pt>
                <c:pt idx="157">
                  <c:v>-39.598871474789597</c:v>
                </c:pt>
                <c:pt idx="158">
                  <c:v>-39.688189838254999</c:v>
                </c:pt>
                <c:pt idx="159">
                  <c:v>-31.897821945881201</c:v>
                </c:pt>
                <c:pt idx="160">
                  <c:v>-31.945372015699299</c:v>
                </c:pt>
                <c:pt idx="161">
                  <c:v>-31.992510047600099</c:v>
                </c:pt>
                <c:pt idx="162">
                  <c:v>-32.039507254794898</c:v>
                </c:pt>
                <c:pt idx="163">
                  <c:v>-32.085984634053297</c:v>
                </c:pt>
                <c:pt idx="164">
                  <c:v>-32.1321140596418</c:v>
                </c:pt>
                <c:pt idx="165">
                  <c:v>-42.287780241762697</c:v>
                </c:pt>
                <c:pt idx="166">
                  <c:v>-36.464152284418397</c:v>
                </c:pt>
                <c:pt idx="167">
                  <c:v>-36.4839853856014</c:v>
                </c:pt>
                <c:pt idx="168">
                  <c:v>-36.509596867318798</c:v>
                </c:pt>
                <c:pt idx="169">
                  <c:v>-36.534892263454097</c:v>
                </c:pt>
                <c:pt idx="170">
                  <c:v>-36.560945072710503</c:v>
                </c:pt>
                <c:pt idx="171">
                  <c:v>-36.586299015075603</c:v>
                </c:pt>
                <c:pt idx="172">
                  <c:v>-36.611228118384197</c:v>
                </c:pt>
                <c:pt idx="173">
                  <c:v>-34.325736349515601</c:v>
                </c:pt>
                <c:pt idx="174">
                  <c:v>-34.371206322199697</c:v>
                </c:pt>
                <c:pt idx="175">
                  <c:v>-34.423056333117998</c:v>
                </c:pt>
                <c:pt idx="176">
                  <c:v>-34.4808583707891</c:v>
                </c:pt>
                <c:pt idx="177">
                  <c:v>-34.5454526881893</c:v>
                </c:pt>
                <c:pt idx="178">
                  <c:v>-42.9333771322963</c:v>
                </c:pt>
                <c:pt idx="179">
                  <c:v>-43.0108978612014</c:v>
                </c:pt>
                <c:pt idx="180">
                  <c:v>-40.778232767515</c:v>
                </c:pt>
                <c:pt idx="181">
                  <c:v>-40.858901092018797</c:v>
                </c:pt>
                <c:pt idx="182">
                  <c:v>-40.961091994113303</c:v>
                </c:pt>
                <c:pt idx="183">
                  <c:v>-41.056844934448897</c:v>
                </c:pt>
                <c:pt idx="184">
                  <c:v>-41.153905523851698</c:v>
                </c:pt>
                <c:pt idx="185">
                  <c:v>-41.2566546699273</c:v>
                </c:pt>
                <c:pt idx="186">
                  <c:v>-43.6686626007954</c:v>
                </c:pt>
                <c:pt idx="187">
                  <c:v>-41.462637650123</c:v>
                </c:pt>
                <c:pt idx="188">
                  <c:v>-41.570331594990698</c:v>
                </c:pt>
                <c:pt idx="189">
                  <c:v>-41.677304045316703</c:v>
                </c:pt>
                <c:pt idx="190">
                  <c:v>-41.784902542458397</c:v>
                </c:pt>
                <c:pt idx="191">
                  <c:v>-41.841585056455997</c:v>
                </c:pt>
                <c:pt idx="192">
                  <c:v>-41.897906366974397</c:v>
                </c:pt>
                <c:pt idx="193">
                  <c:v>-37.264863884558999</c:v>
                </c:pt>
                <c:pt idx="194">
                  <c:v>-37.328510706716401</c:v>
                </c:pt>
                <c:pt idx="195">
                  <c:v>-37.392157528873902</c:v>
                </c:pt>
                <c:pt idx="196">
                  <c:v>-37.455804351031297</c:v>
                </c:pt>
                <c:pt idx="197">
                  <c:v>-37.519451173188699</c:v>
                </c:pt>
                <c:pt idx="198">
                  <c:v>-37.5828929839343</c:v>
                </c:pt>
                <c:pt idx="199">
                  <c:v>-44.6459955559626</c:v>
                </c:pt>
                <c:pt idx="200">
                  <c:v>-34.963730603116602</c:v>
                </c:pt>
                <c:pt idx="201">
                  <c:v>-35.002441161717201</c:v>
                </c:pt>
                <c:pt idx="202">
                  <c:v>-35.022999568060101</c:v>
                </c:pt>
                <c:pt idx="203">
                  <c:v>-35.029198862520701</c:v>
                </c:pt>
                <c:pt idx="204">
                  <c:v>-35.035398156981401</c:v>
                </c:pt>
                <c:pt idx="205">
                  <c:v>-35.041597451442001</c:v>
                </c:pt>
                <c:pt idx="206">
                  <c:v>-37.509299134109703</c:v>
                </c:pt>
                <c:pt idx="207">
                  <c:v>-37.515050730319601</c:v>
                </c:pt>
                <c:pt idx="208">
                  <c:v>-37.520802326529498</c:v>
                </c:pt>
                <c:pt idx="209">
                  <c:v>-37.526553922739403</c:v>
                </c:pt>
                <c:pt idx="210">
                  <c:v>-37.530394986879401</c:v>
                </c:pt>
                <c:pt idx="211">
                  <c:v>-37.534236051019299</c:v>
                </c:pt>
                <c:pt idx="212">
                  <c:v>-44.848526168426702</c:v>
                </c:pt>
                <c:pt idx="213">
                  <c:v>-44.848030663931503</c:v>
                </c:pt>
                <c:pt idx="214">
                  <c:v>-43.254535159436401</c:v>
                </c:pt>
                <c:pt idx="215">
                  <c:v>-43.254039654941202</c:v>
                </c:pt>
                <c:pt idx="216">
                  <c:v>-43.253544150446103</c:v>
                </c:pt>
                <c:pt idx="217">
                  <c:v>-43.253048645950898</c:v>
                </c:pt>
                <c:pt idx="218">
                  <c:v>-43.252553141455799</c:v>
                </c:pt>
                <c:pt idx="219">
                  <c:v>-43.2520576369606</c:v>
                </c:pt>
                <c:pt idx="220">
                  <c:v>-44.844562132465498</c:v>
                </c:pt>
                <c:pt idx="221">
                  <c:v>-44.844066627970399</c:v>
                </c:pt>
                <c:pt idx="222">
                  <c:v>-38.117957994469201</c:v>
                </c:pt>
                <c:pt idx="223">
                  <c:v>-38.117462489974102</c:v>
                </c:pt>
                <c:pt idx="224">
                  <c:v>-38.116966985478903</c:v>
                </c:pt>
                <c:pt idx="225">
                  <c:v>-38.116471480983797</c:v>
                </c:pt>
                <c:pt idx="226">
                  <c:v>-38.115975976488599</c:v>
                </c:pt>
                <c:pt idx="227">
                  <c:v>-38.103612236243499</c:v>
                </c:pt>
                <c:pt idx="228">
                  <c:v>-44.810609822938197</c:v>
                </c:pt>
                <c:pt idx="229">
                  <c:v>-41.119120875198</c:v>
                </c:pt>
                <c:pt idx="230">
                  <c:v>-41.101135281308402</c:v>
                </c:pt>
                <c:pt idx="231">
                  <c:v>-41.076483481998103</c:v>
                </c:pt>
                <c:pt idx="232">
                  <c:v>-40.967781017339497</c:v>
                </c:pt>
                <c:pt idx="233">
                  <c:v>-40.850820734052697</c:v>
                </c:pt>
                <c:pt idx="234">
                  <c:v>-40.734463239393897</c:v>
                </c:pt>
                <c:pt idx="235">
                  <c:v>-44.292780235623098</c:v>
                </c:pt>
                <c:pt idx="236">
                  <c:v>-44.196701300560903</c:v>
                </c:pt>
                <c:pt idx="237">
                  <c:v>-44.112149091295301</c:v>
                </c:pt>
                <c:pt idx="238">
                  <c:v>-44.026933558728203</c:v>
                </c:pt>
                <c:pt idx="239">
                  <c:v>-43.936930845436201</c:v>
                </c:pt>
                <c:pt idx="240">
                  <c:v>-43.776044547450198</c:v>
                </c:pt>
                <c:pt idx="241">
                  <c:v>-43.615130085470803</c:v>
                </c:pt>
                <c:pt idx="242">
                  <c:v>-43.4541875221745</c:v>
                </c:pt>
                <c:pt idx="243">
                  <c:v>-43.293216920098203</c:v>
                </c:pt>
                <c:pt idx="244">
                  <c:v>-43.132218341639202</c:v>
                </c:pt>
                <c:pt idx="245">
                  <c:v>-42.971191849055401</c:v>
                </c:pt>
                <c:pt idx="246">
                  <c:v>-42.812435618731499</c:v>
                </c:pt>
                <c:pt idx="247">
                  <c:v>-42.649854174037799</c:v>
                </c:pt>
                <c:pt idx="248">
                  <c:v>-42.487873524142401</c:v>
                </c:pt>
                <c:pt idx="249">
                  <c:v>-42.337721574827903</c:v>
                </c:pt>
                <c:pt idx="250">
                  <c:v>-42.143047130337699</c:v>
                </c:pt>
                <c:pt idx="251">
                  <c:v>-41.8681599317704</c:v>
                </c:pt>
                <c:pt idx="252">
                  <c:v>-41.5951117918938</c:v>
                </c:pt>
                <c:pt idx="253">
                  <c:v>-41.3321445396546</c:v>
                </c:pt>
                <c:pt idx="254">
                  <c:v>-41.077434588087499</c:v>
                </c:pt>
                <c:pt idx="255">
                  <c:v>-40.836684180870002</c:v>
                </c:pt>
                <c:pt idx="256">
                  <c:v>-40.599100222792998</c:v>
                </c:pt>
                <c:pt idx="257">
                  <c:v>-40.348052073580398</c:v>
                </c:pt>
                <c:pt idx="258">
                  <c:v>-40.087861701967903</c:v>
                </c:pt>
                <c:pt idx="259">
                  <c:v>-39.922240230404903</c:v>
                </c:pt>
                <c:pt idx="260">
                  <c:v>-39.764398183679504</c:v>
                </c:pt>
                <c:pt idx="261">
                  <c:v>-39.606815060427003</c:v>
                </c:pt>
                <c:pt idx="262">
                  <c:v>-39.375549647096797</c:v>
                </c:pt>
                <c:pt idx="263">
                  <c:v>-39.218018581557203</c:v>
                </c:pt>
                <c:pt idx="264">
                  <c:v>-39.0600608363848</c:v>
                </c:pt>
                <c:pt idx="265">
                  <c:v>-38.901064113034103</c:v>
                </c:pt>
                <c:pt idx="266">
                  <c:v>-38.658187015589697</c:v>
                </c:pt>
                <c:pt idx="267">
                  <c:v>-38.444857548897403</c:v>
                </c:pt>
                <c:pt idx="268">
                  <c:v>-38.265854354503098</c:v>
                </c:pt>
                <c:pt idx="269">
                  <c:v>-38.087211405160303</c:v>
                </c:pt>
                <c:pt idx="270">
                  <c:v>-37.909628514157703</c:v>
                </c:pt>
                <c:pt idx="271">
                  <c:v>-37.733275671826803</c:v>
                </c:pt>
                <c:pt idx="272">
                  <c:v>-37.561341202112096</c:v>
                </c:pt>
                <c:pt idx="273">
                  <c:v>-37.378424430412899</c:v>
                </c:pt>
                <c:pt idx="274">
                  <c:v>-37.154518145536201</c:v>
                </c:pt>
                <c:pt idx="275">
                  <c:v>-36.900905959483801</c:v>
                </c:pt>
                <c:pt idx="276">
                  <c:v>-36.646553773718097</c:v>
                </c:pt>
                <c:pt idx="277">
                  <c:v>-36.273657768042398</c:v>
                </c:pt>
                <c:pt idx="278">
                  <c:v>-35.967755738758797</c:v>
                </c:pt>
                <c:pt idx="279">
                  <c:v>-35.6673718784184</c:v>
                </c:pt>
                <c:pt idx="280">
                  <c:v>-35.367513955083801</c:v>
                </c:pt>
                <c:pt idx="281">
                  <c:v>-35.0698886607112</c:v>
                </c:pt>
                <c:pt idx="282">
                  <c:v>-34.774473662977798</c:v>
                </c:pt>
                <c:pt idx="283">
                  <c:v>-34.484011872449102</c:v>
                </c:pt>
                <c:pt idx="284">
                  <c:v>-34.196276435204901</c:v>
                </c:pt>
                <c:pt idx="285">
                  <c:v>-33.907494261342897</c:v>
                </c:pt>
                <c:pt idx="286">
                  <c:v>-33.618844184879102</c:v>
                </c:pt>
                <c:pt idx="287">
                  <c:v>-33.332975102347099</c:v>
                </c:pt>
                <c:pt idx="288">
                  <c:v>-33.0498253711609</c:v>
                </c:pt>
                <c:pt idx="289">
                  <c:v>-32.7916273982459</c:v>
                </c:pt>
                <c:pt idx="290">
                  <c:v>-32.546901225709803</c:v>
                </c:pt>
                <c:pt idx="291">
                  <c:v>-32.306073709756099</c:v>
                </c:pt>
                <c:pt idx="292">
                  <c:v>-32.069152937700402</c:v>
                </c:pt>
                <c:pt idx="293">
                  <c:v>-31.842581418645601</c:v>
                </c:pt>
                <c:pt idx="294">
                  <c:v>-31.621579545430802</c:v>
                </c:pt>
                <c:pt idx="295">
                  <c:v>-31.4043522743453</c:v>
                </c:pt>
                <c:pt idx="296">
                  <c:v>-31.190969722596101</c:v>
                </c:pt>
                <c:pt idx="297">
                  <c:v>-30.981473946051501</c:v>
                </c:pt>
                <c:pt idx="298">
                  <c:v>-30.7758123344654</c:v>
                </c:pt>
                <c:pt idx="299">
                  <c:v>-30.579620853464998</c:v>
                </c:pt>
                <c:pt idx="300">
                  <c:v>-30.387756841534198</c:v>
                </c:pt>
                <c:pt idx="301">
                  <c:v>-30.1994495359321</c:v>
                </c:pt>
                <c:pt idx="302">
                  <c:v>-29.992357636668601</c:v>
                </c:pt>
                <c:pt idx="303">
                  <c:v>-29.748921417483</c:v>
                </c:pt>
                <c:pt idx="304">
                  <c:v>-29.3754837150043</c:v>
                </c:pt>
                <c:pt idx="305">
                  <c:v>-28.9319015258476</c:v>
                </c:pt>
                <c:pt idx="306">
                  <c:v>-28.4911865879657</c:v>
                </c:pt>
                <c:pt idx="307">
                  <c:v>-28.0597546471169</c:v>
                </c:pt>
                <c:pt idx="308">
                  <c:v>-27.632436854166802</c:v>
                </c:pt>
                <c:pt idx="309">
                  <c:v>-27.1614959181621</c:v>
                </c:pt>
                <c:pt idx="310">
                  <c:v>-26.6617863187337</c:v>
                </c:pt>
                <c:pt idx="311">
                  <c:v>-26.114773527165401</c:v>
                </c:pt>
                <c:pt idx="312">
                  <c:v>-25.625226307073799</c:v>
                </c:pt>
                <c:pt idx="313">
                  <c:v>-25.133122936751299</c:v>
                </c:pt>
                <c:pt idx="314">
                  <c:v>-24.642522184773799</c:v>
                </c:pt>
                <c:pt idx="315">
                  <c:v>-24.156411150504599</c:v>
                </c:pt>
                <c:pt idx="316">
                  <c:v>-23.658449535873999</c:v>
                </c:pt>
                <c:pt idx="317">
                  <c:v>-23.096731265555899</c:v>
                </c:pt>
                <c:pt idx="318">
                  <c:v>-22.545244185120101</c:v>
                </c:pt>
                <c:pt idx="319">
                  <c:v>-22.0099999424889</c:v>
                </c:pt>
                <c:pt idx="320">
                  <c:v>-21.490679371417801</c:v>
                </c:pt>
                <c:pt idx="321">
                  <c:v>-20.986787650065999</c:v>
                </c:pt>
                <c:pt idx="322">
                  <c:v>-20.497797775974</c:v>
                </c:pt>
                <c:pt idx="323">
                  <c:v>-20.022828486454799</c:v>
                </c:pt>
                <c:pt idx="324">
                  <c:v>-16.625940517145601</c:v>
                </c:pt>
                <c:pt idx="325">
                  <c:v>-16.257995509433499</c:v>
                </c:pt>
                <c:pt idx="326">
                  <c:v>-15.901060126779001</c:v>
                </c:pt>
                <c:pt idx="327">
                  <c:v>-15.598662491768801</c:v>
                </c:pt>
                <c:pt idx="328">
                  <c:v>-15.294882044765499</c:v>
                </c:pt>
                <c:pt idx="329">
                  <c:v>-14.993103121278001</c:v>
                </c:pt>
                <c:pt idx="330">
                  <c:v>-14.684548735231701</c:v>
                </c:pt>
                <c:pt idx="331">
                  <c:v>-14.3110513298491</c:v>
                </c:pt>
                <c:pt idx="332">
                  <c:v>-13.9395616941071</c:v>
                </c:pt>
                <c:pt idx="333">
                  <c:v>-13.2825816098023</c:v>
                </c:pt>
                <c:pt idx="334">
                  <c:v>-12.972503215134999</c:v>
                </c:pt>
                <c:pt idx="335">
                  <c:v>-11.7398375823315</c:v>
                </c:pt>
                <c:pt idx="336">
                  <c:v>-11.488634116812401</c:v>
                </c:pt>
                <c:pt idx="337">
                  <c:v>-11.237172168323999</c:v>
                </c:pt>
                <c:pt idx="338">
                  <c:v>-10.9936637091067</c:v>
                </c:pt>
                <c:pt idx="339">
                  <c:v>-10.757986614634699</c:v>
                </c:pt>
                <c:pt idx="340">
                  <c:v>-10.529868658415699</c:v>
                </c:pt>
                <c:pt idx="341">
                  <c:v>-10.3090472757355</c:v>
                </c:pt>
                <c:pt idx="342">
                  <c:v>-9.8526816881174195</c:v>
                </c:pt>
                <c:pt idx="343">
                  <c:v>-9.6465815955457295</c:v>
                </c:pt>
                <c:pt idx="344">
                  <c:v>-8.8492554481988392</c:v>
                </c:pt>
                <c:pt idx="345">
                  <c:v>-8.6588476962117404</c:v>
                </c:pt>
                <c:pt idx="346">
                  <c:v>-8.5037998086049402</c:v>
                </c:pt>
                <c:pt idx="347">
                  <c:v>-8.37569073360571</c:v>
                </c:pt>
                <c:pt idx="348">
                  <c:v>-8.2502637784524495</c:v>
                </c:pt>
                <c:pt idx="349">
                  <c:v>-8.1274583510192997</c:v>
                </c:pt>
                <c:pt idx="350">
                  <c:v>-8.0072972498564301</c:v>
                </c:pt>
                <c:pt idx="351">
                  <c:v>-7.88969263323522</c:v>
                </c:pt>
                <c:pt idx="352">
                  <c:v>-7.8181768912649003</c:v>
                </c:pt>
                <c:pt idx="353">
                  <c:v>-7.7385942878611003</c:v>
                </c:pt>
                <c:pt idx="354">
                  <c:v>-7.6595456949996201</c:v>
                </c:pt>
                <c:pt idx="355">
                  <c:v>-6.4834507042547003</c:v>
                </c:pt>
                <c:pt idx="356">
                  <c:v>-6.3863772271049104</c:v>
                </c:pt>
                <c:pt idx="357">
                  <c:v>-6.2993007915132999</c:v>
                </c:pt>
                <c:pt idx="358">
                  <c:v>-6.2127125429709604</c:v>
                </c:pt>
                <c:pt idx="359">
                  <c:v>-6.1869538264349897</c:v>
                </c:pt>
                <c:pt idx="360">
                  <c:v>-6.1734096704726698</c:v>
                </c:pt>
                <c:pt idx="361">
                  <c:v>-6.1603042474294902</c:v>
                </c:pt>
                <c:pt idx="362">
                  <c:v>-6.1470230583780703</c:v>
                </c:pt>
                <c:pt idx="363">
                  <c:v>-6.13387139595467</c:v>
                </c:pt>
                <c:pt idx="364">
                  <c:v>-6.13336874289344</c:v>
                </c:pt>
                <c:pt idx="365">
                  <c:v>-6.13336874289344</c:v>
                </c:pt>
                <c:pt idx="366">
                  <c:v>-6.13336874289344</c:v>
                </c:pt>
                <c:pt idx="367">
                  <c:v>-6.13336874289344</c:v>
                </c:pt>
                <c:pt idx="368">
                  <c:v>-6.13336874289344</c:v>
                </c:pt>
                <c:pt idx="369">
                  <c:v>-6.13336874289344</c:v>
                </c:pt>
                <c:pt idx="370">
                  <c:v>-6.13336874289344</c:v>
                </c:pt>
                <c:pt idx="371">
                  <c:v>-6.13336874289344</c:v>
                </c:pt>
                <c:pt idx="372">
                  <c:v>-6.13336874289344</c:v>
                </c:pt>
                <c:pt idx="373">
                  <c:v>-6.13336874289344</c:v>
                </c:pt>
                <c:pt idx="374">
                  <c:v>-6.13336874289344</c:v>
                </c:pt>
                <c:pt idx="375">
                  <c:v>-6.13336874289344</c:v>
                </c:pt>
                <c:pt idx="376">
                  <c:v>-6.13336874289344</c:v>
                </c:pt>
                <c:pt idx="377">
                  <c:v>-6.13336874289344</c:v>
                </c:pt>
                <c:pt idx="378">
                  <c:v>-6.13336874289344</c:v>
                </c:pt>
                <c:pt idx="379">
                  <c:v>-6.13336874289344</c:v>
                </c:pt>
                <c:pt idx="380">
                  <c:v>-6.13336874289344</c:v>
                </c:pt>
                <c:pt idx="381">
                  <c:v>-6.13336874289344</c:v>
                </c:pt>
                <c:pt idx="382">
                  <c:v>-6.13336874289344</c:v>
                </c:pt>
                <c:pt idx="383">
                  <c:v>-6.13336874289344</c:v>
                </c:pt>
                <c:pt idx="384">
                  <c:v>-6.13336874289344</c:v>
                </c:pt>
                <c:pt idx="385">
                  <c:v>-6.13336874289344</c:v>
                </c:pt>
                <c:pt idx="386">
                  <c:v>-6.13336874289344</c:v>
                </c:pt>
                <c:pt idx="387">
                  <c:v>-6.13336874289344</c:v>
                </c:pt>
                <c:pt idx="388">
                  <c:v>-6.13336874289344</c:v>
                </c:pt>
                <c:pt idx="389">
                  <c:v>-6.13336874289344</c:v>
                </c:pt>
                <c:pt idx="390">
                  <c:v>-6.13336874289344</c:v>
                </c:pt>
                <c:pt idx="391">
                  <c:v>-6.13336874289344</c:v>
                </c:pt>
                <c:pt idx="392">
                  <c:v>-6.13336874289344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2BF-44DB-8890-648FF1029671}"/>
            </c:ext>
          </c:extLst>
        </c:ser>
        <c:ser>
          <c:idx val="20"/>
          <c:order val="20"/>
          <c:tx>
            <c:v>Physical disponible injection rate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'NAFTA+POZAGAS'!$BI$7:$BI$642</c:f>
              <c:numCache>
                <c:formatCode>General</c:formatCode>
                <c:ptCount val="636"/>
                <c:pt idx="0">
                  <c:v>26.096026791397001</c:v>
                </c:pt>
                <c:pt idx="1">
                  <c:v>26.096026791397001</c:v>
                </c:pt>
                <c:pt idx="2">
                  <c:v>26.096026791397001</c:v>
                </c:pt>
                <c:pt idx="3">
                  <c:v>26.096026791397001</c:v>
                </c:pt>
                <c:pt idx="4">
                  <c:v>26.096026791397001</c:v>
                </c:pt>
                <c:pt idx="5">
                  <c:v>20.396026791396999</c:v>
                </c:pt>
                <c:pt idx="6">
                  <c:v>20.396026791396999</c:v>
                </c:pt>
                <c:pt idx="7">
                  <c:v>20.396026791396999</c:v>
                </c:pt>
                <c:pt idx="8">
                  <c:v>20.396026791396999</c:v>
                </c:pt>
                <c:pt idx="9">
                  <c:v>20.396026791396999</c:v>
                </c:pt>
                <c:pt idx="10">
                  <c:v>20.396026791396999</c:v>
                </c:pt>
                <c:pt idx="11">
                  <c:v>21.916026791397002</c:v>
                </c:pt>
                <c:pt idx="12">
                  <c:v>21.916026791397002</c:v>
                </c:pt>
                <c:pt idx="13">
                  <c:v>21.916026791397002</c:v>
                </c:pt>
                <c:pt idx="14">
                  <c:v>21.916026791397002</c:v>
                </c:pt>
                <c:pt idx="15">
                  <c:v>21.916026791397002</c:v>
                </c:pt>
                <c:pt idx="16">
                  <c:v>21.916026791397002</c:v>
                </c:pt>
                <c:pt idx="17">
                  <c:v>26.096026791397001</c:v>
                </c:pt>
                <c:pt idx="18">
                  <c:v>26.096026791397001</c:v>
                </c:pt>
                <c:pt idx="19">
                  <c:v>19.749999999999901</c:v>
                </c:pt>
                <c:pt idx="20">
                  <c:v>19.749999999999901</c:v>
                </c:pt>
                <c:pt idx="21">
                  <c:v>19.749999999999901</c:v>
                </c:pt>
                <c:pt idx="22">
                  <c:v>19.749999999999901</c:v>
                </c:pt>
                <c:pt idx="23">
                  <c:v>19.749999999999901</c:v>
                </c:pt>
                <c:pt idx="24">
                  <c:v>19.749999999999901</c:v>
                </c:pt>
                <c:pt idx="25">
                  <c:v>19.749999999999901</c:v>
                </c:pt>
                <c:pt idx="26">
                  <c:v>20.499999999999901</c:v>
                </c:pt>
                <c:pt idx="27">
                  <c:v>20.499999999999901</c:v>
                </c:pt>
                <c:pt idx="28">
                  <c:v>20.499999999999901</c:v>
                </c:pt>
                <c:pt idx="29">
                  <c:v>20.499999999999901</c:v>
                </c:pt>
                <c:pt idx="30">
                  <c:v>20.499999999999901</c:v>
                </c:pt>
                <c:pt idx="31">
                  <c:v>27.096026791397001</c:v>
                </c:pt>
                <c:pt idx="32">
                  <c:v>25.946026791396999</c:v>
                </c:pt>
                <c:pt idx="33">
                  <c:v>25.946026791396999</c:v>
                </c:pt>
                <c:pt idx="34">
                  <c:v>25.946026791396999</c:v>
                </c:pt>
                <c:pt idx="35">
                  <c:v>25.946026791396999</c:v>
                </c:pt>
                <c:pt idx="36">
                  <c:v>25.946026791396999</c:v>
                </c:pt>
                <c:pt idx="37">
                  <c:v>25.946026791396999</c:v>
                </c:pt>
                <c:pt idx="38">
                  <c:v>25.946026791396999</c:v>
                </c:pt>
                <c:pt idx="39">
                  <c:v>27.096026791397001</c:v>
                </c:pt>
                <c:pt idx="40">
                  <c:v>22.496026791397</c:v>
                </c:pt>
                <c:pt idx="41">
                  <c:v>22.496026791397</c:v>
                </c:pt>
                <c:pt idx="42">
                  <c:v>22.496026791397</c:v>
                </c:pt>
                <c:pt idx="43">
                  <c:v>22.496026791397</c:v>
                </c:pt>
                <c:pt idx="44">
                  <c:v>22.496026791397</c:v>
                </c:pt>
                <c:pt idx="45">
                  <c:v>22.496026791397</c:v>
                </c:pt>
                <c:pt idx="46">
                  <c:v>25.696026791396999</c:v>
                </c:pt>
                <c:pt idx="47">
                  <c:v>25.696026791396999</c:v>
                </c:pt>
                <c:pt idx="48">
                  <c:v>25.696026791396999</c:v>
                </c:pt>
                <c:pt idx="49">
                  <c:v>25.696026791396999</c:v>
                </c:pt>
                <c:pt idx="50">
                  <c:v>25.696026791396999</c:v>
                </c:pt>
                <c:pt idx="51">
                  <c:v>25.696026791396999</c:v>
                </c:pt>
                <c:pt idx="52">
                  <c:v>27.096026791397001</c:v>
                </c:pt>
                <c:pt idx="53">
                  <c:v>27.096026791397001</c:v>
                </c:pt>
                <c:pt idx="54">
                  <c:v>27.096026791397001</c:v>
                </c:pt>
                <c:pt idx="55">
                  <c:v>27.096026791397001</c:v>
                </c:pt>
                <c:pt idx="56">
                  <c:v>27.096026791397001</c:v>
                </c:pt>
                <c:pt idx="57">
                  <c:v>27.096026791397001</c:v>
                </c:pt>
                <c:pt idx="58">
                  <c:v>27.096026791397001</c:v>
                </c:pt>
                <c:pt idx="59">
                  <c:v>27.096026791397001</c:v>
                </c:pt>
                <c:pt idx="60">
                  <c:v>24.146026791396999</c:v>
                </c:pt>
                <c:pt idx="61">
                  <c:v>24.146026791396999</c:v>
                </c:pt>
                <c:pt idx="62">
                  <c:v>24.146026791396999</c:v>
                </c:pt>
                <c:pt idx="63">
                  <c:v>24.146026791396999</c:v>
                </c:pt>
                <c:pt idx="64">
                  <c:v>24.146026791396999</c:v>
                </c:pt>
                <c:pt idx="65">
                  <c:v>24.146026791396999</c:v>
                </c:pt>
                <c:pt idx="66">
                  <c:v>24.146026791396999</c:v>
                </c:pt>
                <c:pt idx="67">
                  <c:v>24.146026791396999</c:v>
                </c:pt>
                <c:pt idx="68">
                  <c:v>24.146026791396999</c:v>
                </c:pt>
                <c:pt idx="69">
                  <c:v>24.146026791396999</c:v>
                </c:pt>
                <c:pt idx="70">
                  <c:v>24.146026791396999</c:v>
                </c:pt>
                <c:pt idx="71">
                  <c:v>24.146026791396999</c:v>
                </c:pt>
                <c:pt idx="72">
                  <c:v>25.993527859500499</c:v>
                </c:pt>
                <c:pt idx="73">
                  <c:v>29.096026791397001</c:v>
                </c:pt>
                <c:pt idx="74">
                  <c:v>29.096026791397001</c:v>
                </c:pt>
                <c:pt idx="75">
                  <c:v>29.096026791397001</c:v>
                </c:pt>
                <c:pt idx="76">
                  <c:v>29.096026791397001</c:v>
                </c:pt>
                <c:pt idx="77">
                  <c:v>29.096026791397001</c:v>
                </c:pt>
                <c:pt idx="78">
                  <c:v>29.096026791397001</c:v>
                </c:pt>
                <c:pt idx="79">
                  <c:v>29.096026791397001</c:v>
                </c:pt>
                <c:pt idx="80">
                  <c:v>29.096026791397001</c:v>
                </c:pt>
                <c:pt idx="81">
                  <c:v>29.096026791397001</c:v>
                </c:pt>
                <c:pt idx="82">
                  <c:v>29.096026791397001</c:v>
                </c:pt>
                <c:pt idx="83">
                  <c:v>29.096026791397001</c:v>
                </c:pt>
                <c:pt idx="84">
                  <c:v>29.096026791397001</c:v>
                </c:pt>
                <c:pt idx="85">
                  <c:v>29.096026791397001</c:v>
                </c:pt>
                <c:pt idx="86">
                  <c:v>29.096026791397001</c:v>
                </c:pt>
                <c:pt idx="87">
                  <c:v>29.096026791397001</c:v>
                </c:pt>
                <c:pt idx="88">
                  <c:v>29.096026791397001</c:v>
                </c:pt>
                <c:pt idx="89">
                  <c:v>29.096026791397001</c:v>
                </c:pt>
                <c:pt idx="90">
                  <c:v>29.096026791397001</c:v>
                </c:pt>
                <c:pt idx="91">
                  <c:v>29.096026791397001</c:v>
                </c:pt>
                <c:pt idx="92">
                  <c:v>29.096026791397001</c:v>
                </c:pt>
                <c:pt idx="93">
                  <c:v>29.096026791397001</c:v>
                </c:pt>
                <c:pt idx="94">
                  <c:v>29.096026791397001</c:v>
                </c:pt>
                <c:pt idx="95">
                  <c:v>29.096026791397001</c:v>
                </c:pt>
                <c:pt idx="96">
                  <c:v>29.096026791397001</c:v>
                </c:pt>
                <c:pt idx="97">
                  <c:v>29.096026791397001</c:v>
                </c:pt>
                <c:pt idx="98">
                  <c:v>29.096026791397001</c:v>
                </c:pt>
                <c:pt idx="99">
                  <c:v>29.096026791397001</c:v>
                </c:pt>
                <c:pt idx="100">
                  <c:v>29.096026791397001</c:v>
                </c:pt>
                <c:pt idx="101">
                  <c:v>29.096026791397001</c:v>
                </c:pt>
                <c:pt idx="102">
                  <c:v>29.096026791397001</c:v>
                </c:pt>
                <c:pt idx="103">
                  <c:v>29.096026791397001</c:v>
                </c:pt>
                <c:pt idx="104">
                  <c:v>29.096026791397001</c:v>
                </c:pt>
                <c:pt idx="105">
                  <c:v>29.096026791397001</c:v>
                </c:pt>
                <c:pt idx="106">
                  <c:v>29.096026791397001</c:v>
                </c:pt>
                <c:pt idx="107">
                  <c:v>27.096026791397001</c:v>
                </c:pt>
                <c:pt idx="108">
                  <c:v>27.096026791397001</c:v>
                </c:pt>
                <c:pt idx="109">
                  <c:v>27.096026791397001</c:v>
                </c:pt>
                <c:pt idx="110">
                  <c:v>27.096026791397001</c:v>
                </c:pt>
                <c:pt idx="111">
                  <c:v>27.096026791397001</c:v>
                </c:pt>
                <c:pt idx="112">
                  <c:v>27.096026791397001</c:v>
                </c:pt>
                <c:pt idx="113">
                  <c:v>27.096026791397001</c:v>
                </c:pt>
                <c:pt idx="114">
                  <c:v>27.096026791397001</c:v>
                </c:pt>
                <c:pt idx="115">
                  <c:v>27.096026791397001</c:v>
                </c:pt>
                <c:pt idx="116">
                  <c:v>27.096026791397001</c:v>
                </c:pt>
                <c:pt idx="117">
                  <c:v>27.096026791397001</c:v>
                </c:pt>
                <c:pt idx="118">
                  <c:v>27.096026791397001</c:v>
                </c:pt>
                <c:pt idx="119">
                  <c:v>27.096026791397001</c:v>
                </c:pt>
                <c:pt idx="120">
                  <c:v>27.096026791397001</c:v>
                </c:pt>
                <c:pt idx="121">
                  <c:v>27.096026791397001</c:v>
                </c:pt>
                <c:pt idx="122">
                  <c:v>27.096026791397001</c:v>
                </c:pt>
                <c:pt idx="123">
                  <c:v>27.096026791397001</c:v>
                </c:pt>
                <c:pt idx="124">
                  <c:v>27.096026791397001</c:v>
                </c:pt>
                <c:pt idx="125">
                  <c:v>27.096026791397001</c:v>
                </c:pt>
                <c:pt idx="126">
                  <c:v>27.096026791397001</c:v>
                </c:pt>
                <c:pt idx="127">
                  <c:v>27.096026791397001</c:v>
                </c:pt>
                <c:pt idx="128">
                  <c:v>27.096026791397001</c:v>
                </c:pt>
                <c:pt idx="129">
                  <c:v>27.096026791397001</c:v>
                </c:pt>
                <c:pt idx="130">
                  <c:v>27.096012382518602</c:v>
                </c:pt>
                <c:pt idx="131">
                  <c:v>27.095997973770299</c:v>
                </c:pt>
                <c:pt idx="132">
                  <c:v>27.0959835651521</c:v>
                </c:pt>
                <c:pt idx="133">
                  <c:v>27.095969156664001</c:v>
                </c:pt>
                <c:pt idx="134">
                  <c:v>27.0959547483059</c:v>
                </c:pt>
                <c:pt idx="135">
                  <c:v>26.8959403400779</c:v>
                </c:pt>
                <c:pt idx="136">
                  <c:v>26.895925931979999</c:v>
                </c:pt>
                <c:pt idx="137">
                  <c:v>26.895911524012199</c:v>
                </c:pt>
                <c:pt idx="138">
                  <c:v>26.8958971161744</c:v>
                </c:pt>
                <c:pt idx="139">
                  <c:v>26.745882708466699</c:v>
                </c:pt>
                <c:pt idx="140">
                  <c:v>26.7458683008891</c:v>
                </c:pt>
                <c:pt idx="141">
                  <c:v>26.745853893441598</c:v>
                </c:pt>
                <c:pt idx="142">
                  <c:v>26.745839486124101</c:v>
                </c:pt>
                <c:pt idx="143">
                  <c:v>26.745825078936701</c:v>
                </c:pt>
                <c:pt idx="144">
                  <c:v>26.545810671879401</c:v>
                </c:pt>
                <c:pt idx="145">
                  <c:v>26.545796264952099</c:v>
                </c:pt>
                <c:pt idx="146">
                  <c:v>26.445781858154898</c:v>
                </c:pt>
                <c:pt idx="147">
                  <c:v>26.4457674514878</c:v>
                </c:pt>
                <c:pt idx="148">
                  <c:v>26.445753044950699</c:v>
                </c:pt>
                <c:pt idx="149">
                  <c:v>26.445738638543698</c:v>
                </c:pt>
                <c:pt idx="150">
                  <c:v>26.445724232266699</c:v>
                </c:pt>
                <c:pt idx="151">
                  <c:v>26.445709826119799</c:v>
                </c:pt>
                <c:pt idx="152">
                  <c:v>26.445695420103</c:v>
                </c:pt>
                <c:pt idx="153">
                  <c:v>26.445681014216198</c:v>
                </c:pt>
                <c:pt idx="154">
                  <c:v>26.445666608459501</c:v>
                </c:pt>
                <c:pt idx="155">
                  <c:v>26.345652202832799</c:v>
                </c:pt>
                <c:pt idx="156">
                  <c:v>26.1956377973362</c:v>
                </c:pt>
                <c:pt idx="157">
                  <c:v>24.995623391969701</c:v>
                </c:pt>
                <c:pt idx="158">
                  <c:v>24.995608986733199</c:v>
                </c:pt>
                <c:pt idx="159">
                  <c:v>19.295594581626698</c:v>
                </c:pt>
                <c:pt idx="160">
                  <c:v>19.295580176650301</c:v>
                </c:pt>
                <c:pt idx="161">
                  <c:v>19.195565771803899</c:v>
                </c:pt>
                <c:pt idx="162">
                  <c:v>19.195551367087599</c:v>
                </c:pt>
                <c:pt idx="163">
                  <c:v>19.195536962501301</c:v>
                </c:pt>
                <c:pt idx="164">
                  <c:v>19.195522558045099</c:v>
                </c:pt>
                <c:pt idx="165">
                  <c:v>26.995508153718902</c:v>
                </c:pt>
                <c:pt idx="166">
                  <c:v>22.815493749522801</c:v>
                </c:pt>
                <c:pt idx="167">
                  <c:v>21.815479345456701</c:v>
                </c:pt>
                <c:pt idx="168">
                  <c:v>21.815464941520599</c:v>
                </c:pt>
                <c:pt idx="169">
                  <c:v>21.515450537714599</c:v>
                </c:pt>
                <c:pt idx="170">
                  <c:v>21.515436134038598</c:v>
                </c:pt>
                <c:pt idx="171">
                  <c:v>21.515421730492701</c:v>
                </c:pt>
                <c:pt idx="172">
                  <c:v>21.515407327076701</c:v>
                </c:pt>
                <c:pt idx="173">
                  <c:v>20.138913258939901</c:v>
                </c:pt>
                <c:pt idx="174">
                  <c:v>19.938906793363198</c:v>
                </c:pt>
                <c:pt idx="175">
                  <c:v>19.638900327825599</c:v>
                </c:pt>
                <c:pt idx="176">
                  <c:v>18.468893862327199</c:v>
                </c:pt>
                <c:pt idx="177">
                  <c:v>18.468887396867899</c:v>
                </c:pt>
                <c:pt idx="178">
                  <c:v>22.845344673802501</c:v>
                </c:pt>
                <c:pt idx="179">
                  <c:v>22.7953302710822</c:v>
                </c:pt>
                <c:pt idx="180">
                  <c:v>22.2688616318896</c:v>
                </c:pt>
                <c:pt idx="181">
                  <c:v>22.268855166625201</c:v>
                </c:pt>
                <c:pt idx="182">
                  <c:v>22.2688487014</c:v>
                </c:pt>
                <c:pt idx="183">
                  <c:v>22.2688422362138</c:v>
                </c:pt>
                <c:pt idx="184">
                  <c:v>22.268835771066701</c:v>
                </c:pt>
                <c:pt idx="185">
                  <c:v>22.2688293059588</c:v>
                </c:pt>
                <c:pt idx="186">
                  <c:v>21.795257971477501</c:v>
                </c:pt>
                <c:pt idx="187">
                  <c:v>21.218813191591799</c:v>
                </c:pt>
                <c:pt idx="188">
                  <c:v>21.2188067266204</c:v>
                </c:pt>
                <c:pt idx="189">
                  <c:v>20.618800261688101</c:v>
                </c:pt>
                <c:pt idx="190">
                  <c:v>19.850629478326201</c:v>
                </c:pt>
                <c:pt idx="191">
                  <c:v>19.118787331940901</c:v>
                </c:pt>
                <c:pt idx="192">
                  <c:v>18.868780867125899</c:v>
                </c:pt>
                <c:pt idx="193">
                  <c:v>16.8</c:v>
                </c:pt>
                <c:pt idx="194">
                  <c:v>16.8</c:v>
                </c:pt>
                <c:pt idx="195">
                  <c:v>16.8</c:v>
                </c:pt>
                <c:pt idx="196">
                  <c:v>16.8</c:v>
                </c:pt>
                <c:pt idx="197">
                  <c:v>16.8</c:v>
                </c:pt>
                <c:pt idx="198">
                  <c:v>16.8</c:v>
                </c:pt>
                <c:pt idx="199">
                  <c:v>18.395185675149399</c:v>
                </c:pt>
                <c:pt idx="200">
                  <c:v>14.425171273864599</c:v>
                </c:pt>
                <c:pt idx="201">
                  <c:v>14.425156872709801</c:v>
                </c:pt>
                <c:pt idx="202">
                  <c:v>13.295142471685001</c:v>
                </c:pt>
                <c:pt idx="203">
                  <c:v>13.2951280707902</c:v>
                </c:pt>
                <c:pt idx="204">
                  <c:v>13.295113670025399</c:v>
                </c:pt>
                <c:pt idx="205">
                  <c:v>13.2950992693907</c:v>
                </c:pt>
                <c:pt idx="206">
                  <c:v>13.0950848688859</c:v>
                </c:pt>
                <c:pt idx="207">
                  <c:v>13.095070468511199</c:v>
                </c:pt>
                <c:pt idx="208">
                  <c:v>13.0950560682665</c:v>
                </c:pt>
                <c:pt idx="209">
                  <c:v>9.3450416681517705</c:v>
                </c:pt>
                <c:pt idx="210">
                  <c:v>9.3450272681670494</c:v>
                </c:pt>
                <c:pt idx="211">
                  <c:v>9.3450128683123204</c:v>
                </c:pt>
                <c:pt idx="212">
                  <c:v>10.25</c:v>
                </c:pt>
                <c:pt idx="213">
                  <c:v>11.05</c:v>
                </c:pt>
                <c:pt idx="214">
                  <c:v>12.05</c:v>
                </c:pt>
                <c:pt idx="215">
                  <c:v>12.05</c:v>
                </c:pt>
                <c:pt idx="216">
                  <c:v>12.05</c:v>
                </c:pt>
                <c:pt idx="217">
                  <c:v>12.05</c:v>
                </c:pt>
                <c:pt idx="218">
                  <c:v>12.05</c:v>
                </c:pt>
                <c:pt idx="219">
                  <c:v>12.05</c:v>
                </c:pt>
                <c:pt idx="220">
                  <c:v>12.05</c:v>
                </c:pt>
                <c:pt idx="221">
                  <c:v>12.05</c:v>
                </c:pt>
                <c:pt idx="222">
                  <c:v>9.75</c:v>
                </c:pt>
                <c:pt idx="223">
                  <c:v>9.75</c:v>
                </c:pt>
                <c:pt idx="224">
                  <c:v>9.75</c:v>
                </c:pt>
                <c:pt idx="225">
                  <c:v>9.75</c:v>
                </c:pt>
                <c:pt idx="226">
                  <c:v>9.75</c:v>
                </c:pt>
                <c:pt idx="227">
                  <c:v>15.0450616643617</c:v>
                </c:pt>
                <c:pt idx="228">
                  <c:v>22.3451248601359</c:v>
                </c:pt>
                <c:pt idx="229">
                  <c:v>19.745188055910099</c:v>
                </c:pt>
                <c:pt idx="230">
                  <c:v>19.745251251684302</c:v>
                </c:pt>
                <c:pt idx="231">
                  <c:v>19.795314447458502</c:v>
                </c:pt>
                <c:pt idx="232">
                  <c:v>20.9953776432327</c:v>
                </c:pt>
                <c:pt idx="233">
                  <c:v>20.9954408390069</c:v>
                </c:pt>
                <c:pt idx="234">
                  <c:v>20.995504034781099</c:v>
                </c:pt>
                <c:pt idx="235">
                  <c:v>23.695567230555302</c:v>
                </c:pt>
                <c:pt idx="236">
                  <c:v>23.745630426329399</c:v>
                </c:pt>
                <c:pt idx="237">
                  <c:v>23.745693622103602</c:v>
                </c:pt>
                <c:pt idx="238">
                  <c:v>23.745756817877801</c:v>
                </c:pt>
                <c:pt idx="239">
                  <c:v>25.245820013652001</c:v>
                </c:pt>
                <c:pt idx="240">
                  <c:v>25.295883209426201</c:v>
                </c:pt>
                <c:pt idx="241">
                  <c:v>25.445946405200399</c:v>
                </c:pt>
                <c:pt idx="242">
                  <c:v>25.446009600974602</c:v>
                </c:pt>
                <c:pt idx="243">
                  <c:v>25.546072796748799</c:v>
                </c:pt>
                <c:pt idx="244">
                  <c:v>25.746135992523001</c:v>
                </c:pt>
                <c:pt idx="245">
                  <c:v>25.946199188297101</c:v>
                </c:pt>
                <c:pt idx="246">
                  <c:v>25.9462623840713</c:v>
                </c:pt>
                <c:pt idx="247">
                  <c:v>25.946325579845499</c:v>
                </c:pt>
                <c:pt idx="248">
                  <c:v>27.535423863338998</c:v>
                </c:pt>
                <c:pt idx="249">
                  <c:v>27.5464519713939</c:v>
                </c:pt>
                <c:pt idx="250">
                  <c:v>27.5965151671681</c:v>
                </c:pt>
                <c:pt idx="251">
                  <c:v>27.796577956948799</c:v>
                </c:pt>
                <c:pt idx="252">
                  <c:v>27.796639615382201</c:v>
                </c:pt>
                <c:pt idx="253">
                  <c:v>27.9467001628528</c:v>
                </c:pt>
                <c:pt idx="254">
                  <c:v>28.044128040430699</c:v>
                </c:pt>
                <c:pt idx="255">
                  <c:v>28.1968180046144</c:v>
                </c:pt>
                <c:pt idx="256">
                  <c:v>28.196875337864601</c:v>
                </c:pt>
                <c:pt idx="257">
                  <c:v>29.352676906123499</c:v>
                </c:pt>
                <c:pt idx="258">
                  <c:v>29.3969869238835</c:v>
                </c:pt>
                <c:pt idx="259">
                  <c:v>29.3970412135433</c:v>
                </c:pt>
                <c:pt idx="260">
                  <c:v>29.3970953813497</c:v>
                </c:pt>
                <c:pt idx="261">
                  <c:v>29.447149549156201</c:v>
                </c:pt>
                <c:pt idx="262">
                  <c:v>29.447203716962601</c:v>
                </c:pt>
                <c:pt idx="263">
                  <c:v>29.447257884769101</c:v>
                </c:pt>
                <c:pt idx="264">
                  <c:v>29.447312052575501</c:v>
                </c:pt>
                <c:pt idx="265">
                  <c:v>31.447366220382001</c:v>
                </c:pt>
                <c:pt idx="266">
                  <c:v>31.747420388188399</c:v>
                </c:pt>
                <c:pt idx="267">
                  <c:v>31.747474555994899</c:v>
                </c:pt>
                <c:pt idx="268">
                  <c:v>31.747528723801299</c:v>
                </c:pt>
                <c:pt idx="269">
                  <c:v>31.747582891607799</c:v>
                </c:pt>
                <c:pt idx="270">
                  <c:v>31.747637059414199</c:v>
                </c:pt>
                <c:pt idx="271">
                  <c:v>31.747691227220699</c:v>
                </c:pt>
                <c:pt idx="272">
                  <c:v>31.747745395027099</c:v>
                </c:pt>
                <c:pt idx="273">
                  <c:v>31.747799562833599</c:v>
                </c:pt>
                <c:pt idx="274">
                  <c:v>32.79785373064</c:v>
                </c:pt>
                <c:pt idx="275">
                  <c:v>33.197907898446502</c:v>
                </c:pt>
                <c:pt idx="276">
                  <c:v>33.397962066252902</c:v>
                </c:pt>
                <c:pt idx="277">
                  <c:v>33.448016234059402</c:v>
                </c:pt>
                <c:pt idx="278">
                  <c:v>33.448070217695502</c:v>
                </c:pt>
                <c:pt idx="279">
                  <c:v>33.448123714992697</c:v>
                </c:pt>
                <c:pt idx="280">
                  <c:v>33.4481767303322</c:v>
                </c:pt>
                <c:pt idx="281">
                  <c:v>33.448229268055996</c:v>
                </c:pt>
                <c:pt idx="282">
                  <c:v>33.448281332466998</c:v>
                </c:pt>
                <c:pt idx="283">
                  <c:v>35.498332927829303</c:v>
                </c:pt>
                <c:pt idx="284">
                  <c:v>35.498384058368401</c:v>
                </c:pt>
                <c:pt idx="285">
                  <c:v>35.6585670909624</c:v>
                </c:pt>
                <c:pt idx="286">
                  <c:v>35.748484941690201</c:v>
                </c:pt>
                <c:pt idx="287">
                  <c:v>35.798534702735097</c:v>
                </c:pt>
                <c:pt idx="288">
                  <c:v>35.798584015482298</c:v>
                </c:pt>
                <c:pt idx="289">
                  <c:v>35.798632883970598</c:v>
                </c:pt>
                <c:pt idx="290">
                  <c:v>35.798681312202199</c:v>
                </c:pt>
                <c:pt idx="291">
                  <c:v>35.7987293041434</c:v>
                </c:pt>
                <c:pt idx="292">
                  <c:v>35.798776863724797</c:v>
                </c:pt>
                <c:pt idx="293">
                  <c:v>35.798823994841399</c:v>
                </c:pt>
                <c:pt idx="294">
                  <c:v>35.798870701353501</c:v>
                </c:pt>
                <c:pt idx="295">
                  <c:v>35.798916987086102</c:v>
                </c:pt>
                <c:pt idx="296">
                  <c:v>35.798962855830197</c:v>
                </c:pt>
                <c:pt idx="297">
                  <c:v>35.799008311342298</c:v>
                </c:pt>
                <c:pt idx="298">
                  <c:v>35.799053357345301</c:v>
                </c:pt>
                <c:pt idx="299">
                  <c:v>35.799097997528499</c:v>
                </c:pt>
                <c:pt idx="300">
                  <c:v>35.799142235547897</c:v>
                </c:pt>
                <c:pt idx="301">
                  <c:v>35.799186075026498</c:v>
                </c:pt>
                <c:pt idx="302">
                  <c:v>35.8992295195549</c:v>
                </c:pt>
                <c:pt idx="303">
                  <c:v>35.899272572691103</c:v>
                </c:pt>
                <c:pt idx="304">
                  <c:v>35.899315237961297</c:v>
                </c:pt>
                <c:pt idx="305">
                  <c:v>35.899357518859603</c:v>
                </c:pt>
                <c:pt idx="306">
                  <c:v>36.049399418848999</c:v>
                </c:pt>
                <c:pt idx="307">
                  <c:v>36.049440941360899</c:v>
                </c:pt>
                <c:pt idx="308">
                  <c:v>36.0494820897962</c:v>
                </c:pt>
                <c:pt idx="309">
                  <c:v>36.0495228675249</c:v>
                </c:pt>
                <c:pt idx="310">
                  <c:v>36.0495628469004</c:v>
                </c:pt>
                <c:pt idx="311">
                  <c:v>36.1496017457522</c:v>
                </c:pt>
                <c:pt idx="312">
                  <c:v>36.149639593283801</c:v>
                </c:pt>
                <c:pt idx="313">
                  <c:v>36.149676417909099</c:v>
                </c:pt>
                <c:pt idx="314">
                  <c:v>36.149712247274202</c:v>
                </c:pt>
                <c:pt idx="315">
                  <c:v>36.149747108278099</c:v>
                </c:pt>
                <c:pt idx="316">
                  <c:v>36.1497810270928</c:v>
                </c:pt>
                <c:pt idx="317">
                  <c:v>36.1498140291827</c:v>
                </c:pt>
                <c:pt idx="318">
                  <c:v>36.149846139324197</c:v>
                </c:pt>
                <c:pt idx="319">
                  <c:v>36.149877381624002</c:v>
                </c:pt>
                <c:pt idx="320">
                  <c:v>36.149907779537401</c:v>
                </c:pt>
                <c:pt idx="321">
                  <c:v>36.149937355885598</c:v>
                </c:pt>
                <c:pt idx="322">
                  <c:v>36.149966132872997</c:v>
                </c:pt>
                <c:pt idx="323">
                  <c:v>36.149994132103998</c:v>
                </c:pt>
                <c:pt idx="324">
                  <c:v>36.15</c:v>
                </c:pt>
                <c:pt idx="325">
                  <c:v>36.15</c:v>
                </c:pt>
                <c:pt idx="326">
                  <c:v>36.15</c:v>
                </c:pt>
                <c:pt idx="327">
                  <c:v>36.15</c:v>
                </c:pt>
                <c:pt idx="328">
                  <c:v>36.15</c:v>
                </c:pt>
                <c:pt idx="329">
                  <c:v>36.15</c:v>
                </c:pt>
                <c:pt idx="330">
                  <c:v>36.15</c:v>
                </c:pt>
                <c:pt idx="331">
                  <c:v>36.25</c:v>
                </c:pt>
                <c:pt idx="332">
                  <c:v>36.25</c:v>
                </c:pt>
                <c:pt idx="333">
                  <c:v>36.25</c:v>
                </c:pt>
                <c:pt idx="334">
                  <c:v>36.25</c:v>
                </c:pt>
                <c:pt idx="335">
                  <c:v>36.25</c:v>
                </c:pt>
                <c:pt idx="336">
                  <c:v>36.25</c:v>
                </c:pt>
                <c:pt idx="337">
                  <c:v>36.25</c:v>
                </c:pt>
                <c:pt idx="338">
                  <c:v>36.25</c:v>
                </c:pt>
                <c:pt idx="339">
                  <c:v>36.25</c:v>
                </c:pt>
                <c:pt idx="340">
                  <c:v>36.25</c:v>
                </c:pt>
                <c:pt idx="341">
                  <c:v>36.25</c:v>
                </c:pt>
                <c:pt idx="342">
                  <c:v>36.25</c:v>
                </c:pt>
                <c:pt idx="343">
                  <c:v>36.25</c:v>
                </c:pt>
                <c:pt idx="344">
                  <c:v>36.25</c:v>
                </c:pt>
                <c:pt idx="345">
                  <c:v>36.25</c:v>
                </c:pt>
                <c:pt idx="346">
                  <c:v>36.25</c:v>
                </c:pt>
                <c:pt idx="347">
                  <c:v>36.25</c:v>
                </c:pt>
                <c:pt idx="348">
                  <c:v>36.25</c:v>
                </c:pt>
                <c:pt idx="349">
                  <c:v>36.25</c:v>
                </c:pt>
                <c:pt idx="350">
                  <c:v>36.25</c:v>
                </c:pt>
                <c:pt idx="351">
                  <c:v>36.25</c:v>
                </c:pt>
                <c:pt idx="352">
                  <c:v>36.25</c:v>
                </c:pt>
                <c:pt idx="353">
                  <c:v>36.25</c:v>
                </c:pt>
                <c:pt idx="354">
                  <c:v>36.25</c:v>
                </c:pt>
                <c:pt idx="355">
                  <c:v>36.25</c:v>
                </c:pt>
                <c:pt idx="356">
                  <c:v>36.25</c:v>
                </c:pt>
                <c:pt idx="357">
                  <c:v>36.25</c:v>
                </c:pt>
                <c:pt idx="358">
                  <c:v>36.25</c:v>
                </c:pt>
                <c:pt idx="359">
                  <c:v>36.25</c:v>
                </c:pt>
                <c:pt idx="360">
                  <c:v>36.25</c:v>
                </c:pt>
                <c:pt idx="361">
                  <c:v>36.25</c:v>
                </c:pt>
                <c:pt idx="362">
                  <c:v>36.25</c:v>
                </c:pt>
                <c:pt idx="363">
                  <c:v>36.25</c:v>
                </c:pt>
                <c:pt idx="364">
                  <c:v>36.25</c:v>
                </c:pt>
                <c:pt idx="365">
                  <c:v>36.25</c:v>
                </c:pt>
                <c:pt idx="366">
                  <c:v>36.25</c:v>
                </c:pt>
                <c:pt idx="367">
                  <c:v>36.25</c:v>
                </c:pt>
                <c:pt idx="368">
                  <c:v>36.25</c:v>
                </c:pt>
                <c:pt idx="369">
                  <c:v>36.25</c:v>
                </c:pt>
                <c:pt idx="370">
                  <c:v>36.25</c:v>
                </c:pt>
                <c:pt idx="371">
                  <c:v>36.25</c:v>
                </c:pt>
                <c:pt idx="372">
                  <c:v>36.25</c:v>
                </c:pt>
                <c:pt idx="373">
                  <c:v>36.25</c:v>
                </c:pt>
                <c:pt idx="374">
                  <c:v>36.25</c:v>
                </c:pt>
                <c:pt idx="375">
                  <c:v>36.25</c:v>
                </c:pt>
                <c:pt idx="376">
                  <c:v>36.25</c:v>
                </c:pt>
                <c:pt idx="377">
                  <c:v>36.25</c:v>
                </c:pt>
                <c:pt idx="378">
                  <c:v>36.25</c:v>
                </c:pt>
                <c:pt idx="379">
                  <c:v>36.25</c:v>
                </c:pt>
                <c:pt idx="380">
                  <c:v>36.25</c:v>
                </c:pt>
                <c:pt idx="381">
                  <c:v>36.25</c:v>
                </c:pt>
                <c:pt idx="382">
                  <c:v>36.25</c:v>
                </c:pt>
                <c:pt idx="383">
                  <c:v>36.25</c:v>
                </c:pt>
                <c:pt idx="384">
                  <c:v>36.25</c:v>
                </c:pt>
                <c:pt idx="385">
                  <c:v>36.25</c:v>
                </c:pt>
                <c:pt idx="386">
                  <c:v>36.25</c:v>
                </c:pt>
                <c:pt idx="387">
                  <c:v>36.25</c:v>
                </c:pt>
                <c:pt idx="388">
                  <c:v>36.25</c:v>
                </c:pt>
                <c:pt idx="389">
                  <c:v>36.25</c:v>
                </c:pt>
                <c:pt idx="390">
                  <c:v>36.25</c:v>
                </c:pt>
                <c:pt idx="391">
                  <c:v>36.25</c:v>
                </c:pt>
                <c:pt idx="392">
                  <c:v>36.25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C2BF-44DB-8890-648FF102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064224"/>
        <c:axId val="538064552"/>
        <c:extLst>
          <c:ext xmlns:c15="http://schemas.microsoft.com/office/drawing/2012/chart" uri="{02D57815-91ED-43cb-92C2-25804820EDAC}">
            <c15:filteredLineSeries>
              <c15:ser>
                <c:idx val="17"/>
                <c:order val="17"/>
                <c:tx>
                  <c:strRef>
                    <c:extLst>
                      <c:ext uri="{02D57815-91ED-43cb-92C2-25804820EDAC}">
                        <c15:formulaRef>
                          <c15:sqref>'NAFTA+POZAGAS'!$D$2</c15:sqref>
                        </c15:formulaRef>
                      </c:ext>
                    </c:extLst>
                    <c:strCache>
                      <c:ptCount val="1"/>
                      <c:pt idx="0">
                        <c:v>Client Rate PZG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'NAFTA+POZAGAS'!$D$7:$D$642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-0.29107612903225799</c:v>
                      </c:pt>
                      <c:pt idx="1">
                        <c:v>-0.30073732718893997</c:v>
                      </c:pt>
                      <c:pt idx="2">
                        <c:v>-0.30073732718893997</c:v>
                      </c:pt>
                      <c:pt idx="3">
                        <c:v>-0.30073732718893997</c:v>
                      </c:pt>
                      <c:pt idx="4">
                        <c:v>-0.30073732718893997</c:v>
                      </c:pt>
                      <c:pt idx="5">
                        <c:v>-0.30073732718893997</c:v>
                      </c:pt>
                      <c:pt idx="6">
                        <c:v>-0.30073732718893997</c:v>
                      </c:pt>
                      <c:pt idx="7">
                        <c:v>-0.30073732718893997</c:v>
                      </c:pt>
                      <c:pt idx="8">
                        <c:v>-0.30073732718893997</c:v>
                      </c:pt>
                      <c:pt idx="9">
                        <c:v>-0.30073732718893997</c:v>
                      </c:pt>
                      <c:pt idx="10">
                        <c:v>-0.25450691244239598</c:v>
                      </c:pt>
                      <c:pt idx="11">
                        <c:v>0.430764976958525</c:v>
                      </c:pt>
                      <c:pt idx="12">
                        <c:v>0.430764976958525</c:v>
                      </c:pt>
                      <c:pt idx="13">
                        <c:v>0.78976958525345597</c:v>
                      </c:pt>
                      <c:pt idx="14">
                        <c:v>0.78976958525345597</c:v>
                      </c:pt>
                      <c:pt idx="15">
                        <c:v>0.78976958525345597</c:v>
                      </c:pt>
                      <c:pt idx="16">
                        <c:v>0.43297695852534601</c:v>
                      </c:pt>
                      <c:pt idx="17">
                        <c:v>-1.09677419354839E-2</c:v>
                      </c:pt>
                      <c:pt idx="18">
                        <c:v>-1.09677419354839E-2</c:v>
                      </c:pt>
                      <c:pt idx="19">
                        <c:v>-1.09677419354839E-2</c:v>
                      </c:pt>
                      <c:pt idx="20">
                        <c:v>-1.09677419354839E-2</c:v>
                      </c:pt>
                      <c:pt idx="21">
                        <c:v>-1.09677419354839E-2</c:v>
                      </c:pt>
                      <c:pt idx="22">
                        <c:v>-1.09677419354839E-2</c:v>
                      </c:pt>
                      <c:pt idx="23">
                        <c:v>-1.09677419354839E-2</c:v>
                      </c:pt>
                      <c:pt idx="24">
                        <c:v>-1.09677419354839E-2</c:v>
                      </c:pt>
                      <c:pt idx="25">
                        <c:v>-1.09677419354839E-2</c:v>
                      </c:pt>
                      <c:pt idx="26">
                        <c:v>-1.09677419354839E-2</c:v>
                      </c:pt>
                      <c:pt idx="27">
                        <c:v>-1.09677419354839E-2</c:v>
                      </c:pt>
                      <c:pt idx="28">
                        <c:v>-1.09677419354839E-2</c:v>
                      </c:pt>
                      <c:pt idx="29">
                        <c:v>-1.09677419354839E-2</c:v>
                      </c:pt>
                      <c:pt idx="30">
                        <c:v>-1.09677419354839E-2</c:v>
                      </c:pt>
                      <c:pt idx="31">
                        <c:v>-1.09677419354839E-2</c:v>
                      </c:pt>
                      <c:pt idx="32">
                        <c:v>-1.09677419354839E-2</c:v>
                      </c:pt>
                      <c:pt idx="33">
                        <c:v>-1.09677419354839E-2</c:v>
                      </c:pt>
                      <c:pt idx="34">
                        <c:v>-1.09677419354839E-2</c:v>
                      </c:pt>
                      <c:pt idx="35">
                        <c:v>-1.09677419354839E-2</c:v>
                      </c:pt>
                      <c:pt idx="36">
                        <c:v>-1.09677419354839E-2</c:v>
                      </c:pt>
                      <c:pt idx="37">
                        <c:v>-1.09677419354839E-2</c:v>
                      </c:pt>
                      <c:pt idx="38">
                        <c:v>-1.09677419354839E-2</c:v>
                      </c:pt>
                      <c:pt idx="39">
                        <c:v>-1.09677419354839E-2</c:v>
                      </c:pt>
                      <c:pt idx="40">
                        <c:v>-1.09677419354839E-2</c:v>
                      </c:pt>
                      <c:pt idx="41">
                        <c:v>-1.09677419354839E-2</c:v>
                      </c:pt>
                      <c:pt idx="42">
                        <c:v>-1.09677419354839E-2</c:v>
                      </c:pt>
                      <c:pt idx="43">
                        <c:v>-1.09677419354839E-2</c:v>
                      </c:pt>
                      <c:pt idx="44">
                        <c:v>-1.09677419354839E-2</c:v>
                      </c:pt>
                      <c:pt idx="45">
                        <c:v>-1.09677419354839E-2</c:v>
                      </c:pt>
                      <c:pt idx="46">
                        <c:v>-1.09677419354839E-2</c:v>
                      </c:pt>
                      <c:pt idx="47">
                        <c:v>0.78976958525345597</c:v>
                      </c:pt>
                      <c:pt idx="48">
                        <c:v>0.53096774193548402</c:v>
                      </c:pt>
                      <c:pt idx="49">
                        <c:v>-0.15275576036866401</c:v>
                      </c:pt>
                      <c:pt idx="50">
                        <c:v>-0.14833179723502299</c:v>
                      </c:pt>
                      <c:pt idx="51">
                        <c:v>-0.143907834101382</c:v>
                      </c:pt>
                      <c:pt idx="52">
                        <c:v>-0.143907834101382</c:v>
                      </c:pt>
                      <c:pt idx="53">
                        <c:v>-0.143907834101382</c:v>
                      </c:pt>
                      <c:pt idx="54">
                        <c:v>-0.143907834101382</c:v>
                      </c:pt>
                      <c:pt idx="55">
                        <c:v>-0.143907834101382</c:v>
                      </c:pt>
                      <c:pt idx="56">
                        <c:v>-0.143907834101382</c:v>
                      </c:pt>
                      <c:pt idx="57">
                        <c:v>-0.143907834101382</c:v>
                      </c:pt>
                      <c:pt idx="58">
                        <c:v>-0.143907834101382</c:v>
                      </c:pt>
                      <c:pt idx="59">
                        <c:v>-1.09677419354839E-2</c:v>
                      </c:pt>
                      <c:pt idx="60">
                        <c:v>-1.09677419354839E-2</c:v>
                      </c:pt>
                      <c:pt idx="61">
                        <c:v>-1.09677419354839E-2</c:v>
                      </c:pt>
                      <c:pt idx="62">
                        <c:v>-1.09677419354839E-2</c:v>
                      </c:pt>
                      <c:pt idx="63">
                        <c:v>-1.09677419354839E-2</c:v>
                      </c:pt>
                      <c:pt idx="64">
                        <c:v>-1.09677419354839E-2</c:v>
                      </c:pt>
                      <c:pt idx="65">
                        <c:v>-1.09677419354839E-2</c:v>
                      </c:pt>
                      <c:pt idx="66">
                        <c:v>-1.09677419354839E-2</c:v>
                      </c:pt>
                      <c:pt idx="67">
                        <c:v>-1.09677419354839E-2</c:v>
                      </c:pt>
                      <c:pt idx="68">
                        <c:v>-1.09677419354839E-2</c:v>
                      </c:pt>
                      <c:pt idx="69">
                        <c:v>-1.09677419354839E-2</c:v>
                      </c:pt>
                      <c:pt idx="70">
                        <c:v>-1.09677419354839E-2</c:v>
                      </c:pt>
                      <c:pt idx="71">
                        <c:v>-1.09677419354839E-2</c:v>
                      </c:pt>
                      <c:pt idx="72">
                        <c:v>-1.09677419354839E-2</c:v>
                      </c:pt>
                      <c:pt idx="73">
                        <c:v>-1.09677419354839E-2</c:v>
                      </c:pt>
                      <c:pt idx="74">
                        <c:v>-1.09677419354839E-2</c:v>
                      </c:pt>
                      <c:pt idx="75">
                        <c:v>-1.09677419354839E-2</c:v>
                      </c:pt>
                      <c:pt idx="76">
                        <c:v>-1.09677419354839E-2</c:v>
                      </c:pt>
                      <c:pt idx="77">
                        <c:v>-1.09677419354839E-2</c:v>
                      </c:pt>
                      <c:pt idx="78">
                        <c:v>-1.09677419354839E-2</c:v>
                      </c:pt>
                      <c:pt idx="79">
                        <c:v>-1.09677419354839E-2</c:v>
                      </c:pt>
                      <c:pt idx="80">
                        <c:v>-1.09677419354839E-2</c:v>
                      </c:pt>
                      <c:pt idx="81">
                        <c:v>-1.09677419354839E-2</c:v>
                      </c:pt>
                      <c:pt idx="82">
                        <c:v>-1.09677419354839E-2</c:v>
                      </c:pt>
                      <c:pt idx="83">
                        <c:v>-1.09677419354839E-2</c:v>
                      </c:pt>
                      <c:pt idx="84">
                        <c:v>8.9013824884792606E-2</c:v>
                      </c:pt>
                      <c:pt idx="85">
                        <c:v>0.20138248847926299</c:v>
                      </c:pt>
                      <c:pt idx="86">
                        <c:v>1.37058470046083</c:v>
                      </c:pt>
                      <c:pt idx="87">
                        <c:v>1.51364055299539</c:v>
                      </c:pt>
                      <c:pt idx="88">
                        <c:v>1.51364055299539</c:v>
                      </c:pt>
                      <c:pt idx="89">
                        <c:v>1.51364055299539</c:v>
                      </c:pt>
                      <c:pt idx="90">
                        <c:v>1.51364055299539</c:v>
                      </c:pt>
                      <c:pt idx="91">
                        <c:v>1.51364055299539</c:v>
                      </c:pt>
                      <c:pt idx="92">
                        <c:v>1.51364055299539</c:v>
                      </c:pt>
                      <c:pt idx="93">
                        <c:v>1.51364055299539</c:v>
                      </c:pt>
                      <c:pt idx="94">
                        <c:v>1.51364055299539</c:v>
                      </c:pt>
                      <c:pt idx="95">
                        <c:v>1.51364055299539</c:v>
                      </c:pt>
                      <c:pt idx="96">
                        <c:v>1.51364055299539</c:v>
                      </c:pt>
                      <c:pt idx="97">
                        <c:v>1.51364055299539</c:v>
                      </c:pt>
                      <c:pt idx="98">
                        <c:v>1.51364055299539</c:v>
                      </c:pt>
                      <c:pt idx="99">
                        <c:v>1.51364055299539</c:v>
                      </c:pt>
                      <c:pt idx="100">
                        <c:v>1.51364055299539</c:v>
                      </c:pt>
                      <c:pt idx="101">
                        <c:v>1.51364055299539</c:v>
                      </c:pt>
                      <c:pt idx="102">
                        <c:v>1.51364055299539</c:v>
                      </c:pt>
                      <c:pt idx="103">
                        <c:v>1.51364055299539</c:v>
                      </c:pt>
                      <c:pt idx="104">
                        <c:v>1.5552073732718901</c:v>
                      </c:pt>
                      <c:pt idx="105">
                        <c:v>1.5928073732718899</c:v>
                      </c:pt>
                      <c:pt idx="106">
                        <c:v>1.6021198156681999</c:v>
                      </c:pt>
                      <c:pt idx="107">
                        <c:v>1.6021198156681999</c:v>
                      </c:pt>
                      <c:pt idx="108">
                        <c:v>1.6021198156681999</c:v>
                      </c:pt>
                      <c:pt idx="109">
                        <c:v>1.6021198156681999</c:v>
                      </c:pt>
                      <c:pt idx="110">
                        <c:v>1.6021198156681999</c:v>
                      </c:pt>
                      <c:pt idx="111">
                        <c:v>1.6021198156681999</c:v>
                      </c:pt>
                      <c:pt idx="112">
                        <c:v>1.6021198156681999</c:v>
                      </c:pt>
                      <c:pt idx="113">
                        <c:v>1.6021198156681999</c:v>
                      </c:pt>
                      <c:pt idx="114">
                        <c:v>1.6021198156681999</c:v>
                      </c:pt>
                      <c:pt idx="115">
                        <c:v>1.6021198156681999</c:v>
                      </c:pt>
                      <c:pt idx="116">
                        <c:v>1.6021198156681999</c:v>
                      </c:pt>
                      <c:pt idx="117">
                        <c:v>1.6021198156681999</c:v>
                      </c:pt>
                      <c:pt idx="118">
                        <c:v>1.6021198156681999</c:v>
                      </c:pt>
                      <c:pt idx="119">
                        <c:v>1.6021198156681999</c:v>
                      </c:pt>
                      <c:pt idx="120">
                        <c:v>1.6021198156681999</c:v>
                      </c:pt>
                      <c:pt idx="121">
                        <c:v>1.6021198156681999</c:v>
                      </c:pt>
                      <c:pt idx="122">
                        <c:v>1.6021198156681999</c:v>
                      </c:pt>
                      <c:pt idx="123">
                        <c:v>1.6021198156681999</c:v>
                      </c:pt>
                      <c:pt idx="124">
                        <c:v>1.6021198156681999</c:v>
                      </c:pt>
                      <c:pt idx="125">
                        <c:v>1.6021198156681999</c:v>
                      </c:pt>
                      <c:pt idx="126">
                        <c:v>1.6021198156681999</c:v>
                      </c:pt>
                      <c:pt idx="127">
                        <c:v>1.6021198156681999</c:v>
                      </c:pt>
                      <c:pt idx="128">
                        <c:v>1.6021198156681999</c:v>
                      </c:pt>
                      <c:pt idx="129">
                        <c:v>1.6021198156681999</c:v>
                      </c:pt>
                      <c:pt idx="130">
                        <c:v>1.6021198156681999</c:v>
                      </c:pt>
                      <c:pt idx="131">
                        <c:v>1.60400571428571</c:v>
                      </c:pt>
                      <c:pt idx="132">
                        <c:v>1.77493843317972</c:v>
                      </c:pt>
                      <c:pt idx="133">
                        <c:v>1.89410138248848</c:v>
                      </c:pt>
                      <c:pt idx="134">
                        <c:v>1.70298617511521</c:v>
                      </c:pt>
                      <c:pt idx="135">
                        <c:v>1.70298617511521</c:v>
                      </c:pt>
                      <c:pt idx="136">
                        <c:v>1.70298617511521</c:v>
                      </c:pt>
                      <c:pt idx="137">
                        <c:v>1.70298617511521</c:v>
                      </c:pt>
                      <c:pt idx="138">
                        <c:v>1.70298617511521</c:v>
                      </c:pt>
                      <c:pt idx="139">
                        <c:v>1.69822829493088</c:v>
                      </c:pt>
                      <c:pt idx="140">
                        <c:v>1.6861972350230401</c:v>
                      </c:pt>
                      <c:pt idx="141">
                        <c:v>1.6742812903225801</c:v>
                      </c:pt>
                      <c:pt idx="142">
                        <c:v>1.6624781566820299</c:v>
                      </c:pt>
                      <c:pt idx="143">
                        <c:v>1.65078783410138</c:v>
                      </c:pt>
                      <c:pt idx="144">
                        <c:v>1.63920838709677</c:v>
                      </c:pt>
                      <c:pt idx="145">
                        <c:v>1.62773944700461</c:v>
                      </c:pt>
                      <c:pt idx="146">
                        <c:v>1.6163805529953901</c:v>
                      </c:pt>
                      <c:pt idx="147">
                        <c:v>1.6051285714285699</c:v>
                      </c:pt>
                      <c:pt idx="148">
                        <c:v>1.59398451612903</c:v>
                      </c:pt>
                      <c:pt idx="149">
                        <c:v>1.5829465437788</c:v>
                      </c:pt>
                      <c:pt idx="150">
                        <c:v>1.57201493087558</c:v>
                      </c:pt>
                      <c:pt idx="151">
                        <c:v>1.56118506912442</c:v>
                      </c:pt>
                      <c:pt idx="152">
                        <c:v>1.55045935483871</c:v>
                      </c:pt>
                      <c:pt idx="153">
                        <c:v>1.53983705069124</c:v>
                      </c:pt>
                      <c:pt idx="154">
                        <c:v>1.5293146543778799</c:v>
                      </c:pt>
                      <c:pt idx="155">
                        <c:v>1.51889188940092</c:v>
                      </c:pt>
                      <c:pt idx="156">
                        <c:v>1.5085685714285699</c:v>
                      </c:pt>
                      <c:pt idx="157">
                        <c:v>1.49834497695853</c:v>
                      </c:pt>
                      <c:pt idx="158">
                        <c:v>1.4882164976958501</c:v>
                      </c:pt>
                      <c:pt idx="159">
                        <c:v>1.4781870046082899</c:v>
                      </c:pt>
                      <c:pt idx="160">
                        <c:v>1.4682507834101399</c:v>
                      </c:pt>
                      <c:pt idx="161">
                        <c:v>1.4584099539170501</c:v>
                      </c:pt>
                      <c:pt idx="162">
                        <c:v>1.42395373271889</c:v>
                      </c:pt>
                      <c:pt idx="163">
                        <c:v>1.4255599999999999</c:v>
                      </c:pt>
                      <c:pt idx="164">
                        <c:v>1.41599935483871</c:v>
                      </c:pt>
                      <c:pt idx="165">
                        <c:v>1.40652755760369</c:v>
                      </c:pt>
                      <c:pt idx="166">
                        <c:v>1.3971465437788</c:v>
                      </c:pt>
                      <c:pt idx="167">
                        <c:v>1.38785456221198</c:v>
                      </c:pt>
                      <c:pt idx="168">
                        <c:v>1.3786521658986199</c:v>
                      </c:pt>
                      <c:pt idx="169">
                        <c:v>1.36953658986175</c:v>
                      </c:pt>
                      <c:pt idx="170">
                        <c:v>1.36050764976959</c:v>
                      </c:pt>
                      <c:pt idx="171">
                        <c:v>1.35156709677419</c:v>
                      </c:pt>
                      <c:pt idx="172">
                        <c:v>1.34270764976959</c:v>
                      </c:pt>
                      <c:pt idx="173">
                        <c:v>1.3339348387096801</c:v>
                      </c:pt>
                      <c:pt idx="174">
                        <c:v>1.3252462672811101</c:v>
                      </c:pt>
                      <c:pt idx="175">
                        <c:v>1.3166394470046101</c:v>
                      </c:pt>
                      <c:pt idx="176">
                        <c:v>1.30811428571429</c:v>
                      </c:pt>
                      <c:pt idx="177">
                        <c:v>1.32822516129032</c:v>
                      </c:pt>
                      <c:pt idx="178">
                        <c:v>1.3465188940092201</c:v>
                      </c:pt>
                      <c:pt idx="179">
                        <c:v>1.3382349308755801</c:v>
                      </c:pt>
                      <c:pt idx="180">
                        <c:v>1.3300307834101399</c:v>
                      </c:pt>
                      <c:pt idx="181">
                        <c:v>2.19582479262673</c:v>
                      </c:pt>
                      <c:pt idx="182">
                        <c:v>2.5459510599078299</c:v>
                      </c:pt>
                      <c:pt idx="183">
                        <c:v>2.79114359447005</c:v>
                      </c:pt>
                      <c:pt idx="184">
                        <c:v>3.6022257142857099</c:v>
                      </c:pt>
                      <c:pt idx="185">
                        <c:v>3.5809862672811099</c:v>
                      </c:pt>
                      <c:pt idx="186">
                        <c:v>3.5598968663594501</c:v>
                      </c:pt>
                      <c:pt idx="187">
                        <c:v>3.5389575115207399</c:v>
                      </c:pt>
                      <c:pt idx="188">
                        <c:v>3.5181597235023001</c:v>
                      </c:pt>
                      <c:pt idx="189">
                        <c:v>3.49750986175115</c:v>
                      </c:pt>
                      <c:pt idx="190">
                        <c:v>3.4770035944700499</c:v>
                      </c:pt>
                      <c:pt idx="191">
                        <c:v>3.4566458064516099</c:v>
                      </c:pt>
                      <c:pt idx="192">
                        <c:v>3.4364259907834098</c:v>
                      </c:pt>
                      <c:pt idx="193">
                        <c:v>3.4163458064516101</c:v>
                      </c:pt>
                      <c:pt idx="194">
                        <c:v>3.39640801843318</c:v>
                      </c:pt>
                      <c:pt idx="195">
                        <c:v>3.37661170506912</c:v>
                      </c:pt>
                      <c:pt idx="196">
                        <c:v>3.3569496774193599</c:v>
                      </c:pt>
                      <c:pt idx="197">
                        <c:v>3.3374253456221199</c:v>
                      </c:pt>
                      <c:pt idx="198">
                        <c:v>3.31803870967742</c:v>
                      </c:pt>
                      <c:pt idx="199">
                        <c:v>3.2987910599078298</c:v>
                      </c:pt>
                      <c:pt idx="200">
                        <c:v>3.2796720737327201</c:v>
                      </c:pt>
                      <c:pt idx="201">
                        <c:v>3.2606847004608301</c:v>
                      </c:pt>
                      <c:pt idx="202">
                        <c:v>3.2418319815668202</c:v>
                      </c:pt>
                      <c:pt idx="203">
                        <c:v>3.2281462672811099</c:v>
                      </c:pt>
                      <c:pt idx="204">
                        <c:v>3.22350147465438</c:v>
                      </c:pt>
                      <c:pt idx="205">
                        <c:v>3.21855050691244</c:v>
                      </c:pt>
                      <c:pt idx="206">
                        <c:v>3.3476308755760402</c:v>
                      </c:pt>
                      <c:pt idx="207">
                        <c:v>3.24537778801843</c:v>
                      </c:pt>
                      <c:pt idx="208">
                        <c:v>3.2273066359447</c:v>
                      </c:pt>
                      <c:pt idx="209">
                        <c:v>3.2093555760368702</c:v>
                      </c:pt>
                      <c:pt idx="210">
                        <c:v>3.19153059907834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-6.3166267281105997</c:v>
                      </c:pt>
                      <c:pt idx="227">
                        <c:v>-6.3166267281105997</c:v>
                      </c:pt>
                      <c:pt idx="228">
                        <c:v>-6.3166267281105997</c:v>
                      </c:pt>
                      <c:pt idx="229">
                        <c:v>-6.3166267281105997</c:v>
                      </c:pt>
                      <c:pt idx="230">
                        <c:v>-6.3166267281105997</c:v>
                      </c:pt>
                      <c:pt idx="231">
                        <c:v>-6.3166267281105997</c:v>
                      </c:pt>
                      <c:pt idx="232">
                        <c:v>-6.3166267281105997</c:v>
                      </c:pt>
                      <c:pt idx="233">
                        <c:v>-6.3166267281105997</c:v>
                      </c:pt>
                      <c:pt idx="234">
                        <c:v>-6.3166267281105997</c:v>
                      </c:pt>
                      <c:pt idx="235">
                        <c:v>-6.3166267281105997</c:v>
                      </c:pt>
                      <c:pt idx="236">
                        <c:v>-6.3166267281105997</c:v>
                      </c:pt>
                      <c:pt idx="237">
                        <c:v>-6.3166267281105997</c:v>
                      </c:pt>
                      <c:pt idx="238">
                        <c:v>-6.3166267281105997</c:v>
                      </c:pt>
                      <c:pt idx="239">
                        <c:v>-6.3166267281105997</c:v>
                      </c:pt>
                      <c:pt idx="240">
                        <c:v>-6.3166267281105997</c:v>
                      </c:pt>
                      <c:pt idx="241">
                        <c:v>-6.3166267281105997</c:v>
                      </c:pt>
                      <c:pt idx="242">
                        <c:v>-6.3166267281105997</c:v>
                      </c:pt>
                      <c:pt idx="243">
                        <c:v>-6.3166267281105997</c:v>
                      </c:pt>
                      <c:pt idx="244">
                        <c:v>-6.3166267281105997</c:v>
                      </c:pt>
                      <c:pt idx="245">
                        <c:v>-6.3166267281105997</c:v>
                      </c:pt>
                      <c:pt idx="246">
                        <c:v>-6.3166267281105997</c:v>
                      </c:pt>
                      <c:pt idx="247">
                        <c:v>-6.3166267281105997</c:v>
                      </c:pt>
                      <c:pt idx="248">
                        <c:v>-6.3166267281105997</c:v>
                      </c:pt>
                      <c:pt idx="249">
                        <c:v>-6.3166267281105997</c:v>
                      </c:pt>
                      <c:pt idx="250">
                        <c:v>-6.3166267281105997</c:v>
                      </c:pt>
                      <c:pt idx="251">
                        <c:v>-6.3166267281105997</c:v>
                      </c:pt>
                      <c:pt idx="252">
                        <c:v>-6.3166267281105997</c:v>
                      </c:pt>
                      <c:pt idx="253">
                        <c:v>-6.3166267281105997</c:v>
                      </c:pt>
                      <c:pt idx="254">
                        <c:v>-6.3166267281105997</c:v>
                      </c:pt>
                      <c:pt idx="255">
                        <c:v>-6.3166267281105997</c:v>
                      </c:pt>
                      <c:pt idx="256">
                        <c:v>-6.3166267281105997</c:v>
                      </c:pt>
                      <c:pt idx="257">
                        <c:v>-6.3166267281105997</c:v>
                      </c:pt>
                      <c:pt idx="258">
                        <c:v>-6.3166267281105997</c:v>
                      </c:pt>
                      <c:pt idx="259">
                        <c:v>-6.3166267281105997</c:v>
                      </c:pt>
                      <c:pt idx="260">
                        <c:v>-6.3166267281105997</c:v>
                      </c:pt>
                      <c:pt idx="261">
                        <c:v>-6.3166267281105997</c:v>
                      </c:pt>
                      <c:pt idx="262">
                        <c:v>-6.3166267281105997</c:v>
                      </c:pt>
                      <c:pt idx="263">
                        <c:v>-6.3166267281105997</c:v>
                      </c:pt>
                      <c:pt idx="264">
                        <c:v>-6.3166267281105997</c:v>
                      </c:pt>
                      <c:pt idx="265">
                        <c:v>-6.3166267281105997</c:v>
                      </c:pt>
                      <c:pt idx="266">
                        <c:v>-6.3166267281105997</c:v>
                      </c:pt>
                      <c:pt idx="267">
                        <c:v>-6.3166267281105997</c:v>
                      </c:pt>
                      <c:pt idx="268">
                        <c:v>-6.3166267281105997</c:v>
                      </c:pt>
                      <c:pt idx="269">
                        <c:v>-6.3166267281105997</c:v>
                      </c:pt>
                      <c:pt idx="270">
                        <c:v>-6.3166267281105997</c:v>
                      </c:pt>
                      <c:pt idx="271">
                        <c:v>-6.3166210138248902</c:v>
                      </c:pt>
                      <c:pt idx="272">
                        <c:v>-6.30123262672811</c:v>
                      </c:pt>
                      <c:pt idx="273">
                        <c:v>-6.2859297695852501</c:v>
                      </c:pt>
                      <c:pt idx="274">
                        <c:v>-6.2707118894009204</c:v>
                      </c:pt>
                      <c:pt idx="275">
                        <c:v>-6.2555784331797204</c:v>
                      </c:pt>
                      <c:pt idx="276">
                        <c:v>-6.2405292165898603</c:v>
                      </c:pt>
                      <c:pt idx="277">
                        <c:v>-6.2255635023041496</c:v>
                      </c:pt>
                      <c:pt idx="278">
                        <c:v>-5.8682661751152096</c:v>
                      </c:pt>
                      <c:pt idx="279">
                        <c:v>-5.8474410138248896</c:v>
                      </c:pt>
                      <c:pt idx="280">
                        <c:v>-5.8207047004608299</c:v>
                      </c:pt>
                      <c:pt idx="281">
                        <c:v>-5.7941644239631298</c:v>
                      </c:pt>
                      <c:pt idx="282">
                        <c:v>-5.7678190783410104</c:v>
                      </c:pt>
                      <c:pt idx="283">
                        <c:v>-5.7416667281105997</c:v>
                      </c:pt>
                      <c:pt idx="284">
                        <c:v>-5.7157059907834098</c:v>
                      </c:pt>
                      <c:pt idx="285">
                        <c:v>-5.6899353917050703</c:v>
                      </c:pt>
                      <c:pt idx="286">
                        <c:v>-5.6643535483871004</c:v>
                      </c:pt>
                      <c:pt idx="287">
                        <c:v>-5.6389588018433203</c:v>
                      </c:pt>
                      <c:pt idx="288">
                        <c:v>-5.61374967741936</c:v>
                      </c:pt>
                      <c:pt idx="289">
                        <c:v>-5.5887247926267296</c:v>
                      </c:pt>
                      <c:pt idx="290">
                        <c:v>-5.5638828571428602</c:v>
                      </c:pt>
                      <c:pt idx="291">
                        <c:v>-5.5392219354838703</c:v>
                      </c:pt>
                      <c:pt idx="292">
                        <c:v>-5.5147412903225801</c:v>
                      </c:pt>
                      <c:pt idx="293">
                        <c:v>-5.4904390783410104</c:v>
                      </c:pt>
                      <c:pt idx="294">
                        <c:v>-5.4663138248847902</c:v>
                      </c:pt>
                      <c:pt idx="295">
                        <c:v>-5.4423644239631299</c:v>
                      </c:pt>
                      <c:pt idx="296">
                        <c:v>-5.4185894009216602</c:v>
                      </c:pt>
                      <c:pt idx="297">
                        <c:v>-5.3949872811059896</c:v>
                      </c:pt>
                      <c:pt idx="298">
                        <c:v>-5.37155686635945</c:v>
                      </c:pt>
                      <c:pt idx="299">
                        <c:v>-5.3482969585253501</c:v>
                      </c:pt>
                      <c:pt idx="300">
                        <c:v>-5.3252058064516099</c:v>
                      </c:pt>
                      <c:pt idx="301">
                        <c:v>-5.3022823041474698</c:v>
                      </c:pt>
                      <c:pt idx="302">
                        <c:v>-5.2795253456221198</c:v>
                      </c:pt>
                      <c:pt idx="303">
                        <c:v>-5.2569332718894</c:v>
                      </c:pt>
                      <c:pt idx="304">
                        <c:v>-5.23450525345622</c:v>
                      </c:pt>
                      <c:pt idx="305">
                        <c:v>-5.2122394470046096</c:v>
                      </c:pt>
                      <c:pt idx="306">
                        <c:v>-4.9846862672811101</c:v>
                      </c:pt>
                      <c:pt idx="307">
                        <c:v>-4.9627417511520697</c:v>
                      </c:pt>
                      <c:pt idx="308">
                        <c:v>-4.9409560368663596</c:v>
                      </c:pt>
                      <c:pt idx="309">
                        <c:v>-4.91932783410138</c:v>
                      </c:pt>
                      <c:pt idx="310">
                        <c:v>-4.8978559447004599</c:v>
                      </c:pt>
                      <c:pt idx="311">
                        <c:v>-4.8765391705069101</c:v>
                      </c:pt>
                      <c:pt idx="312">
                        <c:v>-4.8553761290322601</c:v>
                      </c:pt>
                      <c:pt idx="313">
                        <c:v>-4.8343658064516104</c:v>
                      </c:pt>
                      <c:pt idx="314">
                        <c:v>-4.81350709677419</c:v>
                      </c:pt>
                      <c:pt idx="315">
                        <c:v>-4.7927986175115196</c:v>
                      </c:pt>
                      <c:pt idx="316">
                        <c:v>-4.7722394470046101</c:v>
                      </c:pt>
                      <c:pt idx="317">
                        <c:v>-4.7518281105990798</c:v>
                      </c:pt>
                      <c:pt idx="318">
                        <c:v>-4.7315637788018403</c:v>
                      </c:pt>
                      <c:pt idx="319">
                        <c:v>-4.7114450691244203</c:v>
                      </c:pt>
                      <c:pt idx="320">
                        <c:v>-4.6914709677419397</c:v>
                      </c:pt>
                      <c:pt idx="321">
                        <c:v>-4.6716403686635903</c:v>
                      </c:pt>
                      <c:pt idx="322">
                        <c:v>-3.8986134562212</c:v>
                      </c:pt>
                      <c:pt idx="323">
                        <c:v>-2.5591666359446998</c:v>
                      </c:pt>
                      <c:pt idx="324">
                        <c:v>-2.5512780645161302</c:v>
                      </c:pt>
                      <c:pt idx="325">
                        <c:v>-2.5434645161290299</c:v>
                      </c:pt>
                      <c:pt idx="326">
                        <c:v>-2.5357254377880198</c:v>
                      </c:pt>
                      <c:pt idx="327">
                        <c:v>-2.5280600921659002</c:v>
                      </c:pt>
                      <c:pt idx="328">
                        <c:v>-2.3720880184331801</c:v>
                      </c:pt>
                      <c:pt idx="329">
                        <c:v>-2.3645680184331801</c:v>
                      </c:pt>
                      <c:pt idx="330">
                        <c:v>-2.35711953917051</c:v>
                      </c:pt>
                      <c:pt idx="331">
                        <c:v>-2.34974202764977</c:v>
                      </c:pt>
                      <c:pt idx="332">
                        <c:v>-2.3424348387096798</c:v>
                      </c:pt>
                      <c:pt idx="333">
                        <c:v>-2.3351971428571399</c:v>
                      </c:pt>
                      <c:pt idx="334">
                        <c:v>-2.32802838709677</c:v>
                      </c:pt>
                      <c:pt idx="335">
                        <c:v>-2.3209280184331802</c:v>
                      </c:pt>
                      <c:pt idx="336">
                        <c:v>-2.3138951152073699</c:v>
                      </c:pt>
                      <c:pt idx="337">
                        <c:v>-2.3069293087557599</c:v>
                      </c:pt>
                      <c:pt idx="338">
                        <c:v>-2.3000297695852501</c:v>
                      </c:pt>
                      <c:pt idx="339">
                        <c:v>-2.2931960368663602</c:v>
                      </c:pt>
                      <c:pt idx="340">
                        <c:v>-2.2864272811059898</c:v>
                      </c:pt>
                      <c:pt idx="341">
                        <c:v>-2.2797230414746501</c:v>
                      </c:pt>
                      <c:pt idx="342">
                        <c:v>-2.27308258064516</c:v>
                      </c:pt>
                      <c:pt idx="343">
                        <c:v>-2.26650543778802</c:v>
                      </c:pt>
                      <c:pt idx="344">
                        <c:v>-2.2599909677419401</c:v>
                      </c:pt>
                      <c:pt idx="345">
                        <c:v>-2.2535384331797199</c:v>
                      </c:pt>
                      <c:pt idx="346">
                        <c:v>-2.2471473732718898</c:v>
                      </c:pt>
                      <c:pt idx="347">
                        <c:v>-2.24081723502304</c:v>
                      </c:pt>
                      <c:pt idx="348">
                        <c:v>-2.2345473732718899</c:v>
                      </c:pt>
                      <c:pt idx="349">
                        <c:v>-2.2283371428571401</c:v>
                      </c:pt>
                      <c:pt idx="350">
                        <c:v>-2.1802457142857099</c:v>
                      </c:pt>
                      <c:pt idx="351">
                        <c:v>-0.44513917050691199</c:v>
                      </c:pt>
                      <c:pt idx="352">
                        <c:v>-0.44513917050691199</c:v>
                      </c:pt>
                      <c:pt idx="353">
                        <c:v>-0.44513917050691199</c:v>
                      </c:pt>
                      <c:pt idx="354">
                        <c:v>-0.44513917050691199</c:v>
                      </c:pt>
                      <c:pt idx="355">
                        <c:v>-0.40756866359447003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2-C2BF-44DB-8890-648FF1029671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0"/>
          <c:order val="15"/>
          <c:tx>
            <c:v>Stock Level in %</c:v>
          </c:tx>
          <c:spPr>
            <a:ln w="254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'NAFTA+POZAGAS'!$BM$7:$BM$642</c:f>
              <c:numCache>
                <c:formatCode>General</c:formatCode>
                <c:ptCount val="636"/>
                <c:pt idx="0">
                  <c:v>69.782217808178558</c:v>
                </c:pt>
                <c:pt idx="1">
                  <c:v>69.632930477414632</c:v>
                </c:pt>
                <c:pt idx="2">
                  <c:v>69.483660304032199</c:v>
                </c:pt>
                <c:pt idx="3">
                  <c:v>69.334407069323362</c:v>
                </c:pt>
                <c:pt idx="4">
                  <c:v>69.185170551775457</c:v>
                </c:pt>
                <c:pt idx="5">
                  <c:v>69.035950538288375</c:v>
                </c:pt>
                <c:pt idx="6">
                  <c:v>68.886746812957981</c:v>
                </c:pt>
                <c:pt idx="7">
                  <c:v>68.737559168291725</c:v>
                </c:pt>
                <c:pt idx="8">
                  <c:v>68.588387396796747</c:v>
                </c:pt>
                <c:pt idx="9">
                  <c:v>68.448998579798257</c:v>
                </c:pt>
                <c:pt idx="10">
                  <c:v>68.315284165102199</c:v>
                </c:pt>
                <c:pt idx="11">
                  <c:v>68.202432961015177</c:v>
                </c:pt>
                <c:pt idx="12">
                  <c:v>68.089596825365334</c:v>
                </c:pt>
                <c:pt idx="13">
                  <c:v>68.073094679641287</c:v>
                </c:pt>
                <c:pt idx="14">
                  <c:v>68.05660721821323</c:v>
                </c:pt>
                <c:pt idx="15">
                  <c:v>68.040134250412478</c:v>
                </c:pt>
                <c:pt idx="16">
                  <c:v>67.927020004794599</c:v>
                </c:pt>
                <c:pt idx="17">
                  <c:v>67.800413807219613</c:v>
                </c:pt>
                <c:pt idx="18">
                  <c:v>67.673821550893791</c:v>
                </c:pt>
                <c:pt idx="19">
                  <c:v>67.547243056363513</c:v>
                </c:pt>
                <c:pt idx="20">
                  <c:v>67.42067814698018</c:v>
                </c:pt>
                <c:pt idx="21">
                  <c:v>67.294126646094881</c:v>
                </c:pt>
                <c:pt idx="22">
                  <c:v>67.167588382666224</c:v>
                </c:pt>
                <c:pt idx="23">
                  <c:v>67.041063185653741</c:v>
                </c:pt>
                <c:pt idx="24">
                  <c:v>66.914550886819569</c:v>
                </c:pt>
                <c:pt idx="25">
                  <c:v>66.788051317927255</c:v>
                </c:pt>
                <c:pt idx="26">
                  <c:v>66.661564316347395</c:v>
                </c:pt>
                <c:pt idx="27">
                  <c:v>66.53596455524395</c:v>
                </c:pt>
                <c:pt idx="28">
                  <c:v>66.40519104305595</c:v>
                </c:pt>
                <c:pt idx="29">
                  <c:v>66.274417530867936</c:v>
                </c:pt>
                <c:pt idx="30">
                  <c:v>66.143644018679609</c:v>
                </c:pt>
                <c:pt idx="31">
                  <c:v>66.012870506491595</c:v>
                </c:pt>
                <c:pt idx="32">
                  <c:v>65.882096994303737</c:v>
                </c:pt>
                <c:pt idx="33">
                  <c:v>65.751323482115637</c:v>
                </c:pt>
                <c:pt idx="34">
                  <c:v>65.622248323587229</c:v>
                </c:pt>
                <c:pt idx="35">
                  <c:v>65.505494570848114</c:v>
                </c:pt>
                <c:pt idx="36">
                  <c:v>65.388740818109</c:v>
                </c:pt>
                <c:pt idx="37">
                  <c:v>65.271987065369871</c:v>
                </c:pt>
                <c:pt idx="38">
                  <c:v>65.155233312630784</c:v>
                </c:pt>
                <c:pt idx="39">
                  <c:v>65.03847955989167</c:v>
                </c:pt>
                <c:pt idx="40">
                  <c:v>64.921725807152569</c:v>
                </c:pt>
                <c:pt idx="41">
                  <c:v>64.80497205441344</c:v>
                </c:pt>
                <c:pt idx="42">
                  <c:v>64.688218301674354</c:v>
                </c:pt>
                <c:pt idx="43">
                  <c:v>64.571464548935211</c:v>
                </c:pt>
                <c:pt idx="44">
                  <c:v>64.454710796196096</c:v>
                </c:pt>
                <c:pt idx="45">
                  <c:v>64.337957043456996</c:v>
                </c:pt>
                <c:pt idx="46">
                  <c:v>64.221203290717881</c:v>
                </c:pt>
                <c:pt idx="47">
                  <c:v>64.214005546216782</c:v>
                </c:pt>
                <c:pt idx="48">
                  <c:v>64.198934304809143</c:v>
                </c:pt>
                <c:pt idx="49">
                  <c:v>64.077866952482765</c:v>
                </c:pt>
                <c:pt idx="50">
                  <c:v>63.956934189847118</c:v>
                </c:pt>
                <c:pt idx="51">
                  <c:v>63.836136016902188</c:v>
                </c:pt>
                <c:pt idx="52">
                  <c:v>63.715337843957222</c:v>
                </c:pt>
                <c:pt idx="53">
                  <c:v>63.594539671012292</c:v>
                </c:pt>
                <c:pt idx="54">
                  <c:v>63.473741498067326</c:v>
                </c:pt>
                <c:pt idx="55">
                  <c:v>63.352943325122389</c:v>
                </c:pt>
                <c:pt idx="56">
                  <c:v>63.232145152177431</c:v>
                </c:pt>
                <c:pt idx="57">
                  <c:v>63.111346979232493</c:v>
                </c:pt>
                <c:pt idx="58">
                  <c:v>62.991586268486763</c:v>
                </c:pt>
                <c:pt idx="59">
                  <c:v>62.886738095471706</c:v>
                </c:pt>
                <c:pt idx="60">
                  <c:v>62.781889922456671</c:v>
                </c:pt>
                <c:pt idx="61">
                  <c:v>62.677041749441614</c:v>
                </c:pt>
                <c:pt idx="62">
                  <c:v>62.572193576426557</c:v>
                </c:pt>
                <c:pt idx="63">
                  <c:v>62.467345403411521</c:v>
                </c:pt>
                <c:pt idx="64">
                  <c:v>62.362497230396471</c:v>
                </c:pt>
                <c:pt idx="65">
                  <c:v>62.257649057381435</c:v>
                </c:pt>
                <c:pt idx="66">
                  <c:v>62.152800884366378</c:v>
                </c:pt>
                <c:pt idx="67">
                  <c:v>62.047952711351329</c:v>
                </c:pt>
                <c:pt idx="68">
                  <c:v>61.943104538336293</c:v>
                </c:pt>
                <c:pt idx="69">
                  <c:v>61.838256365321229</c:v>
                </c:pt>
                <c:pt idx="70">
                  <c:v>61.733408192306179</c:v>
                </c:pt>
                <c:pt idx="71">
                  <c:v>61.62856001929115</c:v>
                </c:pt>
                <c:pt idx="72">
                  <c:v>61.523711846276086</c:v>
                </c:pt>
                <c:pt idx="73">
                  <c:v>61.41886367326105</c:v>
                </c:pt>
                <c:pt idx="74">
                  <c:v>61.314015500246001</c:v>
                </c:pt>
                <c:pt idx="75">
                  <c:v>61.209167327230944</c:v>
                </c:pt>
                <c:pt idx="76">
                  <c:v>61.104319154215908</c:v>
                </c:pt>
                <c:pt idx="77">
                  <c:v>60.999470981200851</c:v>
                </c:pt>
                <c:pt idx="78">
                  <c:v>60.894622808185794</c:v>
                </c:pt>
                <c:pt idx="79">
                  <c:v>60.789774635170772</c:v>
                </c:pt>
                <c:pt idx="80">
                  <c:v>60.684926462155708</c:v>
                </c:pt>
                <c:pt idx="81">
                  <c:v>60.580078289140673</c:v>
                </c:pt>
                <c:pt idx="82">
                  <c:v>60.475882012508364</c:v>
                </c:pt>
                <c:pt idx="83">
                  <c:v>60.374920116812568</c:v>
                </c:pt>
                <c:pt idx="84">
                  <c:v>60.278124495463857</c:v>
                </c:pt>
                <c:pt idx="85">
                  <c:v>60.185695586159078</c:v>
                </c:pt>
                <c:pt idx="86">
                  <c:v>60.128837173111748</c:v>
                </c:pt>
                <c:pt idx="87">
                  <c:v>60.164299439630149</c:v>
                </c:pt>
                <c:pt idx="88">
                  <c:v>60.21119329182546</c:v>
                </c:pt>
                <c:pt idx="89">
                  <c:v>60.292743989378586</c:v>
                </c:pt>
                <c:pt idx="90">
                  <c:v>60.374294686931698</c:v>
                </c:pt>
                <c:pt idx="91">
                  <c:v>60.455845384484846</c:v>
                </c:pt>
                <c:pt idx="92">
                  <c:v>60.537396082037972</c:v>
                </c:pt>
                <c:pt idx="93">
                  <c:v>60.61894677959112</c:v>
                </c:pt>
                <c:pt idx="94">
                  <c:v>60.700497477144239</c:v>
                </c:pt>
                <c:pt idx="95">
                  <c:v>60.782048174697351</c:v>
                </c:pt>
                <c:pt idx="96">
                  <c:v>60.863598872250506</c:v>
                </c:pt>
                <c:pt idx="97">
                  <c:v>60.945149569803625</c:v>
                </c:pt>
                <c:pt idx="98">
                  <c:v>61.026700267356738</c:v>
                </c:pt>
                <c:pt idx="99">
                  <c:v>61.108250964909885</c:v>
                </c:pt>
                <c:pt idx="100">
                  <c:v>61.189801662463012</c:v>
                </c:pt>
                <c:pt idx="101">
                  <c:v>61.271352360016152</c:v>
                </c:pt>
                <c:pt idx="102">
                  <c:v>61.352903057569272</c:v>
                </c:pt>
                <c:pt idx="103">
                  <c:v>61.434453755122419</c:v>
                </c:pt>
                <c:pt idx="104">
                  <c:v>61.517269034977822</c:v>
                </c:pt>
                <c:pt idx="105">
                  <c:v>61.601228215046213</c:v>
                </c:pt>
                <c:pt idx="106">
                  <c:v>61.685470706413568</c:v>
                </c:pt>
                <c:pt idx="107">
                  <c:v>61.769713197780895</c:v>
                </c:pt>
                <c:pt idx="108">
                  <c:v>61.853955689148229</c:v>
                </c:pt>
                <c:pt idx="109">
                  <c:v>61.938198180515549</c:v>
                </c:pt>
                <c:pt idx="110">
                  <c:v>62.022440671882904</c:v>
                </c:pt>
                <c:pt idx="111">
                  <c:v>62.106683163250231</c:v>
                </c:pt>
                <c:pt idx="112">
                  <c:v>62.190925654617551</c:v>
                </c:pt>
                <c:pt idx="113">
                  <c:v>62.276156715675015</c:v>
                </c:pt>
                <c:pt idx="114">
                  <c:v>62.361435547660811</c:v>
                </c:pt>
                <c:pt idx="115">
                  <c:v>62.446714379646608</c:v>
                </c:pt>
                <c:pt idx="116">
                  <c:v>62.531993211632432</c:v>
                </c:pt>
                <c:pt idx="117">
                  <c:v>62.617272043618208</c:v>
                </c:pt>
                <c:pt idx="118">
                  <c:v>62.702550875604011</c:v>
                </c:pt>
                <c:pt idx="119">
                  <c:v>62.787829707589808</c:v>
                </c:pt>
                <c:pt idx="120">
                  <c:v>62.942369675821048</c:v>
                </c:pt>
                <c:pt idx="121">
                  <c:v>63.103355208831275</c:v>
                </c:pt>
                <c:pt idx="122">
                  <c:v>63.264340741841487</c:v>
                </c:pt>
                <c:pt idx="123">
                  <c:v>63.425326274851713</c:v>
                </c:pt>
                <c:pt idx="124">
                  <c:v>63.586311807861932</c:v>
                </c:pt>
                <c:pt idx="125">
                  <c:v>63.747297340872159</c:v>
                </c:pt>
                <c:pt idx="126">
                  <c:v>63.908282873882371</c:v>
                </c:pt>
                <c:pt idx="127">
                  <c:v>64.069268406892604</c:v>
                </c:pt>
                <c:pt idx="128">
                  <c:v>64.230253939902838</c:v>
                </c:pt>
                <c:pt idx="129">
                  <c:v>64.391239472913114</c:v>
                </c:pt>
                <c:pt idx="130">
                  <c:v>64.576455608534616</c:v>
                </c:pt>
                <c:pt idx="131">
                  <c:v>64.867041093316857</c:v>
                </c:pt>
                <c:pt idx="132">
                  <c:v>65.16282684335296</c:v>
                </c:pt>
                <c:pt idx="133">
                  <c:v>65.462237873258516</c:v>
                </c:pt>
                <c:pt idx="134">
                  <c:v>65.755834628525406</c:v>
                </c:pt>
                <c:pt idx="135">
                  <c:v>66.049431383792253</c:v>
                </c:pt>
                <c:pt idx="136">
                  <c:v>66.342599950369987</c:v>
                </c:pt>
                <c:pt idx="137">
                  <c:v>66.635020181443679</c:v>
                </c:pt>
                <c:pt idx="138">
                  <c:v>66.92549176970013</c:v>
                </c:pt>
                <c:pt idx="139">
                  <c:v>67.213887839120389</c:v>
                </c:pt>
                <c:pt idx="140">
                  <c:v>67.499636492872938</c:v>
                </c:pt>
                <c:pt idx="141">
                  <c:v>67.782191972566039</c:v>
                </c:pt>
                <c:pt idx="142">
                  <c:v>68.061584098227939</c:v>
                </c:pt>
                <c:pt idx="143">
                  <c:v>68.337842420707688</c:v>
                </c:pt>
                <c:pt idx="144">
                  <c:v>68.610996185223357</c:v>
                </c:pt>
                <c:pt idx="145">
                  <c:v>68.881074578110315</c:v>
                </c:pt>
                <c:pt idx="146">
                  <c:v>69.148106311835789</c:v>
                </c:pt>
                <c:pt idx="147">
                  <c:v>69.412119782020682</c:v>
                </c:pt>
                <c:pt idx="148">
                  <c:v>69.673143345030368</c:v>
                </c:pt>
                <c:pt idx="149">
                  <c:v>69.931204922617866</c:v>
                </c:pt>
                <c:pt idx="150">
                  <c:v>70.186332265494897</c:v>
                </c:pt>
                <c:pt idx="151">
                  <c:v>70.439760744393098</c:v>
                </c:pt>
                <c:pt idx="152">
                  <c:v>70.753197483733473</c:v>
                </c:pt>
                <c:pt idx="153">
                  <c:v>71.198236403987664</c:v>
                </c:pt>
                <c:pt idx="154">
                  <c:v>71.729299177460405</c:v>
                </c:pt>
                <c:pt idx="155">
                  <c:v>72.20988306679422</c:v>
                </c:pt>
                <c:pt idx="156">
                  <c:v>72.687681630890296</c:v>
                </c:pt>
                <c:pt idx="157">
                  <c:v>73.162720716577809</c:v>
                </c:pt>
                <c:pt idx="158">
                  <c:v>73.635026254803364</c:v>
                </c:pt>
                <c:pt idx="159">
                  <c:v>74.104623912942586</c:v>
                </c:pt>
                <c:pt idx="160">
                  <c:v>74.571538890111455</c:v>
                </c:pt>
                <c:pt idx="161">
                  <c:v>75.035796354581919</c:v>
                </c:pt>
                <c:pt idx="162">
                  <c:v>75.496669457533145</c:v>
                </c:pt>
                <c:pt idx="163">
                  <c:v>75.955277048672244</c:v>
                </c:pt>
                <c:pt idx="164">
                  <c:v>76.411300983205393</c:v>
                </c:pt>
                <c:pt idx="165">
                  <c:v>76.864765394747195</c:v>
                </c:pt>
                <c:pt idx="166">
                  <c:v>77.315694215026582</c:v>
                </c:pt>
                <c:pt idx="167">
                  <c:v>77.769957234125641</c:v>
                </c:pt>
                <c:pt idx="168">
                  <c:v>78.222373231231813</c:v>
                </c:pt>
                <c:pt idx="169">
                  <c:v>78.672259791750363</c:v>
                </c:pt>
                <c:pt idx="170">
                  <c:v>79.119640457660836</c:v>
                </c:pt>
                <c:pt idx="171">
                  <c:v>79.564538759727569</c:v>
                </c:pt>
                <c:pt idx="172">
                  <c:v>80.006977872613405</c:v>
                </c:pt>
                <c:pt idx="173">
                  <c:v>80.446980926116908</c:v>
                </c:pt>
                <c:pt idx="174">
                  <c:v>80.899839930798137</c:v>
                </c:pt>
                <c:pt idx="175">
                  <c:v>81.370037174793765</c:v>
                </c:pt>
                <c:pt idx="176">
                  <c:v>81.837500708698457</c:v>
                </c:pt>
                <c:pt idx="177">
                  <c:v>82.303125099715103</c:v>
                </c:pt>
                <c:pt idx="178">
                  <c:v>82.766878458499164</c:v>
                </c:pt>
                <c:pt idx="179">
                  <c:v>83.228379063451783</c:v>
                </c:pt>
                <c:pt idx="180">
                  <c:v>83.686979257765728</c:v>
                </c:pt>
                <c:pt idx="181">
                  <c:v>84.230265949228652</c:v>
                </c:pt>
                <c:pt idx="182">
                  <c:v>84.748220455109077</c:v>
                </c:pt>
                <c:pt idx="183">
                  <c:v>85.271320080921797</c:v>
                </c:pt>
                <c:pt idx="184">
                  <c:v>85.81680275179815</c:v>
                </c:pt>
                <c:pt idx="185">
                  <c:v>86.359368704251423</c:v>
                </c:pt>
                <c:pt idx="186">
                  <c:v>86.899044129996412</c:v>
                </c:pt>
                <c:pt idx="187">
                  <c:v>87.435854845018383</c:v>
                </c:pt>
                <c:pt idx="188">
                  <c:v>87.969826438181755</c:v>
                </c:pt>
                <c:pt idx="189">
                  <c:v>88.500984327310675</c:v>
                </c:pt>
                <c:pt idx="190">
                  <c:v>89.029353818070788</c:v>
                </c:pt>
                <c:pt idx="191">
                  <c:v>89.554959787123764</c:v>
                </c:pt>
                <c:pt idx="192">
                  <c:v>90.077827032619524</c:v>
                </c:pt>
                <c:pt idx="193">
                  <c:v>90.588931383091079</c:v>
                </c:pt>
                <c:pt idx="194">
                  <c:v>91.100035733562663</c:v>
                </c:pt>
                <c:pt idx="195">
                  <c:v>91.61114008403419</c:v>
                </c:pt>
                <c:pt idx="196">
                  <c:v>92.122244434505745</c:v>
                </c:pt>
                <c:pt idx="197">
                  <c:v>92.63178038046803</c:v>
                </c:pt>
                <c:pt idx="198">
                  <c:v>93.138721039032063</c:v>
                </c:pt>
                <c:pt idx="199">
                  <c:v>93.643089887687381</c:v>
                </c:pt>
                <c:pt idx="200">
                  <c:v>94.081945113542702</c:v>
                </c:pt>
                <c:pt idx="201">
                  <c:v>94.520799901273463</c:v>
                </c:pt>
                <c:pt idx="202">
                  <c:v>94.925276398738774</c:v>
                </c:pt>
                <c:pt idx="203">
                  <c:v>95.329752458087427</c:v>
                </c:pt>
                <c:pt idx="204">
                  <c:v>95.734228079323373</c:v>
                </c:pt>
                <c:pt idx="205">
                  <c:v>96.138703262450548</c:v>
                </c:pt>
                <c:pt idx="206">
                  <c:v>96.537093431872108</c:v>
                </c:pt>
                <c:pt idx="207">
                  <c:v>96.935483163192799</c:v>
                </c:pt>
                <c:pt idx="208">
                  <c:v>97.333872456416572</c:v>
                </c:pt>
                <c:pt idx="209">
                  <c:v>97.618175519031482</c:v>
                </c:pt>
                <c:pt idx="210">
                  <c:v>97.902478143557417</c:v>
                </c:pt>
                <c:pt idx="211">
                  <c:v>98.186780329998328</c:v>
                </c:pt>
                <c:pt idx="212">
                  <c:v>98.151299753674067</c:v>
                </c:pt>
                <c:pt idx="213">
                  <c:v>98.115819177349806</c:v>
                </c:pt>
                <c:pt idx="214">
                  <c:v>98.080338601025545</c:v>
                </c:pt>
                <c:pt idx="215">
                  <c:v>98.044858024701242</c:v>
                </c:pt>
                <c:pt idx="216">
                  <c:v>98.009377448376966</c:v>
                </c:pt>
                <c:pt idx="217">
                  <c:v>97.973896872052705</c:v>
                </c:pt>
                <c:pt idx="218">
                  <c:v>97.938416295728459</c:v>
                </c:pt>
                <c:pt idx="219">
                  <c:v>97.902935719404169</c:v>
                </c:pt>
                <c:pt idx="220">
                  <c:v>97.867455143079894</c:v>
                </c:pt>
                <c:pt idx="221">
                  <c:v>97.831974566755619</c:v>
                </c:pt>
                <c:pt idx="222">
                  <c:v>97.79649399043133</c:v>
                </c:pt>
                <c:pt idx="223">
                  <c:v>97.761013414107097</c:v>
                </c:pt>
                <c:pt idx="224">
                  <c:v>97.725532837782808</c:v>
                </c:pt>
                <c:pt idx="225">
                  <c:v>97.690052261458547</c:v>
                </c:pt>
                <c:pt idx="226">
                  <c:v>96.606741032612632</c:v>
                </c:pt>
                <c:pt idx="227">
                  <c:v>95.523429803766732</c:v>
                </c:pt>
                <c:pt idx="228">
                  <c:v>94.440118574920746</c:v>
                </c:pt>
                <c:pt idx="229">
                  <c:v>93.356807346074717</c:v>
                </c:pt>
                <c:pt idx="230">
                  <c:v>92.273496117229016</c:v>
                </c:pt>
                <c:pt idx="231">
                  <c:v>91.190184888383044</c:v>
                </c:pt>
                <c:pt idx="232">
                  <c:v>90.106873659536902</c:v>
                </c:pt>
                <c:pt idx="233">
                  <c:v>89.023562430691044</c:v>
                </c:pt>
                <c:pt idx="234">
                  <c:v>87.940251201845243</c:v>
                </c:pt>
                <c:pt idx="235">
                  <c:v>86.856939972999413</c:v>
                </c:pt>
                <c:pt idx="236">
                  <c:v>85.773628744153342</c:v>
                </c:pt>
                <c:pt idx="237">
                  <c:v>84.690317515307441</c:v>
                </c:pt>
                <c:pt idx="238">
                  <c:v>83.607006286461569</c:v>
                </c:pt>
                <c:pt idx="239">
                  <c:v>82.523695057615541</c:v>
                </c:pt>
                <c:pt idx="240">
                  <c:v>81.440383828769697</c:v>
                </c:pt>
                <c:pt idx="241">
                  <c:v>80.357072599923683</c:v>
                </c:pt>
                <c:pt idx="242">
                  <c:v>79.273761371077569</c:v>
                </c:pt>
                <c:pt idx="243">
                  <c:v>78.190450142231754</c:v>
                </c:pt>
                <c:pt idx="244">
                  <c:v>77.107138913385896</c:v>
                </c:pt>
                <c:pt idx="245">
                  <c:v>76.049343646736972</c:v>
                </c:pt>
                <c:pt idx="246">
                  <c:v>75.001362211702613</c:v>
                </c:pt>
                <c:pt idx="247">
                  <c:v>73.953380776668013</c:v>
                </c:pt>
                <c:pt idx="248">
                  <c:v>72.905399341633256</c:v>
                </c:pt>
                <c:pt idx="249">
                  <c:v>71.857417906598997</c:v>
                </c:pt>
                <c:pt idx="250">
                  <c:v>70.809436471564297</c:v>
                </c:pt>
                <c:pt idx="251">
                  <c:v>69.761455036529711</c:v>
                </c:pt>
                <c:pt idx="252">
                  <c:v>68.713473601495124</c:v>
                </c:pt>
                <c:pt idx="253">
                  <c:v>67.665492166460609</c:v>
                </c:pt>
                <c:pt idx="254">
                  <c:v>66.617510731426208</c:v>
                </c:pt>
                <c:pt idx="255">
                  <c:v>65.569529296391593</c:v>
                </c:pt>
                <c:pt idx="256">
                  <c:v>64.521547861357078</c:v>
                </c:pt>
                <c:pt idx="257">
                  <c:v>63.473566426322691</c:v>
                </c:pt>
                <c:pt idx="258">
                  <c:v>62.425584991288133</c:v>
                </c:pt>
                <c:pt idx="259">
                  <c:v>61.377603556253597</c:v>
                </c:pt>
                <c:pt idx="260">
                  <c:v>60.329622121219082</c:v>
                </c:pt>
                <c:pt idx="261">
                  <c:v>59.281640686184552</c:v>
                </c:pt>
                <c:pt idx="262">
                  <c:v>58.233659251149987</c:v>
                </c:pt>
                <c:pt idx="263">
                  <c:v>57.185677816115486</c:v>
                </c:pt>
                <c:pt idx="264">
                  <c:v>56.137696381080929</c:v>
                </c:pt>
                <c:pt idx="265">
                  <c:v>55.089714946046428</c:v>
                </c:pt>
                <c:pt idx="266">
                  <c:v>54.041733511011856</c:v>
                </c:pt>
                <c:pt idx="267">
                  <c:v>52.993752075977305</c:v>
                </c:pt>
                <c:pt idx="268">
                  <c:v>51.945790131212362</c:v>
                </c:pt>
                <c:pt idx="269">
                  <c:v>50.900202286904609</c:v>
                </c:pt>
                <c:pt idx="270">
                  <c:v>49.857312766815014</c:v>
                </c:pt>
                <c:pt idx="271">
                  <c:v>48.817095768978241</c:v>
                </c:pt>
                <c:pt idx="272">
                  <c:v>47.779993546706187</c:v>
                </c:pt>
                <c:pt idx="273">
                  <c:v>46.745978021224545</c:v>
                </c:pt>
                <c:pt idx="274">
                  <c:v>45.71509602413785</c:v>
                </c:pt>
                <c:pt idx="275">
                  <c:v>44.689246013132376</c:v>
                </c:pt>
                <c:pt idx="276">
                  <c:v>43.668496160690331</c:v>
                </c:pt>
                <c:pt idx="277">
                  <c:v>42.65295680231867</c:v>
                </c:pt>
                <c:pt idx="278">
                  <c:v>41.65307065958909</c:v>
                </c:pt>
                <c:pt idx="279">
                  <c:v>40.659032203388968</c:v>
                </c:pt>
                <c:pt idx="280">
                  <c:v>39.671443013184252</c:v>
                </c:pt>
                <c:pt idx="281">
                  <c:v>38.690241023500036</c:v>
                </c:pt>
                <c:pt idx="282">
                  <c:v>37.716273254926989</c:v>
                </c:pt>
                <c:pt idx="283">
                  <c:v>36.75060627468504</c:v>
                </c:pt>
                <c:pt idx="284">
                  <c:v>35.793161499218463</c:v>
                </c:pt>
                <c:pt idx="285">
                  <c:v>34.843861099234729</c:v>
                </c:pt>
                <c:pt idx="286">
                  <c:v>33.902627985684525</c:v>
                </c:pt>
                <c:pt idx="287">
                  <c:v>32.969385823781522</c:v>
                </c:pt>
                <c:pt idx="288">
                  <c:v>32.044059004963103</c:v>
                </c:pt>
                <c:pt idx="289">
                  <c:v>31.126572644086043</c:v>
                </c:pt>
                <c:pt idx="290">
                  <c:v>30.216852579426906</c:v>
                </c:pt>
                <c:pt idx="291">
                  <c:v>29.314825372681756</c:v>
                </c:pt>
                <c:pt idx="292">
                  <c:v>28.420418266906886</c:v>
                </c:pt>
                <c:pt idx="293">
                  <c:v>27.533559217362431</c:v>
                </c:pt>
                <c:pt idx="294">
                  <c:v>26.654176871884719</c:v>
                </c:pt>
                <c:pt idx="295">
                  <c:v>25.782200559670304</c:v>
                </c:pt>
                <c:pt idx="296">
                  <c:v>24.917560288472067</c:v>
                </c:pt>
                <c:pt idx="297">
                  <c:v>24.060186744599342</c:v>
                </c:pt>
                <c:pt idx="298">
                  <c:v>23.210011273290061</c:v>
                </c:pt>
                <c:pt idx="299">
                  <c:v>22.366965870299111</c:v>
                </c:pt>
                <c:pt idx="300">
                  <c:v>21.530983198721792</c:v>
                </c:pt>
                <c:pt idx="301">
                  <c:v>20.701996560954495</c:v>
                </c:pt>
                <c:pt idx="302">
                  <c:v>19.879939890282881</c:v>
                </c:pt>
                <c:pt idx="303">
                  <c:v>19.06474777611718</c:v>
                </c:pt>
                <c:pt idx="304">
                  <c:v>18.256355410717358</c:v>
                </c:pt>
                <c:pt idx="305">
                  <c:v>17.454698628448444</c:v>
                </c:pt>
                <c:pt idx="306">
                  <c:v>16.665964208957636</c:v>
                </c:pt>
                <c:pt idx="307">
                  <c:v>15.883838852680487</c:v>
                </c:pt>
                <c:pt idx="308">
                  <c:v>15.108260219354674</c:v>
                </c:pt>
                <c:pt idx="309">
                  <c:v>14.33916655474377</c:v>
                </c:pt>
                <c:pt idx="310">
                  <c:v>13.576496699049178</c:v>
                </c:pt>
                <c:pt idx="311">
                  <c:v>12.82019008130213</c:v>
                </c:pt>
                <c:pt idx="312">
                  <c:v>12.070186713755909</c:v>
                </c:pt>
                <c:pt idx="313">
                  <c:v>11.326427175062072</c:v>
                </c:pt>
                <c:pt idx="314">
                  <c:v>10.588852610270454</c:v>
                </c:pt>
                <c:pt idx="315">
                  <c:v>9.8574047476528861</c:v>
                </c:pt>
                <c:pt idx="316">
                  <c:v>9.1376466236530582</c:v>
                </c:pt>
                <c:pt idx="317">
                  <c:v>8.4349775860638978</c:v>
                </c:pt>
                <c:pt idx="318">
                  <c:v>7.7490863726437551</c:v>
                </c:pt>
                <c:pt idx="319">
                  <c:v>7.0794788295196627</c:v>
                </c:pt>
                <c:pt idx="320">
                  <c:v>6.4256705127743645</c:v>
                </c:pt>
                <c:pt idx="321">
                  <c:v>5.7871920323951098</c:v>
                </c:pt>
                <c:pt idx="322">
                  <c:v>5.1635900313006742</c:v>
                </c:pt>
                <c:pt idx="323">
                  <c:v>4.5544379629570582</c:v>
                </c:pt>
                <c:pt idx="324">
                  <c:v>4.04862900289789</c:v>
                </c:pt>
                <c:pt idx="325">
                  <c:v>3.5540139889205755</c:v>
                </c:pt>
                <c:pt idx="326">
                  <c:v>3.1108462354888924</c:v>
                </c:pt>
                <c:pt idx="327">
                  <c:v>2.6712477698113766</c:v>
                </c:pt>
                <c:pt idx="328">
                  <c:v>2.2396981377599685</c:v>
                </c:pt>
                <c:pt idx="329">
                  <c:v>1.8116489592477596</c:v>
                </c:pt>
                <c:pt idx="330">
                  <c:v>1.3870663344964504</c:v>
                </c:pt>
                <c:pt idx="331">
                  <c:v>0.96169953973592071</c:v>
                </c:pt>
                <c:pt idx="332">
                  <c:v>0.5376179548832396</c:v>
                </c:pt>
                <c:pt idx="333">
                  <c:v>0.13352359498659533</c:v>
                </c:pt>
                <c:pt idx="334">
                  <c:v>-0.26113728773728867</c:v>
                </c:pt>
                <c:pt idx="335">
                  <c:v>-0.61829693429439525</c:v>
                </c:pt>
                <c:pt idx="336">
                  <c:v>-0.9678142484657335</c:v>
                </c:pt>
                <c:pt idx="337">
                  <c:v>-1.3096813664555307</c:v>
                </c:pt>
                <c:pt idx="338">
                  <c:v>-1.6441402562975456</c:v>
                </c:pt>
                <c:pt idx="339">
                  <c:v>-1.9714291706460207</c:v>
                </c:pt>
                <c:pt idx="340">
                  <c:v>-2.291778080241865</c:v>
                </c:pt>
                <c:pt idx="341">
                  <c:v>-2.5999183086798281</c:v>
                </c:pt>
                <c:pt idx="342">
                  <c:v>-2.899665241692245</c:v>
                </c:pt>
                <c:pt idx="343">
                  <c:v>-3.1931420167316444</c:v>
                </c:pt>
                <c:pt idx="344">
                  <c:v>-3.4623618356607428</c:v>
                </c:pt>
                <c:pt idx="345">
                  <c:v>-3.7257889027800331</c:v>
                </c:pt>
                <c:pt idx="346">
                  <c:v>-3.9844989669298605</c:v>
                </c:pt>
                <c:pt idx="347">
                  <c:v>-4.2393115843197684</c:v>
                </c:pt>
                <c:pt idx="348">
                  <c:v>-4.4903083527545693</c:v>
                </c:pt>
                <c:pt idx="349">
                  <c:v>-4.737569026652336</c:v>
                </c:pt>
                <c:pt idx="350">
                  <c:v>-4.9811740540285525</c:v>
                </c:pt>
                <c:pt idx="351">
                  <c:v>-5.1514234094701337</c:v>
                </c:pt>
                <c:pt idx="352">
                  <c:v>-5.3205817247997533</c:v>
                </c:pt>
                <c:pt idx="353">
                  <c:v>-5.4886588222609216</c:v>
                </c:pt>
                <c:pt idx="354">
                  <c:v>-5.6556644315666702</c:v>
                </c:pt>
                <c:pt idx="355">
                  <c:v>-5.8204651953631599</c:v>
                </c:pt>
                <c:pt idx="356">
                  <c:v>-5.9718142635398586</c:v>
                </c:pt>
                <c:pt idx="357">
                  <c:v>-6.1221205139691834</c:v>
                </c:pt>
                <c:pt idx="358">
                  <c:v>-6.1834000637666664</c:v>
                </c:pt>
                <c:pt idx="359">
                  <c:v>-6.218880640090938</c:v>
                </c:pt>
                <c:pt idx="360">
                  <c:v>-6.2528828580168847</c:v>
                </c:pt>
                <c:pt idx="361">
                  <c:v>-6.2883634343411545</c:v>
                </c:pt>
                <c:pt idx="362">
                  <c:v>-6.3238440106654279</c:v>
                </c:pt>
                <c:pt idx="363">
                  <c:v>-6.3249858247381816</c:v>
                </c:pt>
                <c:pt idx="364">
                  <c:v>-6.3249858247381816</c:v>
                </c:pt>
                <c:pt idx="365">
                  <c:v>-6.3249858247381816</c:v>
                </c:pt>
                <c:pt idx="366">
                  <c:v>-6.3249858247381816</c:v>
                </c:pt>
                <c:pt idx="367">
                  <c:v>-6.3249858247381816</c:v>
                </c:pt>
                <c:pt idx="368">
                  <c:v>-6.3249858247381816</c:v>
                </c:pt>
                <c:pt idx="369">
                  <c:v>-6.3249858247381816</c:v>
                </c:pt>
                <c:pt idx="370">
                  <c:v>-6.3249858247381816</c:v>
                </c:pt>
                <c:pt idx="371">
                  <c:v>-6.3249858247381816</c:v>
                </c:pt>
                <c:pt idx="372">
                  <c:v>-6.3249858247381816</c:v>
                </c:pt>
                <c:pt idx="373">
                  <c:v>-6.3249858247381816</c:v>
                </c:pt>
                <c:pt idx="374">
                  <c:v>-6.3249858247381816</c:v>
                </c:pt>
                <c:pt idx="375">
                  <c:v>-6.3249858247381816</c:v>
                </c:pt>
                <c:pt idx="376">
                  <c:v>-6.3249858247381816</c:v>
                </c:pt>
                <c:pt idx="377">
                  <c:v>-6.3249858247381816</c:v>
                </c:pt>
                <c:pt idx="378">
                  <c:v>-6.3249858247381816</c:v>
                </c:pt>
                <c:pt idx="379">
                  <c:v>-6.3249858247381816</c:v>
                </c:pt>
                <c:pt idx="380">
                  <c:v>-6.3249858247381816</c:v>
                </c:pt>
                <c:pt idx="381">
                  <c:v>-6.3249858247381816</c:v>
                </c:pt>
                <c:pt idx="382">
                  <c:v>-6.3249858247381816</c:v>
                </c:pt>
                <c:pt idx="383">
                  <c:v>-6.3249858247381816</c:v>
                </c:pt>
                <c:pt idx="384">
                  <c:v>-6.3249858247381816</c:v>
                </c:pt>
                <c:pt idx="385">
                  <c:v>-6.3249858247381816</c:v>
                </c:pt>
                <c:pt idx="386">
                  <c:v>-6.3249858247381816</c:v>
                </c:pt>
                <c:pt idx="387">
                  <c:v>-6.3249858247381816</c:v>
                </c:pt>
                <c:pt idx="388">
                  <c:v>-6.3249858247381816</c:v>
                </c:pt>
                <c:pt idx="389">
                  <c:v>-6.3249858247381816</c:v>
                </c:pt>
                <c:pt idx="390">
                  <c:v>-6.3249858247381816</c:v>
                </c:pt>
                <c:pt idx="391">
                  <c:v>-6.3249858247381816</c:v>
                </c:pt>
                <c:pt idx="392">
                  <c:v>-6.3249858247381816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2BF-44DB-8890-648FF1029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773152"/>
        <c:axId val="550781352"/>
        <c:extLst>
          <c:ext xmlns:c15="http://schemas.microsoft.com/office/drawing/2012/chart" uri="{02D57815-91ED-43cb-92C2-25804820EDAC}">
            <c15:filteredLineSeries>
              <c15:ser>
                <c:idx val="11"/>
                <c:order val="16"/>
                <c:tx>
                  <c:strRef>
                    <c:extLst>
                      <c:ext uri="{02D57815-91ED-43cb-92C2-25804820EDAC}">
                        <c15:formulaRef>
                          <c15:sqref>'NAFTA+POZAGAS'!$BN$2</c15:sqref>
                        </c15:formulaRef>
                      </c:ext>
                    </c:extLst>
                    <c:strCache>
                      <c:ptCount val="1"/>
                      <c:pt idx="0">
                        <c:v>P1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'NAFTA+POZAGAS'!$BN$7:$BN$642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545.84633738107902</c:v>
                      </c:pt>
                      <c:pt idx="1">
                        <c:v>546.84633738107902</c:v>
                      </c:pt>
                      <c:pt idx="2">
                        <c:v>547.84633738107902</c:v>
                      </c:pt>
                      <c:pt idx="3">
                        <c:v>548.84633738107902</c:v>
                      </c:pt>
                      <c:pt idx="4">
                        <c:v>549.84633738107902</c:v>
                      </c:pt>
                      <c:pt idx="5">
                        <c:v>550.84633738107902</c:v>
                      </c:pt>
                      <c:pt idx="6">
                        <c:v>551.84633738107902</c:v>
                      </c:pt>
                      <c:pt idx="7">
                        <c:v>552.84633738107902</c:v>
                      </c:pt>
                      <c:pt idx="8">
                        <c:v>553.84633738107902</c:v>
                      </c:pt>
                      <c:pt idx="9">
                        <c:v>554.84633738107902</c:v>
                      </c:pt>
                      <c:pt idx="10">
                        <c:v>555.84633738107902</c:v>
                      </c:pt>
                      <c:pt idx="11">
                        <c:v>556.84633738107902</c:v>
                      </c:pt>
                      <c:pt idx="12">
                        <c:v>557.84633738107902</c:v>
                      </c:pt>
                      <c:pt idx="13">
                        <c:v>558.84633738107902</c:v>
                      </c:pt>
                      <c:pt idx="14">
                        <c:v>559.84633738107902</c:v>
                      </c:pt>
                      <c:pt idx="15">
                        <c:v>560.84633738107902</c:v>
                      </c:pt>
                      <c:pt idx="16">
                        <c:v>561.84633738107902</c:v>
                      </c:pt>
                      <c:pt idx="17">
                        <c:v>562.84633738107902</c:v>
                      </c:pt>
                      <c:pt idx="18">
                        <c:v>563.84633738107902</c:v>
                      </c:pt>
                      <c:pt idx="19">
                        <c:v>564.84633738107902</c:v>
                      </c:pt>
                      <c:pt idx="20">
                        <c:v>565.84633738107902</c:v>
                      </c:pt>
                      <c:pt idx="21">
                        <c:v>566.84633738107902</c:v>
                      </c:pt>
                      <c:pt idx="22">
                        <c:v>567.84633738107902</c:v>
                      </c:pt>
                      <c:pt idx="23">
                        <c:v>568.84633738107902</c:v>
                      </c:pt>
                      <c:pt idx="24">
                        <c:v>569.84633738107902</c:v>
                      </c:pt>
                      <c:pt idx="25">
                        <c:v>570.84633738107902</c:v>
                      </c:pt>
                      <c:pt idx="26">
                        <c:v>571.84633738107902</c:v>
                      </c:pt>
                      <c:pt idx="27">
                        <c:v>572.84633738107902</c:v>
                      </c:pt>
                      <c:pt idx="28">
                        <c:v>573.84633738107902</c:v>
                      </c:pt>
                      <c:pt idx="29">
                        <c:v>574.84633738107902</c:v>
                      </c:pt>
                      <c:pt idx="30">
                        <c:v>575.84633738107902</c:v>
                      </c:pt>
                      <c:pt idx="31">
                        <c:v>576.84633738107902</c:v>
                      </c:pt>
                      <c:pt idx="32">
                        <c:v>577.84633738107902</c:v>
                      </c:pt>
                      <c:pt idx="33">
                        <c:v>578.84633738107902</c:v>
                      </c:pt>
                      <c:pt idx="34">
                        <c:v>579.84633738107902</c:v>
                      </c:pt>
                      <c:pt idx="35">
                        <c:v>580.84633738107902</c:v>
                      </c:pt>
                      <c:pt idx="36">
                        <c:v>581.84633738107902</c:v>
                      </c:pt>
                      <c:pt idx="37">
                        <c:v>582.84633738107902</c:v>
                      </c:pt>
                      <c:pt idx="38">
                        <c:v>583.84633738107902</c:v>
                      </c:pt>
                      <c:pt idx="39">
                        <c:v>584.84633738107902</c:v>
                      </c:pt>
                      <c:pt idx="40">
                        <c:v>585.84633738107902</c:v>
                      </c:pt>
                      <c:pt idx="41">
                        <c:v>586.84633738107902</c:v>
                      </c:pt>
                      <c:pt idx="42">
                        <c:v>587.84633738107902</c:v>
                      </c:pt>
                      <c:pt idx="43">
                        <c:v>588.84633738107902</c:v>
                      </c:pt>
                      <c:pt idx="44">
                        <c:v>589.84633738107902</c:v>
                      </c:pt>
                      <c:pt idx="45">
                        <c:v>590.84633738107902</c:v>
                      </c:pt>
                      <c:pt idx="46">
                        <c:v>591.84633738107902</c:v>
                      </c:pt>
                      <c:pt idx="47">
                        <c:v>592.84633738107902</c:v>
                      </c:pt>
                      <c:pt idx="48">
                        <c:v>593.84633738107902</c:v>
                      </c:pt>
                      <c:pt idx="49">
                        <c:v>594.84633738107902</c:v>
                      </c:pt>
                      <c:pt idx="50">
                        <c:v>595.84633738107902</c:v>
                      </c:pt>
                      <c:pt idx="51">
                        <c:v>596.84633738107902</c:v>
                      </c:pt>
                      <c:pt idx="52">
                        <c:v>597.84633738107902</c:v>
                      </c:pt>
                      <c:pt idx="53">
                        <c:v>598.84633738107902</c:v>
                      </c:pt>
                      <c:pt idx="54">
                        <c:v>599.84633738107902</c:v>
                      </c:pt>
                      <c:pt idx="55">
                        <c:v>600.84633738107902</c:v>
                      </c:pt>
                      <c:pt idx="56">
                        <c:v>601.84633738107902</c:v>
                      </c:pt>
                      <c:pt idx="57">
                        <c:v>602.84633738107902</c:v>
                      </c:pt>
                      <c:pt idx="58">
                        <c:v>603.84633738107902</c:v>
                      </c:pt>
                      <c:pt idx="59">
                        <c:v>604.84633738107902</c:v>
                      </c:pt>
                      <c:pt idx="60">
                        <c:v>605.84633738107902</c:v>
                      </c:pt>
                      <c:pt idx="61">
                        <c:v>606.84633738107902</c:v>
                      </c:pt>
                      <c:pt idx="62">
                        <c:v>607.84633738107902</c:v>
                      </c:pt>
                      <c:pt idx="63">
                        <c:v>608.84633738107902</c:v>
                      </c:pt>
                      <c:pt idx="64">
                        <c:v>609.84633738107902</c:v>
                      </c:pt>
                      <c:pt idx="65">
                        <c:v>610.84633738107902</c:v>
                      </c:pt>
                      <c:pt idx="66">
                        <c:v>611.84633738107902</c:v>
                      </c:pt>
                      <c:pt idx="67">
                        <c:v>612.84633738107902</c:v>
                      </c:pt>
                      <c:pt idx="68">
                        <c:v>613.84633738107902</c:v>
                      </c:pt>
                      <c:pt idx="69">
                        <c:v>614.84633738107902</c:v>
                      </c:pt>
                      <c:pt idx="70">
                        <c:v>615.84633738107902</c:v>
                      </c:pt>
                      <c:pt idx="71">
                        <c:v>616.84633738107902</c:v>
                      </c:pt>
                      <c:pt idx="72">
                        <c:v>617.84633738107902</c:v>
                      </c:pt>
                      <c:pt idx="73">
                        <c:v>618.84633738107902</c:v>
                      </c:pt>
                      <c:pt idx="74">
                        <c:v>619.84633738107902</c:v>
                      </c:pt>
                      <c:pt idx="75">
                        <c:v>620.84633738107902</c:v>
                      </c:pt>
                      <c:pt idx="76">
                        <c:v>621.84633738107902</c:v>
                      </c:pt>
                      <c:pt idx="77">
                        <c:v>622.84633738107902</c:v>
                      </c:pt>
                      <c:pt idx="78">
                        <c:v>623.84633738107902</c:v>
                      </c:pt>
                      <c:pt idx="79">
                        <c:v>624.84633738107902</c:v>
                      </c:pt>
                      <c:pt idx="80">
                        <c:v>625.84633738107902</c:v>
                      </c:pt>
                      <c:pt idx="81">
                        <c:v>626.84633738107902</c:v>
                      </c:pt>
                      <c:pt idx="82">
                        <c:v>627.84633738107902</c:v>
                      </c:pt>
                      <c:pt idx="83">
                        <c:v>628.84633738107902</c:v>
                      </c:pt>
                      <c:pt idx="84">
                        <c:v>629.84633738107902</c:v>
                      </c:pt>
                      <c:pt idx="85">
                        <c:v>630.84633738107902</c:v>
                      </c:pt>
                      <c:pt idx="86">
                        <c:v>631.84633738107902</c:v>
                      </c:pt>
                      <c:pt idx="87">
                        <c:v>632.84633738107902</c:v>
                      </c:pt>
                      <c:pt idx="88">
                        <c:v>633.84633738107902</c:v>
                      </c:pt>
                      <c:pt idx="89">
                        <c:v>634.84633738107902</c:v>
                      </c:pt>
                      <c:pt idx="90">
                        <c:v>635.84633738107902</c:v>
                      </c:pt>
                      <c:pt idx="91">
                        <c:v>636.84633738107902</c:v>
                      </c:pt>
                      <c:pt idx="92">
                        <c:v>637.84633738107902</c:v>
                      </c:pt>
                      <c:pt idx="93">
                        <c:v>638.84633738107902</c:v>
                      </c:pt>
                      <c:pt idx="94">
                        <c:v>639.84633738107902</c:v>
                      </c:pt>
                      <c:pt idx="95">
                        <c:v>640.84633738107902</c:v>
                      </c:pt>
                      <c:pt idx="96">
                        <c:v>641.84633738107902</c:v>
                      </c:pt>
                      <c:pt idx="97">
                        <c:v>642.84633738107902</c:v>
                      </c:pt>
                      <c:pt idx="98">
                        <c:v>643.84633738107902</c:v>
                      </c:pt>
                      <c:pt idx="99">
                        <c:v>644.84633738107902</c:v>
                      </c:pt>
                      <c:pt idx="100">
                        <c:v>645.84633738107902</c:v>
                      </c:pt>
                      <c:pt idx="101">
                        <c:v>646.84633738107902</c:v>
                      </c:pt>
                      <c:pt idx="102">
                        <c:v>647.84633738107902</c:v>
                      </c:pt>
                      <c:pt idx="103">
                        <c:v>648.84633738107902</c:v>
                      </c:pt>
                      <c:pt idx="104">
                        <c:v>649.84633738107902</c:v>
                      </c:pt>
                      <c:pt idx="105">
                        <c:v>650.84633738107902</c:v>
                      </c:pt>
                      <c:pt idx="106">
                        <c:v>651.84633738107902</c:v>
                      </c:pt>
                      <c:pt idx="107">
                        <c:v>652.84633738107902</c:v>
                      </c:pt>
                      <c:pt idx="108">
                        <c:v>653.84633738107902</c:v>
                      </c:pt>
                      <c:pt idx="109">
                        <c:v>654.84633738107902</c:v>
                      </c:pt>
                      <c:pt idx="110">
                        <c:v>655.84633738107902</c:v>
                      </c:pt>
                      <c:pt idx="111">
                        <c:v>656.84633738107902</c:v>
                      </c:pt>
                      <c:pt idx="112">
                        <c:v>657.84633738107902</c:v>
                      </c:pt>
                      <c:pt idx="113">
                        <c:v>658.84633738107902</c:v>
                      </c:pt>
                      <c:pt idx="114">
                        <c:v>659.84633738107902</c:v>
                      </c:pt>
                      <c:pt idx="115">
                        <c:v>660.84633738107902</c:v>
                      </c:pt>
                      <c:pt idx="116">
                        <c:v>661.84633738107902</c:v>
                      </c:pt>
                      <c:pt idx="117">
                        <c:v>662.84633738107902</c:v>
                      </c:pt>
                      <c:pt idx="118">
                        <c:v>663.84633738107902</c:v>
                      </c:pt>
                      <c:pt idx="119">
                        <c:v>664.84633738107902</c:v>
                      </c:pt>
                      <c:pt idx="120">
                        <c:v>665.84633738107902</c:v>
                      </c:pt>
                      <c:pt idx="121">
                        <c:v>666.84633738107902</c:v>
                      </c:pt>
                      <c:pt idx="122">
                        <c:v>667.84633738107902</c:v>
                      </c:pt>
                      <c:pt idx="123">
                        <c:v>668.84633738107902</c:v>
                      </c:pt>
                      <c:pt idx="124">
                        <c:v>669.84633738107902</c:v>
                      </c:pt>
                      <c:pt idx="125">
                        <c:v>670.84633738107902</c:v>
                      </c:pt>
                      <c:pt idx="126">
                        <c:v>671.84633738107902</c:v>
                      </c:pt>
                      <c:pt idx="127">
                        <c:v>672.84633738107902</c:v>
                      </c:pt>
                      <c:pt idx="128">
                        <c:v>673.84633738107902</c:v>
                      </c:pt>
                      <c:pt idx="129">
                        <c:v>674.84633738107902</c:v>
                      </c:pt>
                      <c:pt idx="130">
                        <c:v>675.84633738107902</c:v>
                      </c:pt>
                      <c:pt idx="131">
                        <c:v>676.84633738107902</c:v>
                      </c:pt>
                      <c:pt idx="132">
                        <c:v>677.84633738107902</c:v>
                      </c:pt>
                      <c:pt idx="133">
                        <c:v>678.84633738107902</c:v>
                      </c:pt>
                      <c:pt idx="134">
                        <c:v>679.84633738107902</c:v>
                      </c:pt>
                      <c:pt idx="135">
                        <c:v>680.84633738107902</c:v>
                      </c:pt>
                      <c:pt idx="136">
                        <c:v>681.84633738107902</c:v>
                      </c:pt>
                      <c:pt idx="137">
                        <c:v>682.84633738107902</c:v>
                      </c:pt>
                      <c:pt idx="138">
                        <c:v>683.84633738107902</c:v>
                      </c:pt>
                      <c:pt idx="139">
                        <c:v>684.84633738107902</c:v>
                      </c:pt>
                      <c:pt idx="140">
                        <c:v>685.84633738107902</c:v>
                      </c:pt>
                      <c:pt idx="141">
                        <c:v>686.84633738107902</c:v>
                      </c:pt>
                      <c:pt idx="142">
                        <c:v>687.84633738107902</c:v>
                      </c:pt>
                      <c:pt idx="143">
                        <c:v>688.84633738107902</c:v>
                      </c:pt>
                      <c:pt idx="144">
                        <c:v>689.84633738107902</c:v>
                      </c:pt>
                      <c:pt idx="145">
                        <c:v>690.84633738107902</c:v>
                      </c:pt>
                      <c:pt idx="146">
                        <c:v>691.84633738107902</c:v>
                      </c:pt>
                      <c:pt idx="147">
                        <c:v>692.84633738107902</c:v>
                      </c:pt>
                      <c:pt idx="148">
                        <c:v>693.84633738107902</c:v>
                      </c:pt>
                      <c:pt idx="149">
                        <c:v>694.84633738107902</c:v>
                      </c:pt>
                      <c:pt idx="150">
                        <c:v>695.84633738107902</c:v>
                      </c:pt>
                      <c:pt idx="151">
                        <c:v>696.84633738107902</c:v>
                      </c:pt>
                      <c:pt idx="152">
                        <c:v>697.84633738107902</c:v>
                      </c:pt>
                      <c:pt idx="153">
                        <c:v>698.84633738107902</c:v>
                      </c:pt>
                      <c:pt idx="154">
                        <c:v>699.84633738107902</c:v>
                      </c:pt>
                      <c:pt idx="155">
                        <c:v>700.84633738107902</c:v>
                      </c:pt>
                      <c:pt idx="156">
                        <c:v>701.84633738107902</c:v>
                      </c:pt>
                      <c:pt idx="157">
                        <c:v>702.84633738107902</c:v>
                      </c:pt>
                      <c:pt idx="158">
                        <c:v>703.84633738107902</c:v>
                      </c:pt>
                      <c:pt idx="159">
                        <c:v>704.84633738107902</c:v>
                      </c:pt>
                      <c:pt idx="160">
                        <c:v>705.84633738107902</c:v>
                      </c:pt>
                      <c:pt idx="161">
                        <c:v>706.84633738107902</c:v>
                      </c:pt>
                      <c:pt idx="162">
                        <c:v>707.84633738107902</c:v>
                      </c:pt>
                      <c:pt idx="163">
                        <c:v>708.84633738107902</c:v>
                      </c:pt>
                      <c:pt idx="164">
                        <c:v>709.84633738107902</c:v>
                      </c:pt>
                      <c:pt idx="165">
                        <c:v>710.84633738107902</c:v>
                      </c:pt>
                      <c:pt idx="166">
                        <c:v>711.84633738107902</c:v>
                      </c:pt>
                      <c:pt idx="167">
                        <c:v>712.84633738107902</c:v>
                      </c:pt>
                      <c:pt idx="168">
                        <c:v>713.84633738107902</c:v>
                      </c:pt>
                      <c:pt idx="169">
                        <c:v>714.84633738107902</c:v>
                      </c:pt>
                      <c:pt idx="170">
                        <c:v>715.84633738107902</c:v>
                      </c:pt>
                      <c:pt idx="171">
                        <c:v>716.84633738107902</c:v>
                      </c:pt>
                      <c:pt idx="172">
                        <c:v>717.84633738107902</c:v>
                      </c:pt>
                      <c:pt idx="173">
                        <c:v>718.84633738107902</c:v>
                      </c:pt>
                      <c:pt idx="174">
                        <c:v>719.84633738107902</c:v>
                      </c:pt>
                      <c:pt idx="175">
                        <c:v>720.84633738107902</c:v>
                      </c:pt>
                      <c:pt idx="176">
                        <c:v>721.84633738107902</c:v>
                      </c:pt>
                      <c:pt idx="177">
                        <c:v>722.84633738107902</c:v>
                      </c:pt>
                      <c:pt idx="178">
                        <c:v>723.84633738107902</c:v>
                      </c:pt>
                      <c:pt idx="179">
                        <c:v>724.84633738107902</c:v>
                      </c:pt>
                      <c:pt idx="180">
                        <c:v>725.84633738107902</c:v>
                      </c:pt>
                      <c:pt idx="181">
                        <c:v>726.84633738107902</c:v>
                      </c:pt>
                      <c:pt idx="182">
                        <c:v>727.84633738107902</c:v>
                      </c:pt>
                      <c:pt idx="183">
                        <c:v>728.84633738107902</c:v>
                      </c:pt>
                      <c:pt idx="184">
                        <c:v>729.84633738107902</c:v>
                      </c:pt>
                      <c:pt idx="185">
                        <c:v>730.84633738107902</c:v>
                      </c:pt>
                      <c:pt idx="186">
                        <c:v>731.84633738107902</c:v>
                      </c:pt>
                      <c:pt idx="187">
                        <c:v>732.84633738107902</c:v>
                      </c:pt>
                      <c:pt idx="188">
                        <c:v>733.84633738107902</c:v>
                      </c:pt>
                      <c:pt idx="189">
                        <c:v>734.84633738107902</c:v>
                      </c:pt>
                      <c:pt idx="190">
                        <c:v>735.84633738107902</c:v>
                      </c:pt>
                      <c:pt idx="191">
                        <c:v>736.84633738107902</c:v>
                      </c:pt>
                      <c:pt idx="192">
                        <c:v>737.84633738107902</c:v>
                      </c:pt>
                      <c:pt idx="193">
                        <c:v>738.84633738107902</c:v>
                      </c:pt>
                      <c:pt idx="194">
                        <c:v>739.84633738107902</c:v>
                      </c:pt>
                      <c:pt idx="195">
                        <c:v>740.84633738107902</c:v>
                      </c:pt>
                      <c:pt idx="196">
                        <c:v>741.84633738107902</c:v>
                      </c:pt>
                      <c:pt idx="197">
                        <c:v>742.84633738107902</c:v>
                      </c:pt>
                      <c:pt idx="198">
                        <c:v>743.84633738107902</c:v>
                      </c:pt>
                      <c:pt idx="199">
                        <c:v>744.84633738107902</c:v>
                      </c:pt>
                      <c:pt idx="200">
                        <c:v>745.84633738107902</c:v>
                      </c:pt>
                      <c:pt idx="201">
                        <c:v>746.84633738107902</c:v>
                      </c:pt>
                      <c:pt idx="202">
                        <c:v>747.84633738107902</c:v>
                      </c:pt>
                      <c:pt idx="203">
                        <c:v>748.84633738107902</c:v>
                      </c:pt>
                      <c:pt idx="204">
                        <c:v>749.84633738107902</c:v>
                      </c:pt>
                      <c:pt idx="205">
                        <c:v>750.84633738107902</c:v>
                      </c:pt>
                      <c:pt idx="206">
                        <c:v>751.84633738107902</c:v>
                      </c:pt>
                      <c:pt idx="207">
                        <c:v>752.84633738107902</c:v>
                      </c:pt>
                      <c:pt idx="208">
                        <c:v>753.84633738107902</c:v>
                      </c:pt>
                      <c:pt idx="209">
                        <c:v>754.84633738107902</c:v>
                      </c:pt>
                      <c:pt idx="210">
                        <c:v>755.84633738107902</c:v>
                      </c:pt>
                      <c:pt idx="211">
                        <c:v>756.84633738107902</c:v>
                      </c:pt>
                      <c:pt idx="212">
                        <c:v>757.84633738107902</c:v>
                      </c:pt>
                      <c:pt idx="213">
                        <c:v>758.84633738107902</c:v>
                      </c:pt>
                      <c:pt idx="214">
                        <c:v>759.84633738107902</c:v>
                      </c:pt>
                      <c:pt idx="215">
                        <c:v>760.84633738107902</c:v>
                      </c:pt>
                      <c:pt idx="216">
                        <c:v>761.84633738107902</c:v>
                      </c:pt>
                      <c:pt idx="217">
                        <c:v>762.84633738107902</c:v>
                      </c:pt>
                      <c:pt idx="218">
                        <c:v>763.84633738107902</c:v>
                      </c:pt>
                      <c:pt idx="219">
                        <c:v>764.84633738107902</c:v>
                      </c:pt>
                      <c:pt idx="220">
                        <c:v>765.84633738107902</c:v>
                      </c:pt>
                      <c:pt idx="221">
                        <c:v>766.84633738107902</c:v>
                      </c:pt>
                      <c:pt idx="222">
                        <c:v>767.84633738107902</c:v>
                      </c:pt>
                      <c:pt idx="223">
                        <c:v>768.84633738107902</c:v>
                      </c:pt>
                      <c:pt idx="224">
                        <c:v>769.84633738107902</c:v>
                      </c:pt>
                      <c:pt idx="225">
                        <c:v>770.84633738107902</c:v>
                      </c:pt>
                      <c:pt idx="226">
                        <c:v>771.84633738107902</c:v>
                      </c:pt>
                      <c:pt idx="227">
                        <c:v>772.84633738107902</c:v>
                      </c:pt>
                      <c:pt idx="228">
                        <c:v>773.84633738107902</c:v>
                      </c:pt>
                      <c:pt idx="229">
                        <c:v>774.84633738107902</c:v>
                      </c:pt>
                      <c:pt idx="230">
                        <c:v>775.84633738107902</c:v>
                      </c:pt>
                      <c:pt idx="231">
                        <c:v>776.84633738107902</c:v>
                      </c:pt>
                      <c:pt idx="232">
                        <c:v>777.84633738107902</c:v>
                      </c:pt>
                      <c:pt idx="233">
                        <c:v>778.84633738107902</c:v>
                      </c:pt>
                      <c:pt idx="234">
                        <c:v>779.84633738107902</c:v>
                      </c:pt>
                      <c:pt idx="235">
                        <c:v>780.84633738107902</c:v>
                      </c:pt>
                      <c:pt idx="236">
                        <c:v>781.84633738107902</c:v>
                      </c:pt>
                      <c:pt idx="237">
                        <c:v>782.84633738107902</c:v>
                      </c:pt>
                      <c:pt idx="238">
                        <c:v>783.84633738107902</c:v>
                      </c:pt>
                      <c:pt idx="239">
                        <c:v>784.84633738107902</c:v>
                      </c:pt>
                      <c:pt idx="240">
                        <c:v>785.84633738107902</c:v>
                      </c:pt>
                      <c:pt idx="241">
                        <c:v>786.84633738107902</c:v>
                      </c:pt>
                      <c:pt idx="242">
                        <c:v>787.84633738107902</c:v>
                      </c:pt>
                      <c:pt idx="243">
                        <c:v>788.84633738107902</c:v>
                      </c:pt>
                      <c:pt idx="244">
                        <c:v>789.84633738107902</c:v>
                      </c:pt>
                      <c:pt idx="245">
                        <c:v>790.84633738107902</c:v>
                      </c:pt>
                      <c:pt idx="246">
                        <c:v>791.84633738107902</c:v>
                      </c:pt>
                      <c:pt idx="247">
                        <c:v>792.84633738107902</c:v>
                      </c:pt>
                      <c:pt idx="248">
                        <c:v>793.84633738107902</c:v>
                      </c:pt>
                      <c:pt idx="249">
                        <c:v>794.84633738107902</c:v>
                      </c:pt>
                      <c:pt idx="250">
                        <c:v>795.84633738107902</c:v>
                      </c:pt>
                      <c:pt idx="251">
                        <c:v>796.84633738107902</c:v>
                      </c:pt>
                      <c:pt idx="252">
                        <c:v>797.84633738107902</c:v>
                      </c:pt>
                      <c:pt idx="253">
                        <c:v>798.84633738107902</c:v>
                      </c:pt>
                      <c:pt idx="254">
                        <c:v>799.84633738107902</c:v>
                      </c:pt>
                      <c:pt idx="255">
                        <c:v>800.84633738107902</c:v>
                      </c:pt>
                      <c:pt idx="256">
                        <c:v>801.84633738107902</c:v>
                      </c:pt>
                      <c:pt idx="257">
                        <c:v>802.84633738107902</c:v>
                      </c:pt>
                      <c:pt idx="258">
                        <c:v>803.84633738107902</c:v>
                      </c:pt>
                      <c:pt idx="259">
                        <c:v>804.84633738107902</c:v>
                      </c:pt>
                      <c:pt idx="260">
                        <c:v>805.84633738107902</c:v>
                      </c:pt>
                      <c:pt idx="261">
                        <c:v>806.84633738107902</c:v>
                      </c:pt>
                      <c:pt idx="262">
                        <c:v>807.84633738107902</c:v>
                      </c:pt>
                      <c:pt idx="263">
                        <c:v>808.84633738107902</c:v>
                      </c:pt>
                      <c:pt idx="264">
                        <c:v>809.84633738107902</c:v>
                      </c:pt>
                      <c:pt idx="265">
                        <c:v>810.84633738107902</c:v>
                      </c:pt>
                      <c:pt idx="266">
                        <c:v>811.84633738107902</c:v>
                      </c:pt>
                      <c:pt idx="267">
                        <c:v>812.84633738107902</c:v>
                      </c:pt>
                      <c:pt idx="268">
                        <c:v>813.84633738107902</c:v>
                      </c:pt>
                      <c:pt idx="269">
                        <c:v>814.84633738107902</c:v>
                      </c:pt>
                      <c:pt idx="270">
                        <c:v>815.84633738107902</c:v>
                      </c:pt>
                      <c:pt idx="271">
                        <c:v>816.84633738107902</c:v>
                      </c:pt>
                      <c:pt idx="272">
                        <c:v>817.84633738107902</c:v>
                      </c:pt>
                      <c:pt idx="273">
                        <c:v>818.84633738107902</c:v>
                      </c:pt>
                      <c:pt idx="274">
                        <c:v>819.84633738107902</c:v>
                      </c:pt>
                      <c:pt idx="275">
                        <c:v>820.84633738107902</c:v>
                      </c:pt>
                      <c:pt idx="276">
                        <c:v>821.84633738107902</c:v>
                      </c:pt>
                      <c:pt idx="277">
                        <c:v>822.84633738107902</c:v>
                      </c:pt>
                      <c:pt idx="278">
                        <c:v>823.84633738107902</c:v>
                      </c:pt>
                      <c:pt idx="279">
                        <c:v>824.84633738107902</c:v>
                      </c:pt>
                      <c:pt idx="280">
                        <c:v>825.84633738107902</c:v>
                      </c:pt>
                      <c:pt idx="281">
                        <c:v>826.84633738107902</c:v>
                      </c:pt>
                      <c:pt idx="282">
                        <c:v>827.84633738107902</c:v>
                      </c:pt>
                      <c:pt idx="283">
                        <c:v>828.84633738107902</c:v>
                      </c:pt>
                      <c:pt idx="284">
                        <c:v>829.84633738107902</c:v>
                      </c:pt>
                      <c:pt idx="285">
                        <c:v>830.84633738107902</c:v>
                      </c:pt>
                      <c:pt idx="286">
                        <c:v>831.84633738107902</c:v>
                      </c:pt>
                      <c:pt idx="287">
                        <c:v>832.84633738107902</c:v>
                      </c:pt>
                      <c:pt idx="288">
                        <c:v>833.84633738107902</c:v>
                      </c:pt>
                      <c:pt idx="289">
                        <c:v>834.84633738107902</c:v>
                      </c:pt>
                      <c:pt idx="290">
                        <c:v>835.84633738107902</c:v>
                      </c:pt>
                      <c:pt idx="291">
                        <c:v>836.84633738107902</c:v>
                      </c:pt>
                      <c:pt idx="292">
                        <c:v>837.84633738107902</c:v>
                      </c:pt>
                      <c:pt idx="293">
                        <c:v>838.84633738107902</c:v>
                      </c:pt>
                      <c:pt idx="294">
                        <c:v>839.84633738107902</c:v>
                      </c:pt>
                      <c:pt idx="295">
                        <c:v>840.84633738107902</c:v>
                      </c:pt>
                      <c:pt idx="296">
                        <c:v>841.84633738107902</c:v>
                      </c:pt>
                      <c:pt idx="297">
                        <c:v>842.84633738107902</c:v>
                      </c:pt>
                      <c:pt idx="298">
                        <c:v>843.84633738107902</c:v>
                      </c:pt>
                      <c:pt idx="299">
                        <c:v>844.84633738107902</c:v>
                      </c:pt>
                      <c:pt idx="300">
                        <c:v>845.84633738107902</c:v>
                      </c:pt>
                      <c:pt idx="301">
                        <c:v>846.84633738107902</c:v>
                      </c:pt>
                      <c:pt idx="302">
                        <c:v>847.84633738107902</c:v>
                      </c:pt>
                      <c:pt idx="303">
                        <c:v>848.84633738107902</c:v>
                      </c:pt>
                      <c:pt idx="304">
                        <c:v>849.84633738107902</c:v>
                      </c:pt>
                      <c:pt idx="305">
                        <c:v>850.84633738107902</c:v>
                      </c:pt>
                      <c:pt idx="306">
                        <c:v>851.84633738107902</c:v>
                      </c:pt>
                      <c:pt idx="307">
                        <c:v>852.84633738107902</c:v>
                      </c:pt>
                      <c:pt idx="308">
                        <c:v>853.84633738107902</c:v>
                      </c:pt>
                      <c:pt idx="309">
                        <c:v>854.84633738107902</c:v>
                      </c:pt>
                      <c:pt idx="310">
                        <c:v>855.84633738107902</c:v>
                      </c:pt>
                      <c:pt idx="311">
                        <c:v>856.84633738107902</c:v>
                      </c:pt>
                      <c:pt idx="312">
                        <c:v>857.84633738107902</c:v>
                      </c:pt>
                      <c:pt idx="313">
                        <c:v>858.84633738107902</c:v>
                      </c:pt>
                      <c:pt idx="314">
                        <c:v>859.84633738107902</c:v>
                      </c:pt>
                      <c:pt idx="315">
                        <c:v>860.84633738107902</c:v>
                      </c:pt>
                      <c:pt idx="316">
                        <c:v>861.84633738107902</c:v>
                      </c:pt>
                      <c:pt idx="317">
                        <c:v>862.84633738107902</c:v>
                      </c:pt>
                      <c:pt idx="318">
                        <c:v>863.84633738107902</c:v>
                      </c:pt>
                      <c:pt idx="319">
                        <c:v>864.84633738107902</c:v>
                      </c:pt>
                      <c:pt idx="320">
                        <c:v>865.84633738107902</c:v>
                      </c:pt>
                      <c:pt idx="321">
                        <c:v>866.84633738107902</c:v>
                      </c:pt>
                      <c:pt idx="322">
                        <c:v>867.84633738107902</c:v>
                      </c:pt>
                      <c:pt idx="323">
                        <c:v>868.84633738107902</c:v>
                      </c:pt>
                      <c:pt idx="324">
                        <c:v>869.84633738107902</c:v>
                      </c:pt>
                      <c:pt idx="325">
                        <c:v>870.84633738107902</c:v>
                      </c:pt>
                      <c:pt idx="326">
                        <c:v>871.84633738107902</c:v>
                      </c:pt>
                      <c:pt idx="327">
                        <c:v>872.84633738107902</c:v>
                      </c:pt>
                      <c:pt idx="328">
                        <c:v>873.84633738107902</c:v>
                      </c:pt>
                      <c:pt idx="329">
                        <c:v>874.84633738107902</c:v>
                      </c:pt>
                      <c:pt idx="330">
                        <c:v>875.84633738107902</c:v>
                      </c:pt>
                      <c:pt idx="331">
                        <c:v>876.84633738107902</c:v>
                      </c:pt>
                      <c:pt idx="332">
                        <c:v>877.84633738107902</c:v>
                      </c:pt>
                      <c:pt idx="333">
                        <c:v>878.84633738107902</c:v>
                      </c:pt>
                      <c:pt idx="334">
                        <c:v>879.84633738107902</c:v>
                      </c:pt>
                      <c:pt idx="335">
                        <c:v>880.84633738107902</c:v>
                      </c:pt>
                      <c:pt idx="336">
                        <c:v>881.84633738107902</c:v>
                      </c:pt>
                      <c:pt idx="337">
                        <c:v>882.84633738107902</c:v>
                      </c:pt>
                      <c:pt idx="338">
                        <c:v>883.84633738107902</c:v>
                      </c:pt>
                      <c:pt idx="339">
                        <c:v>884.84633738107902</c:v>
                      </c:pt>
                      <c:pt idx="340">
                        <c:v>885.84633738107902</c:v>
                      </c:pt>
                      <c:pt idx="341">
                        <c:v>886.84633738107902</c:v>
                      </c:pt>
                      <c:pt idx="342">
                        <c:v>887.84633738107902</c:v>
                      </c:pt>
                      <c:pt idx="343">
                        <c:v>888.84633738107902</c:v>
                      </c:pt>
                      <c:pt idx="344">
                        <c:v>889.84633738107902</c:v>
                      </c:pt>
                      <c:pt idx="345">
                        <c:v>890.84633738107902</c:v>
                      </c:pt>
                      <c:pt idx="346">
                        <c:v>891.84633738107902</c:v>
                      </c:pt>
                      <c:pt idx="347">
                        <c:v>892.84633738107902</c:v>
                      </c:pt>
                      <c:pt idx="348">
                        <c:v>893.84633738107902</c:v>
                      </c:pt>
                      <c:pt idx="349">
                        <c:v>894.84633738107902</c:v>
                      </c:pt>
                      <c:pt idx="350">
                        <c:v>895.84633738107902</c:v>
                      </c:pt>
                      <c:pt idx="351">
                        <c:v>896.84633738107902</c:v>
                      </c:pt>
                      <c:pt idx="352">
                        <c:v>897.84633738107902</c:v>
                      </c:pt>
                      <c:pt idx="353">
                        <c:v>898.84633738107902</c:v>
                      </c:pt>
                      <c:pt idx="354">
                        <c:v>899.84633738107902</c:v>
                      </c:pt>
                      <c:pt idx="355">
                        <c:v>900.84633738107902</c:v>
                      </c:pt>
                      <c:pt idx="356">
                        <c:v>901.84633738107902</c:v>
                      </c:pt>
                      <c:pt idx="357">
                        <c:v>902.84633738107902</c:v>
                      </c:pt>
                      <c:pt idx="358">
                        <c:v>903.84633738107902</c:v>
                      </c:pt>
                      <c:pt idx="359">
                        <c:v>904.84633738107902</c:v>
                      </c:pt>
                      <c:pt idx="360">
                        <c:v>905.84633738107902</c:v>
                      </c:pt>
                      <c:pt idx="361">
                        <c:v>906.84633738107902</c:v>
                      </c:pt>
                      <c:pt idx="362">
                        <c:v>907.84633738107902</c:v>
                      </c:pt>
                      <c:pt idx="363">
                        <c:v>908.84633738107902</c:v>
                      </c:pt>
                      <c:pt idx="364">
                        <c:v>909.84633738107902</c:v>
                      </c:pt>
                      <c:pt idx="365">
                        <c:v>910.84633738107902</c:v>
                      </c:pt>
                      <c:pt idx="366">
                        <c:v>911.84633738107902</c:v>
                      </c:pt>
                      <c:pt idx="367">
                        <c:v>912.84633738107902</c:v>
                      </c:pt>
                      <c:pt idx="368">
                        <c:v>913.84633738107902</c:v>
                      </c:pt>
                      <c:pt idx="369">
                        <c:v>914.84633738107902</c:v>
                      </c:pt>
                      <c:pt idx="370">
                        <c:v>915.84633738107902</c:v>
                      </c:pt>
                      <c:pt idx="371">
                        <c:v>916.84633738107902</c:v>
                      </c:pt>
                      <c:pt idx="372">
                        <c:v>917.84633738107902</c:v>
                      </c:pt>
                      <c:pt idx="373">
                        <c:v>918.84633738107902</c:v>
                      </c:pt>
                      <c:pt idx="374">
                        <c:v>919.84633738107902</c:v>
                      </c:pt>
                      <c:pt idx="375">
                        <c:v>920.84633738107902</c:v>
                      </c:pt>
                      <c:pt idx="376">
                        <c:v>921.84633738107902</c:v>
                      </c:pt>
                      <c:pt idx="377">
                        <c:v>922.84633738107902</c:v>
                      </c:pt>
                      <c:pt idx="378">
                        <c:v>923.84633738107902</c:v>
                      </c:pt>
                      <c:pt idx="379">
                        <c:v>924.84633738107902</c:v>
                      </c:pt>
                      <c:pt idx="380">
                        <c:v>925.84633738107902</c:v>
                      </c:pt>
                      <c:pt idx="381">
                        <c:v>926.84633738107902</c:v>
                      </c:pt>
                      <c:pt idx="382">
                        <c:v>927.84633738107902</c:v>
                      </c:pt>
                      <c:pt idx="383">
                        <c:v>928.84633738107902</c:v>
                      </c:pt>
                      <c:pt idx="384">
                        <c:v>929.84633738107902</c:v>
                      </c:pt>
                      <c:pt idx="385">
                        <c:v>930.84633738107902</c:v>
                      </c:pt>
                      <c:pt idx="386">
                        <c:v>931.84633738107902</c:v>
                      </c:pt>
                      <c:pt idx="387">
                        <c:v>932.84633738107902</c:v>
                      </c:pt>
                      <c:pt idx="388">
                        <c:v>933.84633738107902</c:v>
                      </c:pt>
                      <c:pt idx="389">
                        <c:v>934.84633738107902</c:v>
                      </c:pt>
                      <c:pt idx="390">
                        <c:v>935.84633738107902</c:v>
                      </c:pt>
                      <c:pt idx="391">
                        <c:v>936.84633738107902</c:v>
                      </c:pt>
                      <c:pt idx="392">
                        <c:v>937.84633738107902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C2BF-44DB-8890-648FF1029671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'NAFTA+POZAGAS'!$BV$2</c15:sqref>
                        </c15:formulaRef>
                      </c:ext>
                    </c:extLst>
                    <c:strCache>
                      <c:ptCount val="1"/>
                      <c:pt idx="0">
                        <c:v>navrh zakona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8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'NAFTA+POZAGAS'!$BV$7:$BV$642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#N/A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#N/A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#N/A</c:v>
                      </c:pt>
                      <c:pt idx="186">
                        <c:v>#N/A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#N/A</c:v>
                      </c:pt>
                      <c:pt idx="193">
                        <c:v>#N/A</c:v>
                      </c:pt>
                      <c:pt idx="194">
                        <c:v>#N/A</c:v>
                      </c:pt>
                      <c:pt idx="195">
                        <c:v>#N/A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#N/A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#N/A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#N/A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#N/A</c:v>
                      </c:pt>
                      <c:pt idx="218">
                        <c:v>#N/A</c:v>
                      </c:pt>
                      <c:pt idx="219">
                        <c:v>#N/A</c:v>
                      </c:pt>
                      <c:pt idx="220">
                        <c:v>#N/A</c:v>
                      </c:pt>
                      <c:pt idx="221">
                        <c:v>#N/A</c:v>
                      </c:pt>
                      <c:pt idx="222">
                        <c:v>#N/A</c:v>
                      </c:pt>
                      <c:pt idx="223">
                        <c:v>#N/A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#N/A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#N/A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#N/A</c:v>
                      </c:pt>
                      <c:pt idx="250">
                        <c:v>#N/A</c:v>
                      </c:pt>
                      <c:pt idx="251">
                        <c:v>#N/A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#N/A</c:v>
                      </c:pt>
                      <c:pt idx="258">
                        <c:v>#N/A</c:v>
                      </c:pt>
                      <c:pt idx="259">
                        <c:v>#N/A</c:v>
                      </c:pt>
                      <c:pt idx="260">
                        <c:v>#N/A</c:v>
                      </c:pt>
                      <c:pt idx="261">
                        <c:v>#N/A</c:v>
                      </c:pt>
                      <c:pt idx="262">
                        <c:v>#N/A</c:v>
                      </c:pt>
                      <c:pt idx="263">
                        <c:v>#N/A</c:v>
                      </c:pt>
                      <c:pt idx="264">
                        <c:v>#N/A</c:v>
                      </c:pt>
                      <c:pt idx="265">
                        <c:v>#N/A</c:v>
                      </c:pt>
                      <c:pt idx="266">
                        <c:v>#N/A</c:v>
                      </c:pt>
                      <c:pt idx="267">
                        <c:v>#N/A</c:v>
                      </c:pt>
                      <c:pt idx="268">
                        <c:v>#N/A</c:v>
                      </c:pt>
                      <c:pt idx="269">
                        <c:v>#N/A</c:v>
                      </c:pt>
                      <c:pt idx="270">
                        <c:v>#N/A</c:v>
                      </c:pt>
                      <c:pt idx="271">
                        <c:v>#N/A</c:v>
                      </c:pt>
                      <c:pt idx="272">
                        <c:v>#N/A</c:v>
                      </c:pt>
                      <c:pt idx="273">
                        <c:v>#N/A</c:v>
                      </c:pt>
                      <c:pt idx="274">
                        <c:v>#N/A</c:v>
                      </c:pt>
                      <c:pt idx="275">
                        <c:v>#N/A</c:v>
                      </c:pt>
                      <c:pt idx="276">
                        <c:v>#N/A</c:v>
                      </c:pt>
                      <c:pt idx="277">
                        <c:v>#N/A</c:v>
                      </c:pt>
                      <c:pt idx="278">
                        <c:v>#N/A</c:v>
                      </c:pt>
                      <c:pt idx="279">
                        <c:v>#N/A</c:v>
                      </c:pt>
                      <c:pt idx="280">
                        <c:v>#N/A</c:v>
                      </c:pt>
                      <c:pt idx="281">
                        <c:v>#N/A</c:v>
                      </c:pt>
                      <c:pt idx="282">
                        <c:v>#N/A</c:v>
                      </c:pt>
                      <c:pt idx="283">
                        <c:v>#N/A</c:v>
                      </c:pt>
                      <c:pt idx="284">
                        <c:v>#N/A</c:v>
                      </c:pt>
                      <c:pt idx="285">
                        <c:v>#N/A</c:v>
                      </c:pt>
                      <c:pt idx="286">
                        <c:v>#N/A</c:v>
                      </c:pt>
                      <c:pt idx="287">
                        <c:v>#N/A</c:v>
                      </c:pt>
                      <c:pt idx="288">
                        <c:v>#N/A</c:v>
                      </c:pt>
                      <c:pt idx="289">
                        <c:v>#N/A</c:v>
                      </c:pt>
                      <c:pt idx="290">
                        <c:v>#N/A</c:v>
                      </c:pt>
                      <c:pt idx="291">
                        <c:v>#N/A</c:v>
                      </c:pt>
                      <c:pt idx="292">
                        <c:v>#N/A</c:v>
                      </c:pt>
                      <c:pt idx="293">
                        <c:v>#N/A</c:v>
                      </c:pt>
                      <c:pt idx="294">
                        <c:v>#N/A</c:v>
                      </c:pt>
                      <c:pt idx="295">
                        <c:v>#N/A</c:v>
                      </c:pt>
                      <c:pt idx="296">
                        <c:v>#N/A</c:v>
                      </c:pt>
                      <c:pt idx="297">
                        <c:v>#N/A</c:v>
                      </c:pt>
                      <c:pt idx="298">
                        <c:v>#N/A</c:v>
                      </c:pt>
                      <c:pt idx="299">
                        <c:v>#N/A</c:v>
                      </c:pt>
                      <c:pt idx="300">
                        <c:v>#N/A</c:v>
                      </c:pt>
                      <c:pt idx="301">
                        <c:v>#N/A</c:v>
                      </c:pt>
                      <c:pt idx="302">
                        <c:v>#N/A</c:v>
                      </c:pt>
                      <c:pt idx="303">
                        <c:v>#N/A</c:v>
                      </c:pt>
                      <c:pt idx="304">
                        <c:v>#N/A</c:v>
                      </c:pt>
                      <c:pt idx="305">
                        <c:v>#N/A</c:v>
                      </c:pt>
                      <c:pt idx="306">
                        <c:v>#N/A</c:v>
                      </c:pt>
                      <c:pt idx="307">
                        <c:v>#N/A</c:v>
                      </c:pt>
                      <c:pt idx="308">
                        <c:v>#N/A</c:v>
                      </c:pt>
                      <c:pt idx="309">
                        <c:v>#N/A</c:v>
                      </c:pt>
                      <c:pt idx="310">
                        <c:v>#N/A</c:v>
                      </c:pt>
                      <c:pt idx="311">
                        <c:v>#N/A</c:v>
                      </c:pt>
                      <c:pt idx="312">
                        <c:v>#N/A</c:v>
                      </c:pt>
                      <c:pt idx="313">
                        <c:v>#N/A</c:v>
                      </c:pt>
                      <c:pt idx="314">
                        <c:v>#N/A</c:v>
                      </c:pt>
                      <c:pt idx="315">
                        <c:v>#N/A</c:v>
                      </c:pt>
                      <c:pt idx="316">
                        <c:v>#N/A</c:v>
                      </c:pt>
                      <c:pt idx="317">
                        <c:v>#N/A</c:v>
                      </c:pt>
                      <c:pt idx="318">
                        <c:v>#N/A</c:v>
                      </c:pt>
                      <c:pt idx="319">
                        <c:v>#N/A</c:v>
                      </c:pt>
                      <c:pt idx="320">
                        <c:v>#N/A</c:v>
                      </c:pt>
                      <c:pt idx="321">
                        <c:v>#N/A</c:v>
                      </c:pt>
                      <c:pt idx="322">
                        <c:v>#N/A</c:v>
                      </c:pt>
                      <c:pt idx="323">
                        <c:v>#N/A</c:v>
                      </c:pt>
                      <c:pt idx="324">
                        <c:v>#N/A</c:v>
                      </c:pt>
                      <c:pt idx="325">
                        <c:v>#N/A</c:v>
                      </c:pt>
                      <c:pt idx="326">
                        <c:v>#N/A</c:v>
                      </c:pt>
                      <c:pt idx="327">
                        <c:v>#N/A</c:v>
                      </c:pt>
                      <c:pt idx="328">
                        <c:v>#N/A</c:v>
                      </c:pt>
                      <c:pt idx="329">
                        <c:v>#N/A</c:v>
                      </c:pt>
                      <c:pt idx="330">
                        <c:v>#N/A</c:v>
                      </c:pt>
                      <c:pt idx="331">
                        <c:v>#N/A</c:v>
                      </c:pt>
                      <c:pt idx="332">
                        <c:v>#N/A</c:v>
                      </c:pt>
                      <c:pt idx="333">
                        <c:v>#N/A</c:v>
                      </c:pt>
                      <c:pt idx="334">
                        <c:v>#N/A</c:v>
                      </c:pt>
                      <c:pt idx="335">
                        <c:v>#N/A</c:v>
                      </c:pt>
                      <c:pt idx="336">
                        <c:v>#N/A</c:v>
                      </c:pt>
                      <c:pt idx="337">
                        <c:v>#N/A</c:v>
                      </c:pt>
                      <c:pt idx="338">
                        <c:v>#N/A</c:v>
                      </c:pt>
                      <c:pt idx="339">
                        <c:v>#N/A</c:v>
                      </c:pt>
                      <c:pt idx="340">
                        <c:v>#N/A</c:v>
                      </c:pt>
                      <c:pt idx="341">
                        <c:v>#N/A</c:v>
                      </c:pt>
                      <c:pt idx="342">
                        <c:v>#N/A</c:v>
                      </c:pt>
                      <c:pt idx="343">
                        <c:v>#N/A</c:v>
                      </c:pt>
                      <c:pt idx="344">
                        <c:v>#N/A</c:v>
                      </c:pt>
                      <c:pt idx="345">
                        <c:v>#N/A</c:v>
                      </c:pt>
                      <c:pt idx="346">
                        <c:v>#N/A</c:v>
                      </c:pt>
                      <c:pt idx="347">
                        <c:v>#N/A</c:v>
                      </c:pt>
                      <c:pt idx="348">
                        <c:v>#N/A</c:v>
                      </c:pt>
                      <c:pt idx="349">
                        <c:v>#N/A</c:v>
                      </c:pt>
                      <c:pt idx="350">
                        <c:v>#N/A</c:v>
                      </c:pt>
                      <c:pt idx="351">
                        <c:v>#N/A</c:v>
                      </c:pt>
                      <c:pt idx="352">
                        <c:v>#N/A</c:v>
                      </c:pt>
                      <c:pt idx="353">
                        <c:v>#N/A</c:v>
                      </c:pt>
                      <c:pt idx="354">
                        <c:v>#N/A</c:v>
                      </c:pt>
                      <c:pt idx="355">
                        <c:v>#N/A</c:v>
                      </c:pt>
                      <c:pt idx="356">
                        <c:v>#N/A</c:v>
                      </c:pt>
                      <c:pt idx="357">
                        <c:v>#N/A</c:v>
                      </c:pt>
                      <c:pt idx="358">
                        <c:v>#N/A</c:v>
                      </c:pt>
                      <c:pt idx="359">
                        <c:v>#N/A</c:v>
                      </c:pt>
                      <c:pt idx="360">
                        <c:v>#N/A</c:v>
                      </c:pt>
                      <c:pt idx="361">
                        <c:v>#N/A</c:v>
                      </c:pt>
                      <c:pt idx="362">
                        <c:v>#N/A</c:v>
                      </c:pt>
                      <c:pt idx="363">
                        <c:v>#N/A</c:v>
                      </c:pt>
                      <c:pt idx="364">
                        <c:v>#N/A</c:v>
                      </c:pt>
                      <c:pt idx="365">
                        <c:v>#N/A</c:v>
                      </c:pt>
                      <c:pt idx="366">
                        <c:v>#N/A</c:v>
                      </c:pt>
                      <c:pt idx="367">
                        <c:v>#N/A</c:v>
                      </c:pt>
                      <c:pt idx="368">
                        <c:v>#N/A</c:v>
                      </c:pt>
                      <c:pt idx="369">
                        <c:v>#N/A</c:v>
                      </c:pt>
                      <c:pt idx="370">
                        <c:v>#N/A</c:v>
                      </c:pt>
                      <c:pt idx="371">
                        <c:v>#N/A</c:v>
                      </c:pt>
                      <c:pt idx="372">
                        <c:v>#N/A</c:v>
                      </c:pt>
                      <c:pt idx="373">
                        <c:v>#N/A</c:v>
                      </c:pt>
                      <c:pt idx="374">
                        <c:v>#N/A</c:v>
                      </c:pt>
                      <c:pt idx="375">
                        <c:v>#N/A</c:v>
                      </c:pt>
                      <c:pt idx="376">
                        <c:v>#N/A</c:v>
                      </c:pt>
                      <c:pt idx="377">
                        <c:v>#N/A</c:v>
                      </c:pt>
                      <c:pt idx="378">
                        <c:v>#N/A</c:v>
                      </c:pt>
                      <c:pt idx="379">
                        <c:v>#N/A</c:v>
                      </c:pt>
                      <c:pt idx="380">
                        <c:v>#N/A</c:v>
                      </c:pt>
                      <c:pt idx="381">
                        <c:v>#N/A</c:v>
                      </c:pt>
                      <c:pt idx="382">
                        <c:v>#N/A</c:v>
                      </c:pt>
                      <c:pt idx="383">
                        <c:v>#N/A</c:v>
                      </c:pt>
                      <c:pt idx="384">
                        <c:v>#N/A</c:v>
                      </c:pt>
                      <c:pt idx="385">
                        <c:v>#N/A</c:v>
                      </c:pt>
                      <c:pt idx="386">
                        <c:v>#N/A</c:v>
                      </c:pt>
                      <c:pt idx="387">
                        <c:v>#N/A</c:v>
                      </c:pt>
                      <c:pt idx="388">
                        <c:v>#N/A</c:v>
                      </c:pt>
                      <c:pt idx="389">
                        <c:v>#N/A</c:v>
                      </c:pt>
                      <c:pt idx="390">
                        <c:v>#N/A</c:v>
                      </c:pt>
                      <c:pt idx="391">
                        <c:v>#N/A</c:v>
                      </c:pt>
                      <c:pt idx="392">
                        <c:v>#N/A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2BF-44DB-8890-648FF1029671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'NAFTA+POZAGAS'!$BW$2</c15:sqref>
                        </c15:formulaRef>
                      </c:ext>
                    </c:extLst>
                    <c:strCache>
                      <c:ptCount val="1"/>
                      <c:pt idx="0">
                        <c:v>navrh NAFTA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rgbClr val="92D050"/>
                    </a:solidFill>
                    <a:ln w="9525">
                      <a:solidFill>
                        <a:srgbClr val="92D050"/>
                      </a:solidFill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'NAFTA+POZAGAS'!$BW$7:$BW$642</c15:sqref>
                        </c15:formulaRef>
                      </c:ext>
                    </c:extLst>
                    <c:numCache>
                      <c:formatCode>General</c:formatCode>
                      <c:ptCount val="636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  <c:pt idx="171">
                        <c:v>#N/A</c:v>
                      </c:pt>
                      <c:pt idx="172">
                        <c:v>#N/A</c:v>
                      </c:pt>
                      <c:pt idx="173">
                        <c:v>#N/A</c:v>
                      </c:pt>
                      <c:pt idx="174">
                        <c:v>#N/A</c:v>
                      </c:pt>
                      <c:pt idx="175">
                        <c:v>#N/A</c:v>
                      </c:pt>
                      <c:pt idx="176">
                        <c:v>#N/A</c:v>
                      </c:pt>
                      <c:pt idx="177">
                        <c:v>#N/A</c:v>
                      </c:pt>
                      <c:pt idx="178">
                        <c:v>#N/A</c:v>
                      </c:pt>
                      <c:pt idx="179">
                        <c:v>#N/A</c:v>
                      </c:pt>
                      <c:pt idx="180">
                        <c:v>#N/A</c:v>
                      </c:pt>
                      <c:pt idx="181">
                        <c:v>#N/A</c:v>
                      </c:pt>
                      <c:pt idx="182">
                        <c:v>#N/A</c:v>
                      </c:pt>
                      <c:pt idx="183">
                        <c:v>#N/A</c:v>
                      </c:pt>
                      <c:pt idx="184">
                        <c:v>#N/A</c:v>
                      </c:pt>
                      <c:pt idx="185">
                        <c:v>#N/A</c:v>
                      </c:pt>
                      <c:pt idx="186">
                        <c:v>#N/A</c:v>
                      </c:pt>
                      <c:pt idx="187">
                        <c:v>#N/A</c:v>
                      </c:pt>
                      <c:pt idx="188">
                        <c:v>#N/A</c:v>
                      </c:pt>
                      <c:pt idx="189">
                        <c:v>#N/A</c:v>
                      </c:pt>
                      <c:pt idx="190">
                        <c:v>#N/A</c:v>
                      </c:pt>
                      <c:pt idx="191">
                        <c:v>#N/A</c:v>
                      </c:pt>
                      <c:pt idx="192">
                        <c:v>#N/A</c:v>
                      </c:pt>
                      <c:pt idx="193">
                        <c:v>#N/A</c:v>
                      </c:pt>
                      <c:pt idx="194">
                        <c:v>#N/A</c:v>
                      </c:pt>
                      <c:pt idx="195">
                        <c:v>#N/A</c:v>
                      </c:pt>
                      <c:pt idx="196">
                        <c:v>#N/A</c:v>
                      </c:pt>
                      <c:pt idx="197">
                        <c:v>#N/A</c:v>
                      </c:pt>
                      <c:pt idx="198">
                        <c:v>#N/A</c:v>
                      </c:pt>
                      <c:pt idx="199">
                        <c:v>#N/A</c:v>
                      </c:pt>
                      <c:pt idx="200">
                        <c:v>#N/A</c:v>
                      </c:pt>
                      <c:pt idx="201">
                        <c:v>#N/A</c:v>
                      </c:pt>
                      <c:pt idx="202">
                        <c:v>#N/A</c:v>
                      </c:pt>
                      <c:pt idx="203">
                        <c:v>#N/A</c:v>
                      </c:pt>
                      <c:pt idx="204">
                        <c:v>#N/A</c:v>
                      </c:pt>
                      <c:pt idx="205">
                        <c:v>#N/A</c:v>
                      </c:pt>
                      <c:pt idx="206">
                        <c:v>#N/A</c:v>
                      </c:pt>
                      <c:pt idx="207">
                        <c:v>#N/A</c:v>
                      </c:pt>
                      <c:pt idx="208">
                        <c:v>#N/A</c:v>
                      </c:pt>
                      <c:pt idx="209">
                        <c:v>#N/A</c:v>
                      </c:pt>
                      <c:pt idx="210">
                        <c:v>#N/A</c:v>
                      </c:pt>
                      <c:pt idx="211">
                        <c:v>#N/A</c:v>
                      </c:pt>
                      <c:pt idx="212">
                        <c:v>#N/A</c:v>
                      </c:pt>
                      <c:pt idx="213">
                        <c:v>#N/A</c:v>
                      </c:pt>
                      <c:pt idx="214">
                        <c:v>#N/A</c:v>
                      </c:pt>
                      <c:pt idx="215">
                        <c:v>#N/A</c:v>
                      </c:pt>
                      <c:pt idx="216">
                        <c:v>#N/A</c:v>
                      </c:pt>
                      <c:pt idx="217">
                        <c:v>#N/A</c:v>
                      </c:pt>
                      <c:pt idx="218">
                        <c:v>#N/A</c:v>
                      </c:pt>
                      <c:pt idx="219">
                        <c:v>#N/A</c:v>
                      </c:pt>
                      <c:pt idx="220">
                        <c:v>#N/A</c:v>
                      </c:pt>
                      <c:pt idx="221">
                        <c:v>#N/A</c:v>
                      </c:pt>
                      <c:pt idx="222">
                        <c:v>#N/A</c:v>
                      </c:pt>
                      <c:pt idx="223">
                        <c:v>#N/A</c:v>
                      </c:pt>
                      <c:pt idx="224">
                        <c:v>#N/A</c:v>
                      </c:pt>
                      <c:pt idx="225">
                        <c:v>#N/A</c:v>
                      </c:pt>
                      <c:pt idx="226">
                        <c:v>#N/A</c:v>
                      </c:pt>
                      <c:pt idx="227">
                        <c:v>#N/A</c:v>
                      </c:pt>
                      <c:pt idx="228">
                        <c:v>#N/A</c:v>
                      </c:pt>
                      <c:pt idx="229">
                        <c:v>#N/A</c:v>
                      </c:pt>
                      <c:pt idx="230">
                        <c:v>#N/A</c:v>
                      </c:pt>
                      <c:pt idx="231">
                        <c:v>#N/A</c:v>
                      </c:pt>
                      <c:pt idx="232">
                        <c:v>#N/A</c:v>
                      </c:pt>
                      <c:pt idx="233">
                        <c:v>#N/A</c:v>
                      </c:pt>
                      <c:pt idx="234">
                        <c:v>#N/A</c:v>
                      </c:pt>
                      <c:pt idx="235">
                        <c:v>#N/A</c:v>
                      </c:pt>
                      <c:pt idx="236">
                        <c:v>#N/A</c:v>
                      </c:pt>
                      <c:pt idx="237">
                        <c:v>#N/A</c:v>
                      </c:pt>
                      <c:pt idx="238">
                        <c:v>#N/A</c:v>
                      </c:pt>
                      <c:pt idx="239">
                        <c:v>#N/A</c:v>
                      </c:pt>
                      <c:pt idx="240">
                        <c:v>#N/A</c:v>
                      </c:pt>
                      <c:pt idx="241">
                        <c:v>#N/A</c:v>
                      </c:pt>
                      <c:pt idx="242">
                        <c:v>#N/A</c:v>
                      </c:pt>
                      <c:pt idx="243">
                        <c:v>#N/A</c:v>
                      </c:pt>
                      <c:pt idx="244">
                        <c:v>#N/A</c:v>
                      </c:pt>
                      <c:pt idx="245">
                        <c:v>#N/A</c:v>
                      </c:pt>
                      <c:pt idx="246">
                        <c:v>#N/A</c:v>
                      </c:pt>
                      <c:pt idx="247">
                        <c:v>#N/A</c:v>
                      </c:pt>
                      <c:pt idx="248">
                        <c:v>#N/A</c:v>
                      </c:pt>
                      <c:pt idx="249">
                        <c:v>#N/A</c:v>
                      </c:pt>
                      <c:pt idx="250">
                        <c:v>#N/A</c:v>
                      </c:pt>
                      <c:pt idx="251">
                        <c:v>#N/A</c:v>
                      </c:pt>
                      <c:pt idx="252">
                        <c:v>#N/A</c:v>
                      </c:pt>
                      <c:pt idx="253">
                        <c:v>#N/A</c:v>
                      </c:pt>
                      <c:pt idx="254">
                        <c:v>#N/A</c:v>
                      </c:pt>
                      <c:pt idx="255">
                        <c:v>#N/A</c:v>
                      </c:pt>
                      <c:pt idx="256">
                        <c:v>#N/A</c:v>
                      </c:pt>
                      <c:pt idx="257">
                        <c:v>#N/A</c:v>
                      </c:pt>
                      <c:pt idx="258">
                        <c:v>#N/A</c:v>
                      </c:pt>
                      <c:pt idx="259">
                        <c:v>#N/A</c:v>
                      </c:pt>
                      <c:pt idx="260">
                        <c:v>#N/A</c:v>
                      </c:pt>
                      <c:pt idx="261">
                        <c:v>#N/A</c:v>
                      </c:pt>
                      <c:pt idx="262">
                        <c:v>#N/A</c:v>
                      </c:pt>
                      <c:pt idx="263">
                        <c:v>#N/A</c:v>
                      </c:pt>
                      <c:pt idx="264">
                        <c:v>#N/A</c:v>
                      </c:pt>
                      <c:pt idx="265">
                        <c:v>#N/A</c:v>
                      </c:pt>
                      <c:pt idx="266">
                        <c:v>#N/A</c:v>
                      </c:pt>
                      <c:pt idx="267">
                        <c:v>#N/A</c:v>
                      </c:pt>
                      <c:pt idx="268">
                        <c:v>#N/A</c:v>
                      </c:pt>
                      <c:pt idx="269">
                        <c:v>#N/A</c:v>
                      </c:pt>
                      <c:pt idx="270">
                        <c:v>#N/A</c:v>
                      </c:pt>
                      <c:pt idx="271">
                        <c:v>#N/A</c:v>
                      </c:pt>
                      <c:pt idx="272">
                        <c:v>#N/A</c:v>
                      </c:pt>
                      <c:pt idx="273">
                        <c:v>#N/A</c:v>
                      </c:pt>
                      <c:pt idx="274">
                        <c:v>#N/A</c:v>
                      </c:pt>
                      <c:pt idx="275">
                        <c:v>#N/A</c:v>
                      </c:pt>
                      <c:pt idx="276">
                        <c:v>#N/A</c:v>
                      </c:pt>
                      <c:pt idx="277">
                        <c:v>#N/A</c:v>
                      </c:pt>
                      <c:pt idx="278">
                        <c:v>#N/A</c:v>
                      </c:pt>
                      <c:pt idx="279">
                        <c:v>#N/A</c:v>
                      </c:pt>
                      <c:pt idx="280">
                        <c:v>#N/A</c:v>
                      </c:pt>
                      <c:pt idx="281">
                        <c:v>#N/A</c:v>
                      </c:pt>
                      <c:pt idx="282">
                        <c:v>#N/A</c:v>
                      </c:pt>
                      <c:pt idx="283">
                        <c:v>#N/A</c:v>
                      </c:pt>
                      <c:pt idx="284">
                        <c:v>#N/A</c:v>
                      </c:pt>
                      <c:pt idx="285">
                        <c:v>#N/A</c:v>
                      </c:pt>
                      <c:pt idx="286">
                        <c:v>#N/A</c:v>
                      </c:pt>
                      <c:pt idx="287">
                        <c:v>#N/A</c:v>
                      </c:pt>
                      <c:pt idx="288">
                        <c:v>#N/A</c:v>
                      </c:pt>
                      <c:pt idx="289">
                        <c:v>#N/A</c:v>
                      </c:pt>
                      <c:pt idx="290">
                        <c:v>#N/A</c:v>
                      </c:pt>
                      <c:pt idx="291">
                        <c:v>#N/A</c:v>
                      </c:pt>
                      <c:pt idx="292">
                        <c:v>#N/A</c:v>
                      </c:pt>
                      <c:pt idx="293">
                        <c:v>#N/A</c:v>
                      </c:pt>
                      <c:pt idx="294">
                        <c:v>#N/A</c:v>
                      </c:pt>
                      <c:pt idx="295">
                        <c:v>#N/A</c:v>
                      </c:pt>
                      <c:pt idx="296">
                        <c:v>#N/A</c:v>
                      </c:pt>
                      <c:pt idx="297">
                        <c:v>#N/A</c:v>
                      </c:pt>
                      <c:pt idx="298">
                        <c:v>#N/A</c:v>
                      </c:pt>
                      <c:pt idx="299">
                        <c:v>#N/A</c:v>
                      </c:pt>
                      <c:pt idx="300">
                        <c:v>#N/A</c:v>
                      </c:pt>
                      <c:pt idx="301">
                        <c:v>#N/A</c:v>
                      </c:pt>
                      <c:pt idx="302">
                        <c:v>#N/A</c:v>
                      </c:pt>
                      <c:pt idx="303">
                        <c:v>#N/A</c:v>
                      </c:pt>
                      <c:pt idx="304">
                        <c:v>#N/A</c:v>
                      </c:pt>
                      <c:pt idx="305">
                        <c:v>#N/A</c:v>
                      </c:pt>
                      <c:pt idx="306">
                        <c:v>#N/A</c:v>
                      </c:pt>
                      <c:pt idx="307">
                        <c:v>#N/A</c:v>
                      </c:pt>
                      <c:pt idx="308">
                        <c:v>#N/A</c:v>
                      </c:pt>
                      <c:pt idx="309">
                        <c:v>#N/A</c:v>
                      </c:pt>
                      <c:pt idx="310">
                        <c:v>#N/A</c:v>
                      </c:pt>
                      <c:pt idx="311">
                        <c:v>#N/A</c:v>
                      </c:pt>
                      <c:pt idx="312">
                        <c:v>#N/A</c:v>
                      </c:pt>
                      <c:pt idx="313">
                        <c:v>#N/A</c:v>
                      </c:pt>
                      <c:pt idx="314">
                        <c:v>#N/A</c:v>
                      </c:pt>
                      <c:pt idx="315">
                        <c:v>#N/A</c:v>
                      </c:pt>
                      <c:pt idx="316">
                        <c:v>#N/A</c:v>
                      </c:pt>
                      <c:pt idx="317">
                        <c:v>#N/A</c:v>
                      </c:pt>
                      <c:pt idx="318">
                        <c:v>#N/A</c:v>
                      </c:pt>
                      <c:pt idx="319">
                        <c:v>#N/A</c:v>
                      </c:pt>
                      <c:pt idx="320">
                        <c:v>#N/A</c:v>
                      </c:pt>
                      <c:pt idx="321">
                        <c:v>#N/A</c:v>
                      </c:pt>
                      <c:pt idx="322">
                        <c:v>#N/A</c:v>
                      </c:pt>
                      <c:pt idx="323">
                        <c:v>#N/A</c:v>
                      </c:pt>
                      <c:pt idx="324">
                        <c:v>#N/A</c:v>
                      </c:pt>
                      <c:pt idx="325">
                        <c:v>#N/A</c:v>
                      </c:pt>
                      <c:pt idx="326">
                        <c:v>#N/A</c:v>
                      </c:pt>
                      <c:pt idx="327">
                        <c:v>#N/A</c:v>
                      </c:pt>
                      <c:pt idx="328">
                        <c:v>#N/A</c:v>
                      </c:pt>
                      <c:pt idx="329">
                        <c:v>#N/A</c:v>
                      </c:pt>
                      <c:pt idx="330">
                        <c:v>#N/A</c:v>
                      </c:pt>
                      <c:pt idx="331">
                        <c:v>#N/A</c:v>
                      </c:pt>
                      <c:pt idx="332">
                        <c:v>#N/A</c:v>
                      </c:pt>
                      <c:pt idx="333">
                        <c:v>#N/A</c:v>
                      </c:pt>
                      <c:pt idx="334">
                        <c:v>#N/A</c:v>
                      </c:pt>
                      <c:pt idx="335">
                        <c:v>#N/A</c:v>
                      </c:pt>
                      <c:pt idx="336">
                        <c:v>#N/A</c:v>
                      </c:pt>
                      <c:pt idx="337">
                        <c:v>#N/A</c:v>
                      </c:pt>
                      <c:pt idx="338">
                        <c:v>#N/A</c:v>
                      </c:pt>
                      <c:pt idx="339">
                        <c:v>#N/A</c:v>
                      </c:pt>
                      <c:pt idx="340">
                        <c:v>#N/A</c:v>
                      </c:pt>
                      <c:pt idx="341">
                        <c:v>#N/A</c:v>
                      </c:pt>
                      <c:pt idx="342">
                        <c:v>#N/A</c:v>
                      </c:pt>
                      <c:pt idx="343">
                        <c:v>#N/A</c:v>
                      </c:pt>
                      <c:pt idx="344">
                        <c:v>#N/A</c:v>
                      </c:pt>
                      <c:pt idx="345">
                        <c:v>#N/A</c:v>
                      </c:pt>
                      <c:pt idx="346">
                        <c:v>#N/A</c:v>
                      </c:pt>
                      <c:pt idx="347">
                        <c:v>#N/A</c:v>
                      </c:pt>
                      <c:pt idx="348">
                        <c:v>#N/A</c:v>
                      </c:pt>
                      <c:pt idx="349">
                        <c:v>#N/A</c:v>
                      </c:pt>
                      <c:pt idx="350">
                        <c:v>#N/A</c:v>
                      </c:pt>
                      <c:pt idx="351">
                        <c:v>#N/A</c:v>
                      </c:pt>
                      <c:pt idx="352">
                        <c:v>#N/A</c:v>
                      </c:pt>
                      <c:pt idx="353">
                        <c:v>#N/A</c:v>
                      </c:pt>
                      <c:pt idx="354">
                        <c:v>#N/A</c:v>
                      </c:pt>
                      <c:pt idx="355">
                        <c:v>#N/A</c:v>
                      </c:pt>
                      <c:pt idx="356">
                        <c:v>#N/A</c:v>
                      </c:pt>
                      <c:pt idx="357">
                        <c:v>#N/A</c:v>
                      </c:pt>
                      <c:pt idx="358">
                        <c:v>#N/A</c:v>
                      </c:pt>
                      <c:pt idx="359">
                        <c:v>#N/A</c:v>
                      </c:pt>
                      <c:pt idx="360">
                        <c:v>#N/A</c:v>
                      </c:pt>
                      <c:pt idx="361">
                        <c:v>#N/A</c:v>
                      </c:pt>
                      <c:pt idx="362">
                        <c:v>#N/A</c:v>
                      </c:pt>
                      <c:pt idx="363">
                        <c:v>#N/A</c:v>
                      </c:pt>
                      <c:pt idx="364">
                        <c:v>#N/A</c:v>
                      </c:pt>
                      <c:pt idx="365">
                        <c:v>#N/A</c:v>
                      </c:pt>
                      <c:pt idx="366">
                        <c:v>#N/A</c:v>
                      </c:pt>
                      <c:pt idx="367">
                        <c:v>#N/A</c:v>
                      </c:pt>
                      <c:pt idx="368">
                        <c:v>#N/A</c:v>
                      </c:pt>
                      <c:pt idx="369">
                        <c:v>#N/A</c:v>
                      </c:pt>
                      <c:pt idx="370">
                        <c:v>#N/A</c:v>
                      </c:pt>
                      <c:pt idx="371">
                        <c:v>#N/A</c:v>
                      </c:pt>
                      <c:pt idx="372">
                        <c:v>#N/A</c:v>
                      </c:pt>
                      <c:pt idx="373">
                        <c:v>#N/A</c:v>
                      </c:pt>
                      <c:pt idx="374">
                        <c:v>#N/A</c:v>
                      </c:pt>
                      <c:pt idx="375">
                        <c:v>#N/A</c:v>
                      </c:pt>
                      <c:pt idx="376">
                        <c:v>#N/A</c:v>
                      </c:pt>
                      <c:pt idx="377">
                        <c:v>#N/A</c:v>
                      </c:pt>
                      <c:pt idx="378">
                        <c:v>#N/A</c:v>
                      </c:pt>
                      <c:pt idx="379">
                        <c:v>#N/A</c:v>
                      </c:pt>
                      <c:pt idx="380">
                        <c:v>#N/A</c:v>
                      </c:pt>
                      <c:pt idx="381">
                        <c:v>#N/A</c:v>
                      </c:pt>
                      <c:pt idx="382">
                        <c:v>#N/A</c:v>
                      </c:pt>
                      <c:pt idx="383">
                        <c:v>#N/A</c:v>
                      </c:pt>
                      <c:pt idx="384">
                        <c:v>#N/A</c:v>
                      </c:pt>
                      <c:pt idx="385">
                        <c:v>#N/A</c:v>
                      </c:pt>
                      <c:pt idx="386">
                        <c:v>#N/A</c:v>
                      </c:pt>
                      <c:pt idx="387">
                        <c:v>#N/A</c:v>
                      </c:pt>
                      <c:pt idx="388">
                        <c:v>#N/A</c:v>
                      </c:pt>
                      <c:pt idx="389">
                        <c:v>#N/A</c:v>
                      </c:pt>
                      <c:pt idx="390">
                        <c:v>#N/A</c:v>
                      </c:pt>
                      <c:pt idx="391">
                        <c:v>#N/A</c:v>
                      </c:pt>
                      <c:pt idx="392">
                        <c:v>#N/A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2BF-44DB-8890-648FF1029671}"/>
                  </c:ext>
                </c:extLst>
              </c15:ser>
            </c15:filteredLineSeries>
          </c:ext>
        </c:extLst>
      </c:lineChart>
      <c:dateAx>
        <c:axId val="5380642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8064552"/>
        <c:crosses val="autoZero"/>
        <c:auto val="0"/>
        <c:lblOffset val="100"/>
        <c:baseTimeUnit val="days"/>
      </c:dateAx>
      <c:valAx>
        <c:axId val="538064552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Gas Rate (mil. Sm3/d)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38064224"/>
        <c:crosses val="autoZero"/>
        <c:crossBetween val="between"/>
      </c:valAx>
      <c:valAx>
        <c:axId val="550781352"/>
        <c:scaling>
          <c:orientation val="minMax"/>
          <c:max val="100"/>
          <c:min val="-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WGV(%)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0773152"/>
        <c:crosses val="max"/>
        <c:crossBetween val="between"/>
        <c:majorUnit val="10"/>
      </c:valAx>
      <c:catAx>
        <c:axId val="550773152"/>
        <c:scaling>
          <c:orientation val="minMax"/>
        </c:scaling>
        <c:delete val="1"/>
        <c:axPos val="b"/>
        <c:majorTickMark val="out"/>
        <c:minorTickMark val="none"/>
        <c:tickLblPos val="nextTo"/>
        <c:crossAx val="5507813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6.6080331344884016E-2"/>
          <c:y val="0.92706816169339068"/>
          <c:w val="0.87890843758217607"/>
          <c:h val="6.665164475137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BAB8-BBEF-9C47-AFAE-CC2531127FBA}" type="datetimeFigureOut">
              <a:rPr lang="sk-SK" smtClean="0"/>
              <a:t>8. 4. 2024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6028A-D177-544F-8C58-198FBE2AA6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31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608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23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25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20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34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E2DC4-4777-3066-2084-7EFB3B8A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1461AAA-6F2B-11AD-D7B0-3235A6364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29E2377-64D4-5523-2381-80752C469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83A2BCD-3443-32B2-0188-AAFCA8149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312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0009-780E-436D-32DF-C395FE4D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9C67D12-9A0D-7EE4-65DA-B0FBEEC2A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2583EE8-6B54-88FC-E756-CF3A1AD26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024B0D-0184-F799-7118-F7E4C415F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632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89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26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6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232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51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015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12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6028A-D177-544F-8C58-198FBE2AA6A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8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ov_prezent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0350D-0396-7262-1CED-15DB967F60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2300" y="1196976"/>
            <a:ext cx="5269108" cy="2153693"/>
          </a:xfrm>
        </p:spPr>
        <p:txBody>
          <a:bodyPr lIns="0" tIns="0" rIns="0" bIns="0" anchor="b">
            <a:normAutofit/>
          </a:bodyPr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Názov prezentácie na jeden alebo viac riadkov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991C8D-D113-F77E-A84C-5193EBEB9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299" y="3802378"/>
            <a:ext cx="5269107" cy="871932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9603793-D867-CB83-CAE5-40FA47457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2124" y="2978869"/>
            <a:ext cx="1584325" cy="878755"/>
          </a:xfrm>
          <a:prstGeom prst="rect">
            <a:avLst/>
          </a:prstGeom>
        </p:spPr>
      </p:pic>
      <p:cxnSp>
        <p:nvCxnSpPr>
          <p:cNvPr id="11" name="Priama spojnica 10">
            <a:extLst>
              <a:ext uri="{FF2B5EF4-FFF2-40B4-BE49-F238E27FC236}">
                <a16:creationId xmlns:a16="http://schemas.microsoft.com/office/drawing/2014/main" id="{9BC5BCB1-5C4E-EAC9-F7F4-1E86F2CEE0EE}"/>
              </a:ext>
            </a:extLst>
          </p:cNvPr>
          <p:cNvCxnSpPr>
            <a:cxnSpLocks/>
          </p:cNvCxnSpPr>
          <p:nvPr userDrawn="1"/>
        </p:nvCxnSpPr>
        <p:spPr>
          <a:xfrm>
            <a:off x="3911600" y="2559050"/>
            <a:ext cx="3175" cy="17049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stenec 12">
            <a:extLst>
              <a:ext uri="{FF2B5EF4-FFF2-40B4-BE49-F238E27FC236}">
                <a16:creationId xmlns:a16="http://schemas.microsoft.com/office/drawing/2014/main" id="{BBAD2029-36D6-C3F4-5DCD-28056A9BBD77}"/>
              </a:ext>
            </a:extLst>
          </p:cNvPr>
          <p:cNvSpPr/>
          <p:nvPr userDrawn="1"/>
        </p:nvSpPr>
        <p:spPr>
          <a:xfrm>
            <a:off x="106299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avouholník 14">
            <a:extLst>
              <a:ext uri="{FF2B5EF4-FFF2-40B4-BE49-F238E27FC236}">
                <a16:creationId xmlns:a16="http://schemas.microsoft.com/office/drawing/2014/main" id="{FB689F5F-86B5-24AA-722E-EFF570522744}"/>
              </a:ext>
            </a:extLst>
          </p:cNvPr>
          <p:cNvSpPr/>
          <p:nvPr userDrawn="1"/>
        </p:nvSpPr>
        <p:spPr>
          <a:xfrm>
            <a:off x="641350" y="670643"/>
            <a:ext cx="1584324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Pravouholník 15">
            <a:extLst>
              <a:ext uri="{FF2B5EF4-FFF2-40B4-BE49-F238E27FC236}">
                <a16:creationId xmlns:a16="http://schemas.microsoft.com/office/drawing/2014/main" id="{FC67B06D-B830-DAB2-40FF-8B58D8942D5B}"/>
              </a:ext>
            </a:extLst>
          </p:cNvPr>
          <p:cNvSpPr/>
          <p:nvPr userDrawn="1"/>
        </p:nvSpPr>
        <p:spPr>
          <a:xfrm>
            <a:off x="641350" y="5765800"/>
            <a:ext cx="13589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2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_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objekt pre obrázok 11">
            <a:extLst>
              <a:ext uri="{FF2B5EF4-FFF2-40B4-BE49-F238E27FC236}">
                <a16:creationId xmlns:a16="http://schemas.microsoft.com/office/drawing/2014/main" id="{A142DF44-E1BD-B3D2-291E-D52A0919E1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14775" y="1"/>
            <a:ext cx="8277225" cy="5575300"/>
          </a:xfrm>
        </p:spPr>
        <p:txBody>
          <a:bodyPr/>
          <a:lstStyle/>
          <a:p>
            <a:r>
              <a:rPr lang="sk-SK" dirty="0"/>
              <a:t>Kliknutím vložte obrázok</a:t>
            </a:r>
          </a:p>
        </p:txBody>
      </p:sp>
      <p:sp>
        <p:nvSpPr>
          <p:cNvPr id="8" name="Prstenec 7">
            <a:extLst>
              <a:ext uri="{FF2B5EF4-FFF2-40B4-BE49-F238E27FC236}">
                <a16:creationId xmlns:a16="http://schemas.microsoft.com/office/drawing/2014/main" id="{FF61FF80-DE14-B282-3343-0835FD3A8FC3}"/>
              </a:ext>
            </a:extLst>
          </p:cNvPr>
          <p:cNvSpPr/>
          <p:nvPr userDrawn="1"/>
        </p:nvSpPr>
        <p:spPr>
          <a:xfrm>
            <a:off x="-433784" y="2588816"/>
            <a:ext cx="867568" cy="867568"/>
          </a:xfrm>
          <a:prstGeom prst="donut">
            <a:avLst>
              <a:gd name="adj" fmla="val 2884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60C1EF1-AABE-4A3B-A6A4-602B942E7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3022600"/>
            <a:ext cx="2616994" cy="769938"/>
          </a:xfrm>
        </p:spPr>
        <p:txBody>
          <a:bodyPr/>
          <a:lstStyle>
            <a:lvl1pPr>
              <a:lnSpc>
                <a:spcPct val="100000"/>
              </a:lnSpc>
              <a:defRPr i="1"/>
            </a:lvl1pPr>
          </a:lstStyle>
          <a:p>
            <a:pPr lvl="0"/>
            <a:r>
              <a:rPr lang="sk-SK" dirty="0"/>
              <a:t>Popis fotografie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C5F4B83-3204-90CF-2388-2FCC379EF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2271713"/>
            <a:ext cx="2616994" cy="5715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k-SK" dirty="0"/>
              <a:t>Názov fotografie</a:t>
            </a:r>
          </a:p>
        </p:txBody>
      </p:sp>
    </p:spTree>
    <p:extLst>
      <p:ext uri="{BB962C8B-B14F-4D97-AF65-F5344CB8AC3E}">
        <p14:creationId xmlns:p14="http://schemas.microsoft.com/office/powerpoint/2010/main" val="9510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28DB0-DA05-5DF4-D717-AC6C4DEF7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96975"/>
            <a:ext cx="10663238" cy="303213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Názov tabuľky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4972050"/>
            <a:ext cx="10663237" cy="603250"/>
          </a:xfrm>
        </p:spPr>
        <p:txBody>
          <a:bodyPr anchor="b"/>
          <a:lstStyle/>
          <a:p>
            <a:pPr lvl="0"/>
            <a:r>
              <a:rPr lang="sk-SK" dirty="0"/>
              <a:t>Kliknutím zmeníte popis tabuľky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Zástupný objekt pre tabuľku 5">
            <a:extLst>
              <a:ext uri="{FF2B5EF4-FFF2-40B4-BE49-F238E27FC236}">
                <a16:creationId xmlns:a16="http://schemas.microsoft.com/office/drawing/2014/main" id="{A767814F-A70E-F48E-B43E-42B43C18841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62000" y="1792287"/>
            <a:ext cx="10663237" cy="29860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Kliknutím vložte tabuľku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36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28DB0-DA05-5DF4-D717-AC6C4DEF7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96975"/>
            <a:ext cx="10663238" cy="303213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Názov grafu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4972050"/>
            <a:ext cx="10663237" cy="603250"/>
          </a:xfrm>
        </p:spPr>
        <p:txBody>
          <a:bodyPr anchor="b"/>
          <a:lstStyle/>
          <a:p>
            <a:pPr lvl="0"/>
            <a:r>
              <a:rPr lang="sk-SK" dirty="0"/>
              <a:t>Kliknutím zmeníte popis grafu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objekt pre graf 8">
            <a:extLst>
              <a:ext uri="{FF2B5EF4-FFF2-40B4-BE49-F238E27FC236}">
                <a16:creationId xmlns:a16="http://schemas.microsoft.com/office/drawing/2014/main" id="{BED13C71-263E-B1E1-AD9C-C9C6E403BCA2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62000" y="1785938"/>
            <a:ext cx="10663238" cy="29940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Kliknutím vložte graf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3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28DB0-DA05-5DF4-D717-AC6C4DEF7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96975"/>
            <a:ext cx="10663238" cy="303213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Názov grafu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0083" y="1780382"/>
            <a:ext cx="3152774" cy="2994024"/>
          </a:xfrm>
        </p:spPr>
        <p:txBody>
          <a:bodyPr anchor="ctr"/>
          <a:lstStyle/>
          <a:p>
            <a:pPr lvl="0"/>
            <a:r>
              <a:rPr lang="sk-SK" dirty="0"/>
              <a:t>Kliknutím zmeníte popis grafu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objekt pre graf 8">
            <a:extLst>
              <a:ext uri="{FF2B5EF4-FFF2-40B4-BE49-F238E27FC236}">
                <a16:creationId xmlns:a16="http://schemas.microsoft.com/office/drawing/2014/main" id="{BED13C71-263E-B1E1-AD9C-C9C6E403BCA2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62000" y="1785938"/>
            <a:ext cx="7038975" cy="29940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dirty="0"/>
              <a:t>Kliknutím vložte graf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89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eskum_a_tazba_uhlovodiko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6CAF435-ECF9-C7B9-2288-D6C7073911D6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8CEF738-335F-3C2E-78E7-D2634306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E6113823-F640-42D0-78B7-C5E66A75D682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07048D9-B997-67B4-85BC-96EE9D5CA0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9409" y="2590602"/>
            <a:ext cx="1591070" cy="1591070"/>
          </a:xfrm>
          <a:prstGeom prst="rect">
            <a:avLst/>
          </a:prstGeom>
        </p:spPr>
      </p:pic>
      <p:sp>
        <p:nvSpPr>
          <p:cNvPr id="22" name="Prstenec 21">
            <a:extLst>
              <a:ext uri="{FF2B5EF4-FFF2-40B4-BE49-F238E27FC236}">
                <a16:creationId xmlns:a16="http://schemas.microsoft.com/office/drawing/2014/main" id="{586B3EAF-F4B3-489B-0110-69ED117550B4}"/>
              </a:ext>
            </a:extLst>
          </p:cNvPr>
          <p:cNvSpPr/>
          <p:nvPr userDrawn="1"/>
        </p:nvSpPr>
        <p:spPr>
          <a:xfrm>
            <a:off x="106299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23" name="Priama spojnica 22">
            <a:extLst>
              <a:ext uri="{FF2B5EF4-FFF2-40B4-BE49-F238E27FC236}">
                <a16:creationId xmlns:a16="http://schemas.microsoft.com/office/drawing/2014/main" id="{41A2D660-97FE-A000-80C1-68C293BB4BFA}"/>
              </a:ext>
            </a:extLst>
          </p:cNvPr>
          <p:cNvCxnSpPr>
            <a:cxnSpLocks/>
          </p:cNvCxnSpPr>
          <p:nvPr userDrawn="1"/>
        </p:nvCxnSpPr>
        <p:spPr>
          <a:xfrm>
            <a:off x="3914775" y="1992587"/>
            <a:ext cx="0" cy="287282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99EB095B-9EB2-647E-8317-4926780EC0E3}"/>
              </a:ext>
            </a:extLst>
          </p:cNvPr>
          <p:cNvSpPr txBox="1"/>
          <p:nvPr userDrawn="1"/>
        </p:nvSpPr>
        <p:spPr>
          <a:xfrm>
            <a:off x="4386198" y="3147609"/>
            <a:ext cx="40495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Exploration</a:t>
            </a: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 &amp; </a:t>
            </a: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Production</a:t>
            </a:r>
            <a:endParaRPr lang="sk-SK" sz="25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emne_skladovanie_zemneho_ply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6CAF435-ECF9-C7B9-2288-D6C7073911D6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8CEF738-335F-3C2E-78E7-D2634306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E6113823-F640-42D0-78B7-C5E66A75D682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3D766C63-4C52-A141-C92E-5FDB0BD264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9408" y="2590602"/>
            <a:ext cx="1591069" cy="1591069"/>
          </a:xfrm>
          <a:prstGeom prst="rect">
            <a:avLst/>
          </a:prstGeom>
        </p:spPr>
      </p:pic>
      <p:sp>
        <p:nvSpPr>
          <p:cNvPr id="19" name="Prstenec 18">
            <a:extLst>
              <a:ext uri="{FF2B5EF4-FFF2-40B4-BE49-F238E27FC236}">
                <a16:creationId xmlns:a16="http://schemas.microsoft.com/office/drawing/2014/main" id="{11E07EAC-B234-2B52-C41B-E419C4521AE2}"/>
              </a:ext>
            </a:extLst>
          </p:cNvPr>
          <p:cNvSpPr/>
          <p:nvPr userDrawn="1"/>
        </p:nvSpPr>
        <p:spPr>
          <a:xfrm>
            <a:off x="106299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20" name="Priama spojnica 19">
            <a:extLst>
              <a:ext uri="{FF2B5EF4-FFF2-40B4-BE49-F238E27FC236}">
                <a16:creationId xmlns:a16="http://schemas.microsoft.com/office/drawing/2014/main" id="{D961ADB6-E3DA-F5B4-00C9-759BE159153E}"/>
              </a:ext>
            </a:extLst>
          </p:cNvPr>
          <p:cNvCxnSpPr>
            <a:cxnSpLocks/>
          </p:cNvCxnSpPr>
          <p:nvPr userDrawn="1"/>
        </p:nvCxnSpPr>
        <p:spPr>
          <a:xfrm>
            <a:off x="3914775" y="1992587"/>
            <a:ext cx="0" cy="287282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BlokTextu 1">
            <a:extLst>
              <a:ext uri="{FF2B5EF4-FFF2-40B4-BE49-F238E27FC236}">
                <a16:creationId xmlns:a16="http://schemas.microsoft.com/office/drawing/2014/main" id="{2012FF62-EC24-5BFC-2106-4FB21FAABBFE}"/>
              </a:ext>
            </a:extLst>
          </p:cNvPr>
          <p:cNvSpPr txBox="1"/>
          <p:nvPr userDrawn="1"/>
        </p:nvSpPr>
        <p:spPr>
          <a:xfrm>
            <a:off x="4386198" y="3147609"/>
            <a:ext cx="41905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Underground </a:t>
            </a: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Gas</a:t>
            </a: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Storage</a:t>
            </a:r>
            <a:endParaRPr lang="sk-SK" sz="25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tba_a_podzemna_oprava_s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6CAF435-ECF9-C7B9-2288-D6C7073911D6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8CEF738-335F-3C2E-78E7-D2634306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E6113823-F640-42D0-78B7-C5E66A75D682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39694A95-AFC5-FB10-8337-2D722489A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6825" y="2590602"/>
            <a:ext cx="1591069" cy="1591069"/>
          </a:xfrm>
          <a:prstGeom prst="rect">
            <a:avLst/>
          </a:prstGeom>
        </p:spPr>
      </p:pic>
      <p:sp>
        <p:nvSpPr>
          <p:cNvPr id="19" name="Prstenec 18">
            <a:extLst>
              <a:ext uri="{FF2B5EF4-FFF2-40B4-BE49-F238E27FC236}">
                <a16:creationId xmlns:a16="http://schemas.microsoft.com/office/drawing/2014/main" id="{0C0BE902-DD4F-3E4E-1BCE-B5032ABBD6EE}"/>
              </a:ext>
            </a:extLst>
          </p:cNvPr>
          <p:cNvSpPr/>
          <p:nvPr userDrawn="1"/>
        </p:nvSpPr>
        <p:spPr>
          <a:xfrm>
            <a:off x="106299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20" name="Priama spojnica 19">
            <a:extLst>
              <a:ext uri="{FF2B5EF4-FFF2-40B4-BE49-F238E27FC236}">
                <a16:creationId xmlns:a16="http://schemas.microsoft.com/office/drawing/2014/main" id="{33BA9210-3DE6-D2A7-6E11-E143E3D3E0F6}"/>
              </a:ext>
            </a:extLst>
          </p:cNvPr>
          <p:cNvCxnSpPr>
            <a:cxnSpLocks/>
          </p:cNvCxnSpPr>
          <p:nvPr userDrawn="1"/>
        </p:nvCxnSpPr>
        <p:spPr>
          <a:xfrm>
            <a:off x="3914775" y="1992587"/>
            <a:ext cx="0" cy="287282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BlokTextu 1">
            <a:extLst>
              <a:ext uri="{FF2B5EF4-FFF2-40B4-BE49-F238E27FC236}">
                <a16:creationId xmlns:a16="http://schemas.microsoft.com/office/drawing/2014/main" id="{906B8CD5-854B-31E4-120C-E439BE65FC19}"/>
              </a:ext>
            </a:extLst>
          </p:cNvPr>
          <p:cNvSpPr txBox="1"/>
          <p:nvPr userDrawn="1"/>
        </p:nvSpPr>
        <p:spPr>
          <a:xfrm>
            <a:off x="4386198" y="3147609"/>
            <a:ext cx="31790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Drilling</a:t>
            </a: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 &amp; </a:t>
            </a: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Workover</a:t>
            </a:r>
            <a:endParaRPr lang="sk-SK" sz="25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cie_v_oblasti_zelenej_energ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6CAF435-ECF9-C7B9-2288-D6C7073911D6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8CEF738-335F-3C2E-78E7-D2634306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E6113823-F640-42D0-78B7-C5E66A75D682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48C5107-8A28-7375-C6F2-34BD8D6AB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6825" y="2590602"/>
            <a:ext cx="1591069" cy="1591069"/>
          </a:xfrm>
          <a:prstGeom prst="rect">
            <a:avLst/>
          </a:prstGeom>
        </p:spPr>
      </p:pic>
      <p:sp>
        <p:nvSpPr>
          <p:cNvPr id="19" name="Prstenec 18">
            <a:extLst>
              <a:ext uri="{FF2B5EF4-FFF2-40B4-BE49-F238E27FC236}">
                <a16:creationId xmlns:a16="http://schemas.microsoft.com/office/drawing/2014/main" id="{A69C7576-3BFC-2E04-1636-77C47095CFE7}"/>
              </a:ext>
            </a:extLst>
          </p:cNvPr>
          <p:cNvSpPr/>
          <p:nvPr userDrawn="1"/>
        </p:nvSpPr>
        <p:spPr>
          <a:xfrm>
            <a:off x="106299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20" name="Priama spojnica 19">
            <a:extLst>
              <a:ext uri="{FF2B5EF4-FFF2-40B4-BE49-F238E27FC236}">
                <a16:creationId xmlns:a16="http://schemas.microsoft.com/office/drawing/2014/main" id="{341182BA-F0EC-3624-6E92-FDCC1DFAADE1}"/>
              </a:ext>
            </a:extLst>
          </p:cNvPr>
          <p:cNvCxnSpPr>
            <a:cxnSpLocks/>
          </p:cNvCxnSpPr>
          <p:nvPr userDrawn="1"/>
        </p:nvCxnSpPr>
        <p:spPr>
          <a:xfrm>
            <a:off x="3914775" y="1992587"/>
            <a:ext cx="0" cy="287282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53344B62-A314-8786-EDFE-798B045D0D97}"/>
              </a:ext>
            </a:extLst>
          </p:cNvPr>
          <p:cNvSpPr txBox="1"/>
          <p:nvPr userDrawn="1"/>
        </p:nvSpPr>
        <p:spPr>
          <a:xfrm>
            <a:off x="4386198" y="3147609"/>
            <a:ext cx="42643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Green</a:t>
            </a: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 Energy </a:t>
            </a: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Innovations</a:t>
            </a:r>
            <a:r>
              <a:rPr lang="sk-SK" sz="2500" b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5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_pod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stenec 12">
            <a:extLst>
              <a:ext uri="{FF2B5EF4-FFF2-40B4-BE49-F238E27FC236}">
                <a16:creationId xmlns:a16="http://schemas.microsoft.com/office/drawing/2014/main" id="{BBAD2029-36D6-C3F4-5DCD-28056A9BBD77}"/>
              </a:ext>
            </a:extLst>
          </p:cNvPr>
          <p:cNvSpPr/>
          <p:nvPr userDrawn="1"/>
        </p:nvSpPr>
        <p:spPr>
          <a:xfrm>
            <a:off x="10333039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avouholník 14">
            <a:extLst>
              <a:ext uri="{FF2B5EF4-FFF2-40B4-BE49-F238E27FC236}">
                <a16:creationId xmlns:a16="http://schemas.microsoft.com/office/drawing/2014/main" id="{FB689F5F-86B5-24AA-722E-EFF570522744}"/>
              </a:ext>
            </a:extLst>
          </p:cNvPr>
          <p:cNvSpPr/>
          <p:nvPr userDrawn="1"/>
        </p:nvSpPr>
        <p:spPr>
          <a:xfrm>
            <a:off x="641349" y="584200"/>
            <a:ext cx="163544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0D9F1FE8-C574-5017-8E4D-1E7BF1ADA97A}"/>
              </a:ext>
            </a:extLst>
          </p:cNvPr>
          <p:cNvSpPr txBox="1">
            <a:spLocks/>
          </p:cNvSpPr>
          <p:nvPr userDrawn="1"/>
        </p:nvSpPr>
        <p:spPr>
          <a:xfrm>
            <a:off x="3914775" y="2804797"/>
            <a:ext cx="5269108" cy="12484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sk-S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6991C8D-D113-F77E-A84C-5193EBEB94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301" y="3022600"/>
            <a:ext cx="5269107" cy="176784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b="1" dirty="0">
                <a:effectLst/>
                <a:latin typeface="Arial" panose="020B0604020202020204" pitchFamily="34" charset="0"/>
              </a:rPr>
              <a:t>1.  </a:t>
            </a:r>
            <a:r>
              <a:rPr lang="sk-SK" i="1" dirty="0">
                <a:effectLst/>
                <a:latin typeface="Arial" panose="020B0604020202020204" pitchFamily="34" charset="0"/>
              </a:rPr>
              <a:t>Úvod</a:t>
            </a:r>
            <a:endParaRPr lang="sk-SK" dirty="0">
              <a:effectLst/>
              <a:latin typeface="Arial" panose="020B0604020202020204" pitchFamily="34" charset="0"/>
            </a:endParaRPr>
          </a:p>
          <a:p>
            <a:r>
              <a:rPr lang="sk-SK" b="1" dirty="0">
                <a:effectLst/>
                <a:latin typeface="Arial" panose="020B0604020202020204" pitchFamily="34" charset="0"/>
              </a:rPr>
              <a:t>2.</a:t>
            </a:r>
            <a:r>
              <a:rPr lang="sk-SK" i="1" dirty="0">
                <a:effectLst/>
                <a:latin typeface="Arial" panose="020B0604020202020204" pitchFamily="34" charset="0"/>
              </a:rPr>
              <a:t>  Uvedenie do </a:t>
            </a:r>
            <a:r>
              <a:rPr lang="sk-SK" i="1" dirty="0" err="1">
                <a:effectLst/>
                <a:latin typeface="Arial" panose="020B0604020202020204" pitchFamily="34" charset="0"/>
              </a:rPr>
              <a:t>poblematiky</a:t>
            </a:r>
            <a:endParaRPr lang="sk-SK" b="0" i="1" dirty="0">
              <a:effectLst/>
              <a:latin typeface="Arial" panose="020B0604020202020204" pitchFamily="34" charset="0"/>
            </a:endParaRPr>
          </a:p>
          <a:p>
            <a:r>
              <a:rPr lang="sk-SK" b="1" dirty="0">
                <a:effectLst/>
                <a:latin typeface="Arial" panose="020B0604020202020204" pitchFamily="34" charset="0"/>
              </a:rPr>
              <a:t>3.</a:t>
            </a:r>
            <a:r>
              <a:rPr lang="sk-SK" i="1" dirty="0">
                <a:effectLst/>
                <a:latin typeface="Arial" panose="020B0604020202020204" pitchFamily="34" charset="0"/>
              </a:rPr>
              <a:t>  Návrh riešení</a:t>
            </a:r>
          </a:p>
          <a:p>
            <a:r>
              <a:rPr lang="sk-SK" b="1" dirty="0">
                <a:effectLst/>
                <a:latin typeface="Arial" panose="020B0604020202020204" pitchFamily="34" charset="0"/>
              </a:rPr>
              <a:t>4. </a:t>
            </a:r>
            <a:r>
              <a:rPr lang="sk-SK" i="1" dirty="0">
                <a:effectLst/>
                <a:latin typeface="Arial" panose="020B0604020202020204" pitchFamily="34" charset="0"/>
              </a:rPr>
              <a:t> Príklady riešení zo zahraničia</a:t>
            </a:r>
          </a:p>
          <a:p>
            <a:r>
              <a:rPr lang="sk-SK" b="1" dirty="0">
                <a:effectLst/>
                <a:latin typeface="Arial" panose="020B0604020202020204" pitchFamily="34" charset="0"/>
              </a:rPr>
              <a:t>5. </a:t>
            </a:r>
            <a:r>
              <a:rPr lang="sk-SK" i="1" dirty="0">
                <a:effectLst/>
                <a:latin typeface="Arial" panose="020B0604020202020204" pitchFamily="34" charset="0"/>
              </a:rPr>
              <a:t> Referencie</a:t>
            </a:r>
            <a:endParaRPr lang="sk-SK" dirty="0"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Priama spojnica 10">
            <a:extLst>
              <a:ext uri="{FF2B5EF4-FFF2-40B4-BE49-F238E27FC236}">
                <a16:creationId xmlns:a16="http://schemas.microsoft.com/office/drawing/2014/main" id="{9BC5BCB1-5C4E-EAC9-F7F4-1E86F2CEE0EE}"/>
              </a:ext>
            </a:extLst>
          </p:cNvPr>
          <p:cNvCxnSpPr>
            <a:cxnSpLocks/>
          </p:cNvCxnSpPr>
          <p:nvPr userDrawn="1"/>
        </p:nvCxnSpPr>
        <p:spPr>
          <a:xfrm>
            <a:off x="3914775" y="2031682"/>
            <a:ext cx="0" cy="229298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stenec 12">
            <a:extLst>
              <a:ext uri="{FF2B5EF4-FFF2-40B4-BE49-F238E27FC236}">
                <a16:creationId xmlns:a16="http://schemas.microsoft.com/office/drawing/2014/main" id="{BBAD2029-36D6-C3F4-5DCD-28056A9BBD77}"/>
              </a:ext>
            </a:extLst>
          </p:cNvPr>
          <p:cNvSpPr/>
          <p:nvPr userDrawn="1"/>
        </p:nvSpPr>
        <p:spPr>
          <a:xfrm>
            <a:off x="-15621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avouholník 14">
            <a:extLst>
              <a:ext uri="{FF2B5EF4-FFF2-40B4-BE49-F238E27FC236}">
                <a16:creationId xmlns:a16="http://schemas.microsoft.com/office/drawing/2014/main" id="{FB689F5F-86B5-24AA-722E-EFF570522744}"/>
              </a:ext>
            </a:extLst>
          </p:cNvPr>
          <p:cNvSpPr/>
          <p:nvPr userDrawn="1"/>
        </p:nvSpPr>
        <p:spPr>
          <a:xfrm>
            <a:off x="1193800" y="5401469"/>
            <a:ext cx="1358900" cy="400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Zástupný objekt pre číslo snímky 5">
            <a:extLst>
              <a:ext uri="{FF2B5EF4-FFF2-40B4-BE49-F238E27FC236}">
                <a16:creationId xmlns:a16="http://schemas.microsoft.com/office/drawing/2014/main" id="{93CC833D-1569-C290-AE67-4A8E9C06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038" y="57689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6" name="Pravouholník 15">
            <a:extLst>
              <a:ext uri="{FF2B5EF4-FFF2-40B4-BE49-F238E27FC236}">
                <a16:creationId xmlns:a16="http://schemas.microsoft.com/office/drawing/2014/main" id="{6C65098D-5BC0-FD12-4252-BD4074973451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A7E8013A-0D18-897B-BEB7-C404CA2A2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7" name="Pravouholník 16">
            <a:extLst>
              <a:ext uri="{FF2B5EF4-FFF2-40B4-BE49-F238E27FC236}">
                <a16:creationId xmlns:a16="http://schemas.microsoft.com/office/drawing/2014/main" id="{5818536D-0121-BD4A-926A-94F44217DDFA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6F7D984-8F57-7AB4-B950-FB9D511FC40E}"/>
              </a:ext>
            </a:extLst>
          </p:cNvPr>
          <p:cNvSpPr txBox="1"/>
          <p:nvPr userDrawn="1"/>
        </p:nvSpPr>
        <p:spPr>
          <a:xfrm>
            <a:off x="4386198" y="2031682"/>
            <a:ext cx="13949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5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Content</a:t>
            </a:r>
            <a:endParaRPr lang="sk-SK" sz="2500" b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0350D-0396-7262-1CED-15DB967F60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2827" y="2576513"/>
            <a:ext cx="4573598" cy="1704975"/>
          </a:xfrm>
        </p:spPr>
        <p:txBody>
          <a:bodyPr lIns="0" tIns="0" rIns="0" bIns="0" anchor="ctr">
            <a:normAutofit/>
          </a:bodyPr>
          <a:lstStyle>
            <a:lvl1pPr algn="l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b="1" dirty="0">
                <a:effectLst/>
                <a:latin typeface="Arial" panose="020B0604020202020204" pitchFamily="34" charset="0"/>
              </a:rPr>
              <a:t>Podnadpis na jeden, dva alebo viac riadkov podľa potreby.</a:t>
            </a:r>
            <a:endParaRPr lang="sk-SK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Prstenec 12">
            <a:extLst>
              <a:ext uri="{FF2B5EF4-FFF2-40B4-BE49-F238E27FC236}">
                <a16:creationId xmlns:a16="http://schemas.microsoft.com/office/drawing/2014/main" id="{BBAD2029-36D6-C3F4-5DCD-28056A9BBD77}"/>
              </a:ext>
            </a:extLst>
          </p:cNvPr>
          <p:cNvSpPr/>
          <p:nvPr userDrawn="1"/>
        </p:nvSpPr>
        <p:spPr>
          <a:xfrm>
            <a:off x="762000" y="1866900"/>
            <a:ext cx="3124200" cy="3124200"/>
          </a:xfrm>
          <a:prstGeom prst="donut">
            <a:avLst>
              <a:gd name="adj" fmla="val 2884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3D013CA0-4C6E-D4CC-5993-1E6ED7CDE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8488" y="2638262"/>
            <a:ext cx="2957514" cy="1414941"/>
          </a:xfrm>
        </p:spPr>
        <p:txBody>
          <a:bodyPr anchor="ctr">
            <a:noAutofit/>
          </a:bodyPr>
          <a:lstStyle>
            <a:lvl1pPr>
              <a:defRPr sz="15000" b="1"/>
            </a:lvl1pPr>
          </a:lstStyle>
          <a:p>
            <a:pPr lvl="0"/>
            <a:r>
              <a:rPr lang="sk-SK" dirty="0"/>
              <a:t>01</a:t>
            </a:r>
          </a:p>
        </p:txBody>
      </p:sp>
      <p:cxnSp>
        <p:nvCxnSpPr>
          <p:cNvPr id="18" name="Priama spojnica 17">
            <a:extLst>
              <a:ext uri="{FF2B5EF4-FFF2-40B4-BE49-F238E27FC236}">
                <a16:creationId xmlns:a16="http://schemas.microsoft.com/office/drawing/2014/main" id="{AE286EEE-8CAA-7C73-8A30-41C0D3A614A5}"/>
              </a:ext>
            </a:extLst>
          </p:cNvPr>
          <p:cNvCxnSpPr>
            <a:cxnSpLocks/>
          </p:cNvCxnSpPr>
          <p:nvPr userDrawn="1"/>
        </p:nvCxnSpPr>
        <p:spPr>
          <a:xfrm>
            <a:off x="5496719" y="2576513"/>
            <a:ext cx="3175" cy="17049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_a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28DB0-DA05-5DF4-D717-AC6C4DEF7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96975"/>
            <a:ext cx="10663238" cy="717550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na jeden, </a:t>
            </a:r>
            <a:br>
              <a:rPr lang="sk-SK" dirty="0"/>
            </a:br>
            <a:r>
              <a:rPr lang="sk-SK" dirty="0"/>
              <a:t>alebo viac riadkov podľa potreby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4" y="3022600"/>
            <a:ext cx="10158413" cy="2552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6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_a_obsah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28DB0-DA05-5DF4-D717-AC6C4DEF7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96975"/>
            <a:ext cx="4867275" cy="717550"/>
          </a:xfrm>
        </p:spPr>
        <p:txBody>
          <a:bodyPr anchor="t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na jeden, </a:t>
            </a:r>
            <a:br>
              <a:rPr lang="sk-SK" dirty="0"/>
            </a:br>
            <a:r>
              <a:rPr lang="sk-SK" dirty="0"/>
              <a:t>alebo viac riadkov podľa potreby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4" y="3022600"/>
            <a:ext cx="4362451" cy="25527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objekt pre obrázok 11">
            <a:extLst>
              <a:ext uri="{FF2B5EF4-FFF2-40B4-BE49-F238E27FC236}">
                <a16:creationId xmlns:a16="http://schemas.microsoft.com/office/drawing/2014/main" id="{A142DF44-E1BD-B3D2-291E-D52A0919E1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728663"/>
            <a:ext cx="6096000" cy="4846637"/>
          </a:xfrm>
        </p:spPr>
        <p:txBody>
          <a:bodyPr/>
          <a:lstStyle/>
          <a:p>
            <a:r>
              <a:rPr lang="sk-SK" dirty="0"/>
              <a:t>Kliknutím vložte obrázok</a:t>
            </a:r>
          </a:p>
        </p:txBody>
      </p:sp>
    </p:spTree>
    <p:extLst>
      <p:ext uri="{BB962C8B-B14F-4D97-AF65-F5344CB8AC3E}">
        <p14:creationId xmlns:p14="http://schemas.microsoft.com/office/powerpoint/2010/main" val="628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a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A676-AACF-8EA8-3F2B-A7F90D31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25" y="1196975"/>
            <a:ext cx="5332412" cy="43783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08D2C6C-575D-A18F-CDA4-5EE6218D399A}"/>
              </a:ext>
            </a:extLst>
          </p:cNvPr>
          <p:cNvSpPr/>
          <p:nvPr userDrawn="1"/>
        </p:nvSpPr>
        <p:spPr>
          <a:xfrm>
            <a:off x="-921543" y="1475185"/>
            <a:ext cx="3907630" cy="39076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13B1236-5618-2C27-5127-EA1817AA17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5" y="1196975"/>
            <a:ext cx="4298156" cy="43783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0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sk-SK" dirty="0" err="1">
                <a:effectLst/>
                <a:latin typeface="Helvetica" pitchFamily="2" charset="0"/>
              </a:rPr>
              <a:t>Highlight</a:t>
            </a:r>
            <a:r>
              <a:rPr lang="sk-SK" dirty="0">
                <a:effectLst/>
                <a:latin typeface="Helvetica" pitchFamily="2" charset="0"/>
              </a:rPr>
              <a:t> je </a:t>
            </a:r>
            <a:r>
              <a:rPr lang="sk-SK" dirty="0" err="1">
                <a:effectLst/>
                <a:latin typeface="Helvetica" pitchFamily="2" charset="0"/>
              </a:rPr>
              <a:t>sádzany</a:t>
            </a:r>
            <a:r>
              <a:rPr lang="sk-SK" dirty="0">
                <a:effectLst/>
                <a:latin typeface="Helvetica" pitchFamily="2" charset="0"/>
              </a:rPr>
              <a:t>́ väčším písmom ako body text a </a:t>
            </a:r>
            <a:r>
              <a:rPr lang="sk-SK" dirty="0" err="1">
                <a:effectLst/>
                <a:latin typeface="Helvetica" pitchFamily="2" charset="0"/>
              </a:rPr>
              <a:t>slúžina</a:t>
            </a:r>
            <a:r>
              <a:rPr lang="sk-SK" dirty="0">
                <a:effectLst/>
                <a:latin typeface="Helvetica" pitchFamily="2" charset="0"/>
              </a:rPr>
              <a:t> zdôraznenie </a:t>
            </a:r>
            <a:r>
              <a:rPr lang="sk-SK" dirty="0" err="1">
                <a:effectLst/>
                <a:latin typeface="Helvetica" pitchFamily="2" charset="0"/>
              </a:rPr>
              <a:t>dôležitejinformácie</a:t>
            </a:r>
            <a:r>
              <a:rPr lang="sk-SK" dirty="0">
                <a:effectLst/>
                <a:latin typeface="Helvetica" pitchFamily="2" charset="0"/>
              </a:rPr>
              <a:t> v prezentácií.</a:t>
            </a:r>
          </a:p>
        </p:txBody>
      </p:sp>
    </p:spTree>
    <p:extLst>
      <p:ext uri="{BB962C8B-B14F-4D97-AF65-F5344CB8AC3E}">
        <p14:creationId xmlns:p14="http://schemas.microsoft.com/office/powerpoint/2010/main" val="29025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stenec 7">
            <a:extLst>
              <a:ext uri="{FF2B5EF4-FFF2-40B4-BE49-F238E27FC236}">
                <a16:creationId xmlns:a16="http://schemas.microsoft.com/office/drawing/2014/main" id="{4CFF6CED-CDBB-C0DB-4A37-53B55DF32BC2}"/>
              </a:ext>
            </a:extLst>
          </p:cNvPr>
          <p:cNvSpPr/>
          <p:nvPr userDrawn="1"/>
        </p:nvSpPr>
        <p:spPr>
          <a:xfrm>
            <a:off x="6259512" y="-1304527"/>
            <a:ext cx="9467055" cy="9467055"/>
          </a:xfrm>
          <a:prstGeom prst="donut">
            <a:avLst>
              <a:gd name="adj" fmla="val 2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FB62B55-577C-B433-6DAE-4C44CE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13B1236-5618-2C27-5127-EA1817AA17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1196975"/>
            <a:ext cx="7034213" cy="437832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5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sk-SK" dirty="0">
                <a:effectLst/>
                <a:latin typeface="Helvetica" pitchFamily="2" charset="0"/>
              </a:rPr>
              <a:t>Kľúčové a veľmi dôležité informácie si zaslúžia byť zobrazené na samostatnej stránke, ktorá sa od </a:t>
            </a:r>
            <a:r>
              <a:rPr lang="sk-SK" dirty="0" err="1">
                <a:effectLst/>
                <a:latin typeface="Helvetica" pitchFamily="2" charset="0"/>
              </a:rPr>
              <a:t>ostatných</a:t>
            </a:r>
            <a:r>
              <a:rPr lang="sk-SK" dirty="0">
                <a:effectLst/>
                <a:latin typeface="Helvetica" pitchFamily="2" charset="0"/>
              </a:rPr>
              <a:t> odlišuje aj farbou pozadia.</a:t>
            </a: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6CAF435-ECF9-C7B9-2288-D6C7073911D6}"/>
              </a:ext>
            </a:extLst>
          </p:cNvPr>
          <p:cNvSpPr/>
          <p:nvPr userDrawn="1"/>
        </p:nvSpPr>
        <p:spPr>
          <a:xfrm>
            <a:off x="524668" y="5827712"/>
            <a:ext cx="844550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8CEF738-335F-3C2E-78E7-D2634306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2" y="5892947"/>
            <a:ext cx="360363" cy="19987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E6113823-F640-42D0-78B7-C5E66A75D682}"/>
              </a:ext>
            </a:extLst>
          </p:cNvPr>
          <p:cNvSpPr/>
          <p:nvPr userDrawn="1"/>
        </p:nvSpPr>
        <p:spPr>
          <a:xfrm>
            <a:off x="590549" y="615155"/>
            <a:ext cx="1533525" cy="4413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1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dva_stl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6F96A-6C21-EF79-4A43-DEDFAF30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04913"/>
            <a:ext cx="10663238" cy="71755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88B9C6-B064-A520-D993-865E1474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825" y="2580483"/>
            <a:ext cx="4826001" cy="65484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F7C979-3E6A-17F1-9362-DD4A4DA4F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826" y="3429000"/>
            <a:ext cx="4826000" cy="214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298E7F1-1E73-2E1A-DE46-96DBA866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B858E4BE-DC44-F914-9032-5DF997A061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46044" y="2580483"/>
            <a:ext cx="4968490" cy="65484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7" name="Zástupný objekt pre obsah 3">
            <a:extLst>
              <a:ext uri="{FF2B5EF4-FFF2-40B4-BE49-F238E27FC236}">
                <a16:creationId xmlns:a16="http://schemas.microsoft.com/office/drawing/2014/main" id="{63079E6A-68BE-7773-2982-DD7A9FE165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46044" y="3429000"/>
            <a:ext cx="4968489" cy="214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6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tri_stl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6F96A-6C21-EF79-4A43-DEDFAF30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04913"/>
            <a:ext cx="10663238" cy="71755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88B9C6-B064-A520-D993-865E1474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825" y="2580483"/>
            <a:ext cx="3165476" cy="65484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F7C979-3E6A-17F1-9362-DD4A4DA4F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825" y="3429000"/>
            <a:ext cx="3165475" cy="214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298E7F1-1E73-2E1A-DE46-96DBA866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EDFC9B2A-1C39-65CD-EF6D-63C1AD55432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63690" y="2580483"/>
            <a:ext cx="3165476" cy="65484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Zástupný objekt pre obsah 3">
            <a:extLst>
              <a:ext uri="{FF2B5EF4-FFF2-40B4-BE49-F238E27FC236}">
                <a16:creationId xmlns:a16="http://schemas.microsoft.com/office/drawing/2014/main" id="{D37A618D-E312-2C9D-807D-CB228476C9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63690" y="3429000"/>
            <a:ext cx="3165475" cy="214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506421DB-FF74-8684-4092-34A9C30F991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60557" y="2580483"/>
            <a:ext cx="3165476" cy="65484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Zástupný objekt pre obsah 3">
            <a:extLst>
              <a:ext uri="{FF2B5EF4-FFF2-40B4-BE49-F238E27FC236}">
                <a16:creationId xmlns:a16="http://schemas.microsoft.com/office/drawing/2014/main" id="{36542E04-84FD-9C16-B094-ED9B5BDF16E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60557" y="3429000"/>
            <a:ext cx="3165475" cy="214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60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1D5E39A-167F-A1C1-7E2F-C9013FDF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11957"/>
            <a:ext cx="10663238" cy="5349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64E499-B3E3-71A7-C603-1EB4FE8ED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824" y="3022600"/>
            <a:ext cx="10158413" cy="255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91D0E2-8AEA-2593-3D57-5CB441F0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57689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883CE7-89A0-6C45-BF07-CA8638DEE644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E1338786-8906-6089-D255-D1ACD7FD3B6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62000" y="5890304"/>
            <a:ext cx="365130" cy="2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3" r:id="rId5"/>
    <p:sldLayoutId id="2147483664" r:id="rId6"/>
    <p:sldLayoutId id="2147483665" r:id="rId7"/>
    <p:sldLayoutId id="214748365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2" r:id="rId14"/>
    <p:sldLayoutId id="2147483673" r:id="rId15"/>
    <p:sldLayoutId id="2147483674" r:id="rId16"/>
    <p:sldLayoutId id="2147483675" r:id="rId17"/>
    <p:sldLayoutId id="214748367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800" indent="-177800" algn="l" defTabSz="914400" rtl="0" eaLnBrk="1" latinLnBrk="0" hangingPunct="1">
        <a:lnSpc>
          <a:spcPct val="13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5600" indent="-177800" algn="l" defTabSz="914400" rtl="0" eaLnBrk="1" latinLnBrk="0" hangingPunct="1">
        <a:lnSpc>
          <a:spcPct val="13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3400" indent="-177800" algn="l" defTabSz="914400" rtl="0" eaLnBrk="1" latinLnBrk="0" hangingPunct="1">
        <a:lnSpc>
          <a:spcPct val="13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1200" indent="-177800" algn="l" defTabSz="914400" rtl="0" eaLnBrk="1" latinLnBrk="0" hangingPunct="1">
        <a:lnSpc>
          <a:spcPct val="130000"/>
        </a:lnSpc>
        <a:spcBef>
          <a:spcPts val="500"/>
        </a:spcBef>
        <a:buClr>
          <a:schemeClr val="tx2"/>
        </a:buClr>
        <a:buSzPct val="13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04" userDrawn="1">
          <p15:clr>
            <a:srgbClr val="F26B43"/>
          </p15:clr>
        </p15:guide>
        <p15:guide id="2" pos="798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pos="2466" userDrawn="1">
          <p15:clr>
            <a:srgbClr val="F26B43"/>
          </p15:clr>
        </p15:guide>
        <p15:guide id="6" pos="2792" userDrawn="1">
          <p15:clr>
            <a:srgbClr val="F26B43"/>
          </p15:clr>
        </p15:guide>
        <p15:guide id="7" pos="3838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  <p15:guide id="9" orient="horz" pos="3512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  <p15:guide id="11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75D0A-41C0-3EF1-F0F2-09B3B8400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Commercial </a:t>
            </a:r>
            <a:r>
              <a:rPr lang="sk-SK" dirty="0" err="1"/>
              <a:t>dispatching</a:t>
            </a:r>
            <a:r>
              <a:rPr lang="sk-SK" dirty="0"/>
              <a:t> </a:t>
            </a:r>
            <a:r>
              <a:rPr lang="sk-SK" dirty="0" err="1"/>
              <a:t>synergies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B37F0F-7B86-E822-A619-D1841A75E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Radovan Predajňa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70339F-C2B3-3040-925E-B79F67CFE9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2038" y="5768975"/>
            <a:ext cx="2743200" cy="365125"/>
          </a:xfrm>
        </p:spPr>
        <p:txBody>
          <a:bodyPr/>
          <a:lstStyle/>
          <a:p>
            <a:fld id="{86883CE7-89A0-6C45-BF07-CA8638DEE64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80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F1EDD5B-5DE4-551D-703F-51BADB16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784D6F-D3AC-B6C1-D347-448365BC3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sz="2800" dirty="0"/>
              <a:t>4 </a:t>
            </a:r>
            <a:r>
              <a:rPr lang="sk-SK" sz="2800" dirty="0" err="1"/>
              <a:t>storage</a:t>
            </a:r>
            <a:r>
              <a:rPr lang="sk-SK" sz="2800" dirty="0"/>
              <a:t> </a:t>
            </a:r>
            <a:r>
              <a:rPr lang="sk-SK" sz="2800" dirty="0" err="1"/>
              <a:t>sites</a:t>
            </a:r>
            <a:endParaRPr lang="sk-SK" sz="2800" dirty="0"/>
          </a:p>
          <a:p>
            <a:r>
              <a:rPr lang="sk-SK" sz="2800" dirty="0"/>
              <a:t>4 </a:t>
            </a:r>
            <a:r>
              <a:rPr lang="sk-SK" sz="2800" dirty="0" err="1"/>
              <a:t>different</a:t>
            </a:r>
            <a:r>
              <a:rPr lang="sk-SK" sz="2800" dirty="0"/>
              <a:t> </a:t>
            </a:r>
            <a:r>
              <a:rPr lang="sk-SK" sz="2800" dirty="0" err="1"/>
              <a:t>countries</a:t>
            </a:r>
            <a:endParaRPr lang="sk-SK" sz="2800" dirty="0"/>
          </a:p>
          <a:p>
            <a:r>
              <a:rPr lang="sk-SK" sz="2800" dirty="0"/>
              <a:t>5% of EU </a:t>
            </a:r>
            <a:r>
              <a:rPr lang="sk-SK" sz="2800" dirty="0" err="1"/>
              <a:t>storage</a:t>
            </a:r>
            <a:r>
              <a:rPr lang="sk-SK" sz="2800" dirty="0"/>
              <a:t> </a:t>
            </a:r>
            <a:r>
              <a:rPr lang="sk-SK" sz="2800" dirty="0" err="1"/>
              <a:t>capacity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754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vnútri, text, kancelárska budova, počítačový monitor&#10;&#10;Automaticky generovaný popis">
            <a:extLst>
              <a:ext uri="{FF2B5EF4-FFF2-40B4-BE49-F238E27FC236}">
                <a16:creationId xmlns:a16="http://schemas.microsoft.com/office/drawing/2014/main" id="{70816131-AE8F-A2EE-90BE-78055251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4981" y="1157590"/>
            <a:ext cx="6620879" cy="4457094"/>
          </a:xfrm>
        </p:spPr>
      </p:pic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F746FCF-BAC2-9D9B-CCD7-6222C1E9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11</a:t>
            </a:fld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E8B2D6-9695-6B5F-BC6F-550E8D8FE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sz="2000" dirty="0" err="1"/>
              <a:t>One</a:t>
            </a:r>
            <a:r>
              <a:rPr lang="sk-SK" sz="2000" dirty="0"/>
              <a:t> Commercial </a:t>
            </a:r>
            <a:r>
              <a:rPr lang="sk-SK" sz="2000" dirty="0" err="1"/>
              <a:t>dispatcher</a:t>
            </a:r>
            <a:endParaRPr lang="sk-SK" dirty="0"/>
          </a:p>
          <a:p>
            <a:r>
              <a:rPr lang="sk-SK" sz="2000" dirty="0" err="1"/>
              <a:t>rules</a:t>
            </a:r>
            <a:r>
              <a:rPr lang="sk-SK" sz="2000" dirty="0"/>
              <a:t> </a:t>
            </a:r>
            <a:r>
              <a:rPr lang="sk-SK" sz="2000" dirty="0" err="1"/>
              <a:t>them</a:t>
            </a:r>
            <a:r>
              <a:rPr lang="sk-SK" sz="2000" dirty="0"/>
              <a:t> </a:t>
            </a:r>
            <a:r>
              <a:rPr lang="sk-SK" sz="2000" dirty="0" err="1"/>
              <a:t>all</a:t>
            </a:r>
            <a:r>
              <a:rPr lang="sk-SK" sz="20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758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E95276-56F2-4994-4B81-78CB1FA5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12</a:t>
            </a:fld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C48259-0F55-12FA-1F68-550FE5337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of Commercial </a:t>
            </a:r>
            <a:r>
              <a:rPr lang="sk-SK" dirty="0" err="1"/>
              <a:t>dispatching</a:t>
            </a:r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6DDF31-E7A2-537E-EC01-C08FA2B22A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/>
              <a:t>ISOD</a:t>
            </a:r>
          </a:p>
        </p:txBody>
      </p:sp>
      <p:pic>
        <p:nvPicPr>
          <p:cNvPr id="6" name="Obrázok 5" descr="Obrázok, na ktorom je text, snímka obrazovky, softvér, počítačová ikona&#10;&#10;Automaticky generovaný popis">
            <a:extLst>
              <a:ext uri="{FF2B5EF4-FFF2-40B4-BE49-F238E27FC236}">
                <a16:creationId xmlns:a16="http://schemas.microsoft.com/office/drawing/2014/main" id="{08C09AB4-943E-3110-E2EA-C3DB2D7E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47" y="846857"/>
            <a:ext cx="8762953" cy="47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49944-3EAA-69D5-5DFD-EEBBB59C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A21063F-E083-5A8C-9D20-F06CA909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3900"/>
            <a:ext cx="10663238" cy="303213"/>
          </a:xfrm>
        </p:spPr>
        <p:txBody>
          <a:bodyPr/>
          <a:lstStyle/>
          <a:p>
            <a:r>
              <a:rPr lang="sk-SK" b="0" dirty="0"/>
              <a:t>NAFTA / </a:t>
            </a:r>
            <a:r>
              <a:rPr lang="sk-SK" dirty="0"/>
              <a:t>ISOD: </a:t>
            </a:r>
            <a:r>
              <a:rPr lang="sk-SK" dirty="0" err="1"/>
              <a:t>Not</a:t>
            </a:r>
            <a:r>
              <a:rPr lang="sk-SK" dirty="0"/>
              <a:t> just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matching</a:t>
            </a:r>
            <a:r>
              <a:rPr lang="sk-SK" dirty="0"/>
              <a:t> software </a:t>
            </a:r>
            <a:r>
              <a:rPr lang="sk-SK" dirty="0" err="1"/>
              <a:t>for</a:t>
            </a:r>
            <a:r>
              <a:rPr lang="sk-SK" dirty="0"/>
              <a:t> SSO</a:t>
            </a:r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C1E20C34-99AA-E772-716E-5B644B9D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13</a:t>
            </a:fld>
            <a:endParaRPr lang="sk-SK" dirty="0"/>
          </a:p>
        </p:txBody>
      </p:sp>
      <p:sp>
        <p:nvSpPr>
          <p:cNvPr id="11" name="Bublina reči: obdĺžnik 10">
            <a:extLst>
              <a:ext uri="{FF2B5EF4-FFF2-40B4-BE49-F238E27FC236}">
                <a16:creationId xmlns:a16="http://schemas.microsoft.com/office/drawing/2014/main" id="{CD65CB4C-FDFE-7B33-ED6E-84768A0CBF73}"/>
              </a:ext>
            </a:extLst>
          </p:cNvPr>
          <p:cNvSpPr/>
          <p:nvPr/>
        </p:nvSpPr>
        <p:spPr>
          <a:xfrm>
            <a:off x="1354537" y="4857748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</a:t>
            </a:r>
            <a:endParaRPr lang="sk-SK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blina reči: obdĺžnik 11">
            <a:extLst>
              <a:ext uri="{FF2B5EF4-FFF2-40B4-BE49-F238E27FC236}">
                <a16:creationId xmlns:a16="http://schemas.microsoft.com/office/drawing/2014/main" id="{A2A1AF51-2747-F175-B420-71E044E1F05B}"/>
              </a:ext>
            </a:extLst>
          </p:cNvPr>
          <p:cNvSpPr/>
          <p:nvPr/>
        </p:nvSpPr>
        <p:spPr>
          <a:xfrm>
            <a:off x="2577782" y="4856160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</a:t>
            </a:r>
            <a:endParaRPr lang="sk-SK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blina reči: obdĺžnik 12">
            <a:extLst>
              <a:ext uri="{FF2B5EF4-FFF2-40B4-BE49-F238E27FC236}">
                <a16:creationId xmlns:a16="http://schemas.microsoft.com/office/drawing/2014/main" id="{D7A9C98E-4728-E9BB-456D-AF894A46E551}"/>
              </a:ext>
            </a:extLst>
          </p:cNvPr>
          <p:cNvSpPr/>
          <p:nvPr/>
        </p:nvSpPr>
        <p:spPr>
          <a:xfrm>
            <a:off x="3801028" y="4855317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sk-SK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blina reči: obdĺžnik 13">
            <a:extLst>
              <a:ext uri="{FF2B5EF4-FFF2-40B4-BE49-F238E27FC236}">
                <a16:creationId xmlns:a16="http://schemas.microsoft.com/office/drawing/2014/main" id="{62AA3759-61E5-C600-BF4F-F45D21090D67}"/>
              </a:ext>
            </a:extLst>
          </p:cNvPr>
          <p:cNvSpPr/>
          <p:nvPr/>
        </p:nvSpPr>
        <p:spPr>
          <a:xfrm>
            <a:off x="5028805" y="4855317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sk-SK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blina reči: obdĺžnik 14">
            <a:extLst>
              <a:ext uri="{FF2B5EF4-FFF2-40B4-BE49-F238E27FC236}">
                <a16:creationId xmlns:a16="http://schemas.microsoft.com/office/drawing/2014/main" id="{2B31D40D-5280-2AB9-8892-BF59B4A7074E}"/>
              </a:ext>
            </a:extLst>
          </p:cNvPr>
          <p:cNvSpPr/>
          <p:nvPr/>
        </p:nvSpPr>
        <p:spPr>
          <a:xfrm>
            <a:off x="6256582" y="4855317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</a:p>
        </p:txBody>
      </p:sp>
      <p:sp>
        <p:nvSpPr>
          <p:cNvPr id="17" name="Bublina reči: obdĺžnik 16">
            <a:extLst>
              <a:ext uri="{FF2B5EF4-FFF2-40B4-BE49-F238E27FC236}">
                <a16:creationId xmlns:a16="http://schemas.microsoft.com/office/drawing/2014/main" id="{3E4ED64F-26A2-E054-4A8D-E91BF8F819BF}"/>
              </a:ext>
            </a:extLst>
          </p:cNvPr>
          <p:cNvSpPr/>
          <p:nvPr/>
        </p:nvSpPr>
        <p:spPr>
          <a:xfrm>
            <a:off x="7479828" y="4855316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sk-SK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blina reči: obdĺžnik 17">
            <a:extLst>
              <a:ext uri="{FF2B5EF4-FFF2-40B4-BE49-F238E27FC236}">
                <a16:creationId xmlns:a16="http://schemas.microsoft.com/office/drawing/2014/main" id="{39B8C8B2-24F0-796F-BA6C-568B6A9C35E0}"/>
              </a:ext>
            </a:extLst>
          </p:cNvPr>
          <p:cNvSpPr/>
          <p:nvPr/>
        </p:nvSpPr>
        <p:spPr>
          <a:xfrm>
            <a:off x="8703073" y="4862037"/>
            <a:ext cx="1111132" cy="534123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ublina reči: obdĺžnik 18">
            <a:extLst>
              <a:ext uri="{FF2B5EF4-FFF2-40B4-BE49-F238E27FC236}">
                <a16:creationId xmlns:a16="http://schemas.microsoft.com/office/drawing/2014/main" id="{970E2AF2-036E-302C-5AF5-ABCA8CCF6D90}"/>
              </a:ext>
            </a:extLst>
          </p:cNvPr>
          <p:cNvSpPr/>
          <p:nvPr/>
        </p:nvSpPr>
        <p:spPr>
          <a:xfrm>
            <a:off x="9926318" y="4867171"/>
            <a:ext cx="1232309" cy="528989"/>
          </a:xfrm>
          <a:prstGeom prst="wedgeRectCallout">
            <a:avLst>
              <a:gd name="adj1" fmla="val -20143"/>
              <a:gd name="adj2" fmla="val 460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sk-SK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ublina reči: obdĺžnik 20">
            <a:extLst>
              <a:ext uri="{FF2B5EF4-FFF2-40B4-BE49-F238E27FC236}">
                <a16:creationId xmlns:a16="http://schemas.microsoft.com/office/drawing/2014/main" id="{CECEAD79-7EBE-DFC5-3D44-5C5593656C12}"/>
              </a:ext>
            </a:extLst>
          </p:cNvPr>
          <p:cNvSpPr/>
          <p:nvPr/>
        </p:nvSpPr>
        <p:spPr>
          <a:xfrm>
            <a:off x="1615360" y="5768975"/>
            <a:ext cx="9220200" cy="637485"/>
          </a:xfrm>
          <a:prstGeom prst="wedgeRectCallout">
            <a:avLst>
              <a:gd name="adj1" fmla="val 19303"/>
              <a:gd name="adj2" fmla="val -10934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innovative tool that can predict the stock level in the storage based on various scenarios.</a:t>
            </a:r>
            <a:endParaRPr lang="sk-S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ok 21" descr="Obrázok, na ktorom je text, číslo, softvér, písmo&#10;&#10;Automaticky generovaný popis">
            <a:extLst>
              <a:ext uri="{FF2B5EF4-FFF2-40B4-BE49-F238E27FC236}">
                <a16:creationId xmlns:a16="http://schemas.microsoft.com/office/drawing/2014/main" id="{13A20020-D667-F79B-4563-34D6E2846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5"/>
          <a:stretch/>
        </p:blipFill>
        <p:spPr>
          <a:xfrm>
            <a:off x="764381" y="1351651"/>
            <a:ext cx="10827544" cy="32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CF50-6211-1331-59D3-A972FE6E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76D3745-DFB1-9370-9103-3088D7FF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14</a:t>
            </a:fld>
            <a:endParaRPr lang="sk-SK"/>
          </a:p>
        </p:txBody>
      </p:sp>
      <p:sp>
        <p:nvSpPr>
          <p:cNvPr id="5" name="Zástupný objekt pre tabuľku 4">
            <a:extLst>
              <a:ext uri="{FF2B5EF4-FFF2-40B4-BE49-F238E27FC236}">
                <a16:creationId xmlns:a16="http://schemas.microsoft.com/office/drawing/2014/main" id="{E6ED24C4-B283-C9BD-FC0C-F29A3B16E6D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8F59AEA-C152-6B42-87C6-ADBBEABCF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9751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39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E2635-12A4-27C1-5683-06BB7FC8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09EEBEB-B22A-B18E-F3B3-F5F5EB4D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15</a:t>
            </a:fld>
            <a:endParaRPr lang="sk-SK"/>
          </a:p>
        </p:txBody>
      </p:sp>
      <p:sp>
        <p:nvSpPr>
          <p:cNvPr id="5" name="Zástupný objekt pre tabuľku 4">
            <a:extLst>
              <a:ext uri="{FF2B5EF4-FFF2-40B4-BE49-F238E27FC236}">
                <a16:creationId xmlns:a16="http://schemas.microsoft.com/office/drawing/2014/main" id="{5D539635-78A0-1290-8DAA-048715022655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A95A0FB-86FA-4FD5-D56E-782C01135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8736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6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89294C5E-4081-D2BE-DD40-FE92F3B24C68}"/>
              </a:ext>
            </a:extLst>
          </p:cNvPr>
          <p:cNvSpPr txBox="1"/>
          <p:nvPr/>
        </p:nvSpPr>
        <p:spPr>
          <a:xfrm>
            <a:off x="3817885" y="393010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www.nafta.sk</a:t>
            </a:r>
            <a:endParaRPr lang="sk-SK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FFC622-066E-ED2E-011A-2F320942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2</a:t>
            </a:fld>
            <a:endParaRPr lang="sk-S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AC4C63-E999-5705-10AE-8259532F3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i="0" dirty="0"/>
              <a:t>SK / CZ / AT / HU / UA / DE / GB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06CCE7-4EFB-41D2-E9C1-64BD795D1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/>
              <a:t>NAFTA in </a:t>
            </a:r>
            <a:r>
              <a:rPr lang="sk-SK" dirty="0" err="1"/>
              <a:t>Europe</a:t>
            </a:r>
            <a:endParaRPr lang="sk-SK" dirty="0"/>
          </a:p>
        </p:txBody>
      </p:sp>
      <p:pic>
        <p:nvPicPr>
          <p:cNvPr id="8" name="Zástupný objekt pre obrázok 7" descr="Obrázok, na ktorom je mapa, text&#10;&#10;Automaticky generovaný popis">
            <a:extLst>
              <a:ext uri="{FF2B5EF4-FFF2-40B4-BE49-F238E27FC236}">
                <a16:creationId xmlns:a16="http://schemas.microsoft.com/office/drawing/2014/main" id="{463B5C3A-881E-AA7A-9B30-B891257B90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241" r="8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1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2DC3-BEF9-A0A9-CE40-43E437119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B23B6C1-6C3D-B809-585B-53830B37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3</a:t>
            </a:fld>
            <a:endParaRPr lang="sk-S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A3FF2D-CCC7-63C4-5637-274F840E5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i="0" dirty="0"/>
              <a:t>SK / CZ / AT / DE / GB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01C7112-61B6-A048-27F8-A56E4E69F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b="0" dirty="0"/>
              <a:t>NAFTA</a:t>
            </a:r>
          </a:p>
          <a:p>
            <a:r>
              <a:rPr lang="sk-SK" dirty="0"/>
              <a:t>UGS </a:t>
            </a:r>
            <a:r>
              <a:rPr lang="sk-SK" dirty="0" err="1"/>
              <a:t>operations</a:t>
            </a:r>
            <a:r>
              <a:rPr lang="sk-SK" dirty="0"/>
              <a:t> in </a:t>
            </a:r>
            <a:r>
              <a:rPr lang="sk-SK" dirty="0" err="1"/>
              <a:t>Europe</a:t>
            </a:r>
            <a:endParaRPr lang="sk-SK" dirty="0"/>
          </a:p>
        </p:txBody>
      </p:sp>
      <p:pic>
        <p:nvPicPr>
          <p:cNvPr id="13" name="Zástupný objekt pre obrázok 12" descr="Obrázok, na ktorom je mapa, text&#10;&#10;Automaticky generovaný popis">
            <a:extLst>
              <a:ext uri="{FF2B5EF4-FFF2-40B4-BE49-F238E27FC236}">
                <a16:creationId xmlns:a16="http://schemas.microsoft.com/office/drawing/2014/main" id="{95411197-7382-3CDF-16B2-CF8C86B105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241" r="8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EC505821-CDAA-F01F-2497-A23FC8F3A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749" y="1962792"/>
            <a:ext cx="8511251" cy="3771900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FFC622-066E-ED2E-011A-2F320942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4</a:t>
            </a:fld>
            <a:endParaRPr lang="sk-S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AC4C63-E999-5705-10AE-8259532F3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i="0" dirty="0"/>
              <a:t>SK / CZ / AT / DE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406CCE7-4EFB-41D2-E9C1-64BD795D1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k-SK" b="0" dirty="0"/>
              <a:t>NAFTA</a:t>
            </a:r>
          </a:p>
          <a:p>
            <a:r>
              <a:rPr lang="sk-SK" dirty="0"/>
              <a:t>UGS </a:t>
            </a:r>
            <a:r>
              <a:rPr lang="sk-SK" dirty="0" err="1"/>
              <a:t>operations</a:t>
            </a:r>
            <a:r>
              <a:rPr lang="sk-SK" dirty="0"/>
              <a:t> in </a:t>
            </a:r>
            <a:r>
              <a:rPr lang="sk-SK" dirty="0" err="1"/>
              <a:t>Europe</a:t>
            </a:r>
            <a:endParaRPr lang="sk-SK" dirty="0"/>
          </a:p>
        </p:txBody>
      </p:sp>
      <p:sp>
        <p:nvSpPr>
          <p:cNvPr id="10" name="Bublina reči: obdĺžnik so zaoblenými rohmi 9">
            <a:extLst>
              <a:ext uri="{FF2B5EF4-FFF2-40B4-BE49-F238E27FC236}">
                <a16:creationId xmlns:a16="http://schemas.microsoft.com/office/drawing/2014/main" id="{ECBDDFC2-0405-A200-87F5-BFF7D5A8C2DE}"/>
              </a:ext>
            </a:extLst>
          </p:cNvPr>
          <p:cNvSpPr/>
          <p:nvPr/>
        </p:nvSpPr>
        <p:spPr>
          <a:xfrm>
            <a:off x="1102004" y="368477"/>
            <a:ext cx="2366127" cy="1178351"/>
          </a:xfrm>
          <a:prstGeom prst="wedgeRoundRectCallout">
            <a:avLst>
              <a:gd name="adj1" fmla="val 111495"/>
              <a:gd name="adj2" fmla="val 196767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400" b="1" dirty="0"/>
          </a:p>
        </p:txBody>
      </p:sp>
      <p:sp>
        <p:nvSpPr>
          <p:cNvPr id="11" name="Bublina reči: obdĺžnik so zaoblenými rohmi 10">
            <a:extLst>
              <a:ext uri="{FF2B5EF4-FFF2-40B4-BE49-F238E27FC236}">
                <a16:creationId xmlns:a16="http://schemas.microsoft.com/office/drawing/2014/main" id="{923B7C77-17AB-FEE8-126E-643961D89607}"/>
              </a:ext>
            </a:extLst>
          </p:cNvPr>
          <p:cNvSpPr/>
          <p:nvPr/>
        </p:nvSpPr>
        <p:spPr>
          <a:xfrm>
            <a:off x="3975544" y="392181"/>
            <a:ext cx="2366127" cy="1178351"/>
          </a:xfrm>
          <a:prstGeom prst="wedgeRoundRectCallout">
            <a:avLst>
              <a:gd name="adj1" fmla="val 179751"/>
              <a:gd name="adj2" fmla="val 256420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b="1" dirty="0"/>
          </a:p>
        </p:txBody>
      </p:sp>
      <p:sp>
        <p:nvSpPr>
          <p:cNvPr id="12" name="Bublina reči: obdĺžnik so zaoblenými rohmi 11">
            <a:extLst>
              <a:ext uri="{FF2B5EF4-FFF2-40B4-BE49-F238E27FC236}">
                <a16:creationId xmlns:a16="http://schemas.microsoft.com/office/drawing/2014/main" id="{4A773BF7-F683-91D6-5E88-B9194387EB3B}"/>
              </a:ext>
            </a:extLst>
          </p:cNvPr>
          <p:cNvSpPr/>
          <p:nvPr/>
        </p:nvSpPr>
        <p:spPr>
          <a:xfrm>
            <a:off x="6854583" y="368477"/>
            <a:ext cx="2366127" cy="1178351"/>
          </a:xfrm>
          <a:prstGeom prst="wedgeRoundRectCallout">
            <a:avLst>
              <a:gd name="adj1" fmla="val 61384"/>
              <a:gd name="adj2" fmla="val 237035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Bublina reči: obdĺžnik so zaoblenými rohmi 12">
            <a:extLst>
              <a:ext uri="{FF2B5EF4-FFF2-40B4-BE49-F238E27FC236}">
                <a16:creationId xmlns:a16="http://schemas.microsoft.com/office/drawing/2014/main" id="{208817B3-4043-972A-065B-AE522B986DDF}"/>
              </a:ext>
            </a:extLst>
          </p:cNvPr>
          <p:cNvSpPr/>
          <p:nvPr/>
        </p:nvSpPr>
        <p:spPr>
          <a:xfrm>
            <a:off x="9685058" y="368477"/>
            <a:ext cx="2366127" cy="1178351"/>
          </a:xfrm>
          <a:prstGeom prst="wedgeRoundRectCallout">
            <a:avLst>
              <a:gd name="adj1" fmla="val -59670"/>
              <a:gd name="adj2" fmla="val 254031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b="1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A6D5DE8E-27CB-CE2B-3B4C-31A6D677D7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8000"/>
          </a:blip>
          <a:stretch>
            <a:fillRect/>
          </a:stretch>
        </p:blipFill>
        <p:spPr>
          <a:xfrm>
            <a:off x="1504950" y="392181"/>
            <a:ext cx="1600200" cy="111813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9F82137-C225-3E67-D8C2-A04321A13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243" y="718102"/>
            <a:ext cx="2302727" cy="53340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B945DCC-A5BE-CAD8-0F90-DDD466806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50" y="396295"/>
            <a:ext cx="1123949" cy="1116250"/>
          </a:xfrm>
          <a:prstGeom prst="rect">
            <a:avLst/>
          </a:prstGeom>
        </p:spPr>
      </p:pic>
      <p:pic>
        <p:nvPicPr>
          <p:cNvPr id="19" name="Obrázok 18" descr="Obrázok, na ktorom je písmo, grafika, logo, symbol&#10;&#10;Automaticky generovaný popis">
            <a:extLst>
              <a:ext uri="{FF2B5EF4-FFF2-40B4-BE49-F238E27FC236}">
                <a16:creationId xmlns:a16="http://schemas.microsoft.com/office/drawing/2014/main" id="{3B26BA75-E96F-E23D-BD17-FBBA04D14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696" y="442515"/>
            <a:ext cx="1842781" cy="10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A782-C081-922D-8E59-E8680872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66C5023-245D-0BA8-B11D-513005C3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3900"/>
            <a:ext cx="10663238" cy="303213"/>
          </a:xfrm>
        </p:spPr>
        <p:txBody>
          <a:bodyPr/>
          <a:lstStyle/>
          <a:p>
            <a:r>
              <a:rPr lang="sk-SK" b="0" dirty="0"/>
              <a:t>NAFTA / </a:t>
            </a:r>
            <a:r>
              <a:rPr lang="sk-SK" dirty="0"/>
              <a:t>Look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past</a:t>
            </a:r>
            <a:r>
              <a:rPr lang="sk-SK" dirty="0"/>
              <a:t> (10 </a:t>
            </a:r>
            <a:r>
              <a:rPr lang="sk-SK" dirty="0" err="1"/>
              <a:t>years</a:t>
            </a:r>
            <a:r>
              <a:rPr lang="sk-SK" dirty="0"/>
              <a:t> </a:t>
            </a:r>
            <a:r>
              <a:rPr lang="sk-SK" dirty="0" err="1"/>
              <a:t>ago</a:t>
            </a:r>
            <a:r>
              <a:rPr lang="sk-SK" dirty="0"/>
              <a:t> </a:t>
            </a:r>
            <a:r>
              <a:rPr lang="sk-SK" dirty="0" err="1"/>
              <a:t>year</a:t>
            </a:r>
            <a:r>
              <a:rPr lang="sk-SK" dirty="0"/>
              <a:t> 2014)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333F382-7194-BCA9-FB50-C119CB4F667E}"/>
              </a:ext>
            </a:extLst>
          </p:cNvPr>
          <p:cNvSpPr txBox="1"/>
          <p:nvPr/>
        </p:nvSpPr>
        <p:spPr>
          <a:xfrm>
            <a:off x="762000" y="2942696"/>
            <a:ext cx="2258037" cy="22351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Bayernets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51587A6-BACF-B2DE-F2BC-0C8E5ADFA0A2}"/>
              </a:ext>
            </a:extLst>
          </p:cNvPr>
          <p:cNvSpPr txBox="1"/>
          <p:nvPr/>
        </p:nvSpPr>
        <p:spPr>
          <a:xfrm>
            <a:off x="762000" y="1385368"/>
            <a:ext cx="2258038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DEA/NAFTA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Inzenham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West (DE) 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4.8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D7E90A9B-BD59-66C2-7368-74BEF496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5</a:t>
            </a:fld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4266B-E8EB-15C4-7C8C-F49B52F0E7FD}"/>
              </a:ext>
            </a:extLst>
          </p:cNvPr>
          <p:cNvSpPr txBox="1"/>
          <p:nvPr/>
        </p:nvSpPr>
        <p:spPr>
          <a:xfrm>
            <a:off x="9171963" y="1385368"/>
            <a:ext cx="2253275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NAFTA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 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29.5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8142F85-BC1F-60FC-7E05-B35865EF6EBB}"/>
              </a:ext>
            </a:extLst>
          </p:cNvPr>
          <p:cNvSpPr txBox="1"/>
          <p:nvPr/>
        </p:nvSpPr>
        <p:spPr>
          <a:xfrm>
            <a:off x="9171964" y="2942695"/>
            <a:ext cx="2253274" cy="266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NAFTA IT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099A8DD-6ADA-0F2D-2F1D-5ADC68A897B6}"/>
              </a:ext>
            </a:extLst>
          </p:cNvPr>
          <p:cNvSpPr txBox="1"/>
          <p:nvPr/>
        </p:nvSpPr>
        <p:spPr>
          <a:xfrm>
            <a:off x="6384863" y="1385368"/>
            <a:ext cx="2253273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SPP-STORAGE </a:t>
            </a:r>
          </a:p>
          <a:p>
            <a:pPr algn="ctr"/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6.9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E0F905B-71CD-1982-0EE2-E0A00625E4F8}"/>
              </a:ext>
            </a:extLst>
          </p:cNvPr>
          <p:cNvSpPr txBox="1"/>
          <p:nvPr/>
        </p:nvSpPr>
        <p:spPr>
          <a:xfrm>
            <a:off x="6384864" y="2942695"/>
            <a:ext cx="2253272" cy="266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No 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3372C33-3508-6CA3-EE7D-D7F1055109E9}"/>
              </a:ext>
            </a:extLst>
          </p:cNvPr>
          <p:cNvSpPr txBox="1"/>
          <p:nvPr/>
        </p:nvSpPr>
        <p:spPr>
          <a:xfrm>
            <a:off x="3553862" y="1385368"/>
            <a:ext cx="2253275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POZAGAS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6.9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70A23A1-292B-12EB-7969-686DE3232963}"/>
              </a:ext>
            </a:extLst>
          </p:cNvPr>
          <p:cNvSpPr txBox="1"/>
          <p:nvPr/>
        </p:nvSpPr>
        <p:spPr>
          <a:xfrm>
            <a:off x="3553862" y="2942695"/>
            <a:ext cx="2253274" cy="24505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Excel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E495-D824-BFF4-1880-72FBCC47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1DAD0D7-24C4-8105-37D4-722F424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3900"/>
            <a:ext cx="10663238" cy="303213"/>
          </a:xfrm>
        </p:spPr>
        <p:txBody>
          <a:bodyPr/>
          <a:lstStyle/>
          <a:p>
            <a:r>
              <a:rPr lang="sk-SK" b="0" dirty="0"/>
              <a:t>NAFTA / </a:t>
            </a:r>
            <a:r>
              <a:rPr lang="sk-SK" dirty="0" err="1"/>
              <a:t>Current</a:t>
            </a:r>
            <a:r>
              <a:rPr lang="sk-SK" dirty="0"/>
              <a:t> </a:t>
            </a:r>
            <a:r>
              <a:rPr lang="sk-SK" dirty="0" err="1"/>
              <a:t>situation</a:t>
            </a:r>
            <a:r>
              <a:rPr lang="sk-SK" dirty="0"/>
              <a:t> in 2024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E35B709-CA84-98E3-3EC8-50D28028E8B0}"/>
              </a:ext>
            </a:extLst>
          </p:cNvPr>
          <p:cNvSpPr txBox="1"/>
          <p:nvPr/>
        </p:nvSpPr>
        <p:spPr>
          <a:xfrm>
            <a:off x="762000" y="2942696"/>
            <a:ext cx="2258037" cy="266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by NAFTA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NAFTA IT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6AC902D-8C67-62CF-CE49-66DAEEE190C5}"/>
              </a:ext>
            </a:extLst>
          </p:cNvPr>
          <p:cNvSpPr txBox="1"/>
          <p:nvPr/>
        </p:nvSpPr>
        <p:spPr>
          <a:xfrm>
            <a:off x="762000" y="1385368"/>
            <a:ext cx="2258038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Inzenham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West (DE) 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4.8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D77575F9-426B-586E-3E80-40DBF9AD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6</a:t>
            </a:fld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6F302DE-DEC0-74F4-E0F4-CEC930B46D68}"/>
              </a:ext>
            </a:extLst>
          </p:cNvPr>
          <p:cNvSpPr txBox="1"/>
          <p:nvPr/>
        </p:nvSpPr>
        <p:spPr>
          <a:xfrm>
            <a:off x="9171963" y="1385368"/>
            <a:ext cx="2253275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NAFTA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 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29.5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589BF99-2A1F-F7CF-20E6-2C622A49923E}"/>
              </a:ext>
            </a:extLst>
          </p:cNvPr>
          <p:cNvSpPr txBox="1"/>
          <p:nvPr/>
        </p:nvSpPr>
        <p:spPr>
          <a:xfrm>
            <a:off x="9171964" y="2942695"/>
            <a:ext cx="2253274" cy="266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NAFTA IT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58CF174-7ABF-04DD-A2AE-9588F3A5B315}"/>
              </a:ext>
            </a:extLst>
          </p:cNvPr>
          <p:cNvSpPr txBox="1"/>
          <p:nvPr/>
        </p:nvSpPr>
        <p:spPr>
          <a:xfrm>
            <a:off x="6384865" y="1385368"/>
            <a:ext cx="2253273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SPP-STORAGE </a:t>
            </a:r>
          </a:p>
          <a:p>
            <a:pPr algn="ctr"/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6.9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E1CC478-41FD-78A0-DF25-3A59CFFDEC92}"/>
              </a:ext>
            </a:extLst>
          </p:cNvPr>
          <p:cNvSpPr txBox="1"/>
          <p:nvPr/>
        </p:nvSpPr>
        <p:spPr>
          <a:xfrm>
            <a:off x="6384866" y="2942695"/>
            <a:ext cx="2253272" cy="2881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gradFill flip="none" rotWithShape="1">
              <a:gsLst>
                <a:gs pos="0">
                  <a:srgbClr val="98C335"/>
                </a:gs>
                <a:gs pos="0">
                  <a:schemeClr val="tx2"/>
                </a:gs>
                <a:gs pos="54000">
                  <a:schemeClr val="tx2"/>
                </a:gs>
                <a:gs pos="100000">
                  <a:schemeClr val="accent4">
                    <a:lumMod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by NAFTA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and software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in 1/2025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27635F2-B703-7A16-6EAC-BA1BFDBEEFD9}"/>
              </a:ext>
            </a:extLst>
          </p:cNvPr>
          <p:cNvSpPr txBox="1"/>
          <p:nvPr/>
        </p:nvSpPr>
        <p:spPr>
          <a:xfrm>
            <a:off x="3553860" y="1385368"/>
            <a:ext cx="2253275" cy="13733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POZAGAS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</a:p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 6.9 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6CFE785-081C-6EE4-5BE4-62CD490C5B97}"/>
              </a:ext>
            </a:extLst>
          </p:cNvPr>
          <p:cNvSpPr txBox="1"/>
          <p:nvPr/>
        </p:nvSpPr>
        <p:spPr>
          <a:xfrm>
            <a:off x="3553860" y="2942695"/>
            <a:ext cx="2253274" cy="266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txBody>
          <a:bodyPr wrap="square" tIns="360000" bIns="360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by NAFTA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NAFTA IT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CA09-455C-CA53-C99A-65C9FACEF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29830B3-E634-54E1-1196-0AEEA7E9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3900"/>
            <a:ext cx="10663238" cy="303213"/>
          </a:xfrm>
        </p:spPr>
        <p:txBody>
          <a:bodyPr>
            <a:normAutofit fontScale="90000"/>
          </a:bodyPr>
          <a:lstStyle/>
          <a:p>
            <a:r>
              <a:rPr lang="sk-SK" b="0" dirty="0"/>
              <a:t>NAFTA / </a:t>
            </a: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analysis</a:t>
            </a:r>
            <a:r>
              <a:rPr lang="sk-SK" dirty="0"/>
              <a:t> of </a:t>
            </a:r>
            <a:r>
              <a:rPr lang="sk-SK" dirty="0" err="1"/>
              <a:t>providing</a:t>
            </a:r>
            <a:r>
              <a:rPr lang="sk-SK" dirty="0"/>
              <a:t> </a:t>
            </a:r>
            <a:r>
              <a:rPr lang="sk-SK" dirty="0" err="1"/>
              <a:t>commercial</a:t>
            </a:r>
            <a:r>
              <a:rPr lang="sk-SK" dirty="0"/>
              <a:t> </a:t>
            </a:r>
            <a:r>
              <a:rPr lang="sk-SK" dirty="0" err="1"/>
              <a:t>dispatching</a:t>
            </a:r>
            <a:r>
              <a:rPr lang="sk-SK" dirty="0"/>
              <a:t> </a:t>
            </a:r>
            <a:r>
              <a:rPr lang="sk-SK" dirty="0" err="1"/>
              <a:t>services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NAFTA to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SSOs</a:t>
            </a:r>
            <a:endParaRPr lang="sk-SK" dirty="0"/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188B755D-6D0B-5F27-675C-222F8BD6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038" y="5755429"/>
            <a:ext cx="2743200" cy="365125"/>
          </a:xfrm>
        </p:spPr>
        <p:txBody>
          <a:bodyPr/>
          <a:lstStyle/>
          <a:p>
            <a:fld id="{86883CE7-89A0-6C45-BF07-CA8638DEE644}" type="slidenum">
              <a:rPr lang="sk-SK" smtClean="0"/>
              <a:t>7</a:t>
            </a:fld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28D9EF0-882A-72D5-DCBE-5697AFD55262}"/>
              </a:ext>
            </a:extLst>
          </p:cNvPr>
          <p:cNvSpPr txBox="1"/>
          <p:nvPr/>
        </p:nvSpPr>
        <p:spPr>
          <a:xfrm>
            <a:off x="7087387" y="1204203"/>
            <a:ext cx="2075468" cy="942475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numCol="1" rtlCol="0" anchor="ctr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SSO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F7236B1-DCC3-B8CD-EBC8-EE0B5BF2BD0C}"/>
              </a:ext>
            </a:extLst>
          </p:cNvPr>
          <p:cNvSpPr txBox="1"/>
          <p:nvPr/>
        </p:nvSpPr>
        <p:spPr>
          <a:xfrm>
            <a:off x="7087387" y="2323768"/>
            <a:ext cx="2075468" cy="3620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360000" rIns="180000" bIns="360000" rtlCol="0">
            <a:spAutoFit/>
          </a:bodyPr>
          <a:lstStyle/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Publishes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tenders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Sells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Sells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invocing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134620">
              <a:lnSpc>
                <a:spcPct val="100000"/>
              </a:lnSpc>
              <a:spcBef>
                <a:spcPts val="315"/>
              </a:spcBef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0EAEF43-0D57-ACC0-BAE9-DE6759942F9A}"/>
              </a:ext>
            </a:extLst>
          </p:cNvPr>
          <p:cNvSpPr txBox="1"/>
          <p:nvPr/>
        </p:nvSpPr>
        <p:spPr>
          <a:xfrm>
            <a:off x="9349770" y="2323768"/>
            <a:ext cx="2075468" cy="3435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360000" rIns="180000" bIns="360000" rtlCol="0">
            <a:spAutoFit/>
          </a:bodyPr>
          <a:lstStyle/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(WGV,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Matching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marR="134620" indent="-1714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REMIT </a:t>
            </a:r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0806BC-360C-C9EB-8D5D-5297265F8577}"/>
              </a:ext>
            </a:extLst>
          </p:cNvPr>
          <p:cNvGrpSpPr/>
          <p:nvPr/>
        </p:nvGrpSpPr>
        <p:grpSpPr>
          <a:xfrm>
            <a:off x="679777" y="1227286"/>
            <a:ext cx="6220695" cy="1366067"/>
            <a:chOff x="531012" y="1886399"/>
            <a:chExt cx="6220695" cy="1366067"/>
          </a:xfrm>
        </p:grpSpPr>
        <p:pic>
          <p:nvPicPr>
            <p:cNvPr id="12" name="Grafický objekt 11" descr="Stúpajúci trend výplň plnou farbou">
              <a:extLst>
                <a:ext uri="{FF2B5EF4-FFF2-40B4-BE49-F238E27FC236}">
                  <a16:creationId xmlns:a16="http://schemas.microsoft.com/office/drawing/2014/main" id="{67B71A6D-4889-0E42-CD9D-EA4128009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6090" y="1907605"/>
              <a:ext cx="488609" cy="488609"/>
            </a:xfrm>
            <a:prstGeom prst="rect">
              <a:avLst/>
            </a:prstGeom>
          </p:spPr>
        </p:pic>
        <p:pic>
          <p:nvPicPr>
            <p:cNvPr id="13" name="Obrázok 12">
              <a:extLst>
                <a:ext uri="{FF2B5EF4-FFF2-40B4-BE49-F238E27FC236}">
                  <a16:creationId xmlns:a16="http://schemas.microsoft.com/office/drawing/2014/main" id="{0B3BDBF0-4F72-62F3-364A-15FA9A38B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7814" y="1932299"/>
              <a:ext cx="473954" cy="456925"/>
            </a:xfrm>
            <a:prstGeom prst="rect">
              <a:avLst/>
            </a:prstGeom>
          </p:spPr>
        </p:pic>
        <p:sp>
          <p:nvSpPr>
            <p:cNvPr id="14" name="Zástupný objekt pre obsah 2">
              <a:extLst>
                <a:ext uri="{FF2B5EF4-FFF2-40B4-BE49-F238E27FC236}">
                  <a16:creationId xmlns:a16="http://schemas.microsoft.com/office/drawing/2014/main" id="{771FCDFB-EF82-E4B6-903F-C82713842C2E}"/>
                </a:ext>
              </a:extLst>
            </p:cNvPr>
            <p:cNvSpPr txBox="1">
              <a:spLocks/>
            </p:cNvSpPr>
            <p:nvPr/>
          </p:nvSpPr>
          <p:spPr>
            <a:xfrm>
              <a:off x="531012" y="1886399"/>
              <a:ext cx="2877290" cy="13660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778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3556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5334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7112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altLang="en-US" sz="1300" b="1" dirty="0"/>
            </a:p>
            <a:p>
              <a:pPr algn="ctr"/>
              <a:r>
                <a:rPr lang="en-GB" altLang="en-US" sz="1300" b="1" dirty="0"/>
                <a:t>Reasons:</a:t>
              </a:r>
              <a:r>
                <a:rPr lang="sk-SK" altLang="en-US" sz="1300" b="1" dirty="0"/>
                <a:t> </a:t>
              </a:r>
              <a:r>
                <a:rPr lang="en-GB" altLang="en-US" sz="1300" dirty="0"/>
                <a:t>Increasing effectivity and </a:t>
              </a:r>
              <a:r>
                <a:rPr lang="sk-SK" altLang="en-US" sz="1300" dirty="0" err="1"/>
                <a:t>reliability</a:t>
              </a:r>
              <a:r>
                <a:rPr lang="sk-SK" altLang="en-US" sz="1300" dirty="0"/>
                <a:t> of </a:t>
              </a:r>
              <a:r>
                <a:rPr lang="sk-SK" altLang="en-US" sz="1300" dirty="0" err="1"/>
                <a:t>operations</a:t>
              </a:r>
              <a:r>
                <a:rPr lang="sk-SK" altLang="en-US" sz="1300" dirty="0"/>
                <a:t> </a:t>
              </a:r>
              <a:endParaRPr lang="en-GB" altLang="en-US" sz="1300" dirty="0"/>
            </a:p>
          </p:txBody>
        </p:sp>
        <p:sp>
          <p:nvSpPr>
            <p:cNvPr id="15" name="Zástupný objekt pre obsah 2">
              <a:extLst>
                <a:ext uri="{FF2B5EF4-FFF2-40B4-BE49-F238E27FC236}">
                  <a16:creationId xmlns:a16="http://schemas.microsoft.com/office/drawing/2014/main" id="{878B664C-03E2-6637-7BEB-409E2F1FBCFD}"/>
                </a:ext>
              </a:extLst>
            </p:cNvPr>
            <p:cNvSpPr txBox="1">
              <a:spLocks/>
            </p:cNvSpPr>
            <p:nvPr/>
          </p:nvSpPr>
          <p:spPr>
            <a:xfrm>
              <a:off x="3685881" y="1899157"/>
              <a:ext cx="3065826" cy="13405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778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3556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5334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711200" indent="-17780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Clr>
                  <a:schemeClr val="tx2"/>
                </a:buClr>
                <a:buSzPct val="130000"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altLang="en-US" sz="1300" b="1" dirty="0"/>
            </a:p>
            <a:p>
              <a:pPr algn="ctr"/>
              <a:r>
                <a:rPr lang="en-GB" altLang="en-US" sz="1300" b="1" dirty="0"/>
                <a:t>Before </a:t>
              </a:r>
              <a:r>
                <a:rPr lang="sk-SK" altLang="en-US" sz="1300" b="1" dirty="0"/>
                <a:t>m</a:t>
              </a:r>
              <a:r>
                <a:rPr lang="en-GB" altLang="en-US" sz="1300" b="1" dirty="0" err="1"/>
                <a:t>erging</a:t>
              </a:r>
              <a:r>
                <a:rPr lang="en-GB" altLang="en-US" sz="1300" dirty="0"/>
                <a:t>: </a:t>
              </a:r>
              <a:r>
                <a:rPr lang="sk-SK" altLang="en-US" sz="1300" dirty="0"/>
                <a:t>L</a:t>
              </a:r>
              <a:r>
                <a:rPr lang="en-GB" altLang="en-US" sz="1300" dirty="0"/>
                <a:t>egal </a:t>
              </a:r>
              <a:r>
                <a:rPr lang="en-GB" altLang="en-US" sz="1300" dirty="0" err="1"/>
                <a:t>analys</a:t>
              </a:r>
              <a:r>
                <a:rPr lang="sk-SK" altLang="en-US" sz="1300" dirty="0"/>
                <a:t>i</a:t>
              </a:r>
              <a:r>
                <a:rPr lang="en-GB" altLang="en-US" sz="1300" dirty="0"/>
                <a:t>s </a:t>
              </a:r>
              <a:r>
                <a:rPr lang="sk-SK" altLang="en-US" sz="1300" dirty="0" err="1"/>
                <a:t>according</a:t>
              </a:r>
              <a:r>
                <a:rPr lang="sk-SK" altLang="en-US" sz="1300" dirty="0"/>
                <a:t> to </a:t>
              </a:r>
              <a:r>
                <a:rPr lang="en-GB" altLang="en-US" sz="1300" dirty="0"/>
                <a:t>Slovak and </a:t>
              </a:r>
              <a:r>
                <a:rPr lang="sk-SK" altLang="en-US" sz="1300" dirty="0"/>
                <a:t>EU </a:t>
              </a:r>
              <a:r>
                <a:rPr lang="sk-SK" altLang="en-US" sz="1300" dirty="0" err="1"/>
                <a:t>legislation</a:t>
              </a:r>
              <a:endParaRPr lang="en-GB" altLang="en-US" sz="1300" dirty="0"/>
            </a:p>
          </p:txBody>
        </p:sp>
      </p:grpSp>
      <p:sp>
        <p:nvSpPr>
          <p:cNvPr id="21" name="Zástupný objekt pre obsah 2">
            <a:extLst>
              <a:ext uri="{FF2B5EF4-FFF2-40B4-BE49-F238E27FC236}">
                <a16:creationId xmlns:a16="http://schemas.microsoft.com/office/drawing/2014/main" id="{053A19D0-39A5-6465-0678-6B661666606D}"/>
              </a:ext>
            </a:extLst>
          </p:cNvPr>
          <p:cNvSpPr txBox="1">
            <a:spLocks/>
          </p:cNvSpPr>
          <p:nvPr/>
        </p:nvSpPr>
        <p:spPr>
          <a:xfrm>
            <a:off x="730516" y="2721895"/>
            <a:ext cx="6169956" cy="29088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56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34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12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300" b="1" dirty="0"/>
              <a:t>Result of the </a:t>
            </a:r>
            <a:r>
              <a:rPr lang="sk-SK" altLang="en-US" sz="1300" b="1" dirty="0"/>
              <a:t>a</a:t>
            </a:r>
            <a:r>
              <a:rPr lang="en-GB" altLang="en-US" sz="1300" b="1" dirty="0" err="1"/>
              <a:t>nalys</a:t>
            </a:r>
            <a:r>
              <a:rPr lang="sk-SK" altLang="en-US" sz="1300" b="1" dirty="0"/>
              <a:t>i</a:t>
            </a:r>
            <a:r>
              <a:rPr lang="en-GB" altLang="en-US" sz="1300" b="1" dirty="0"/>
              <a:t>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en-US" sz="1300" dirty="0"/>
              <a:t>NAFTA</a:t>
            </a:r>
            <a:r>
              <a:rPr lang="en-GB" altLang="en-US" sz="1300" dirty="0"/>
              <a:t> and </a:t>
            </a:r>
            <a:r>
              <a:rPr lang="sk-SK" altLang="en-US" sz="1300" dirty="0" err="1"/>
              <a:t>other</a:t>
            </a:r>
            <a:r>
              <a:rPr lang="sk-SK" altLang="en-US" sz="1300" dirty="0"/>
              <a:t> </a:t>
            </a:r>
            <a:r>
              <a:rPr lang="sk-SK" altLang="en-US" sz="1300" dirty="0" err="1"/>
              <a:t>SSOs</a:t>
            </a:r>
            <a:r>
              <a:rPr lang="en-GB" altLang="en-US" sz="1300" dirty="0"/>
              <a:t> operate as </a:t>
            </a:r>
            <a:r>
              <a:rPr lang="sk-SK" altLang="en-US" sz="1300" dirty="0" err="1"/>
              <a:t>separate</a:t>
            </a:r>
            <a:r>
              <a:rPr lang="sk-SK" altLang="en-US" sz="1300" dirty="0"/>
              <a:t> </a:t>
            </a:r>
            <a:r>
              <a:rPr lang="sk-SK" altLang="en-US" sz="1300" dirty="0" err="1"/>
              <a:t>legal</a:t>
            </a:r>
            <a:r>
              <a:rPr lang="sk-SK" altLang="en-US" sz="1300" dirty="0"/>
              <a:t> </a:t>
            </a:r>
            <a:r>
              <a:rPr lang="sk-SK" altLang="en-US" sz="1300" dirty="0" err="1"/>
              <a:t>entities</a:t>
            </a:r>
            <a:r>
              <a:rPr lang="sk-SK" altLang="en-US" sz="1300" dirty="0"/>
              <a:t>, t</a:t>
            </a:r>
            <a:r>
              <a:rPr lang="en-GB" altLang="en-US" sz="1300" dirty="0" err="1"/>
              <a:t>herefore</a:t>
            </a:r>
            <a:r>
              <a:rPr lang="en-GB" altLang="en-US" sz="1300" dirty="0"/>
              <a:t>, </a:t>
            </a:r>
            <a:r>
              <a:rPr lang="sk-SK" altLang="en-US" sz="1300" dirty="0"/>
              <a:t>C</a:t>
            </a:r>
            <a:r>
              <a:rPr lang="en-GB" altLang="en-US" sz="1300" dirty="0" err="1"/>
              <a:t>ommercial</a:t>
            </a:r>
            <a:r>
              <a:rPr lang="en-GB" altLang="en-US" sz="1300" dirty="0"/>
              <a:t> dispatching services </a:t>
            </a:r>
            <a:r>
              <a:rPr lang="sk-SK" altLang="en-US" sz="1300" dirty="0" err="1"/>
              <a:t>need</a:t>
            </a:r>
            <a:r>
              <a:rPr lang="sk-SK" altLang="en-US" sz="1300" dirty="0"/>
              <a:t> </a:t>
            </a:r>
            <a:r>
              <a:rPr lang="en-GB" altLang="en-US" sz="1300" dirty="0"/>
              <a:t>to </a:t>
            </a:r>
            <a:r>
              <a:rPr lang="sk-SK" altLang="en-US" sz="1300" dirty="0" err="1"/>
              <a:t>be</a:t>
            </a:r>
            <a:r>
              <a:rPr lang="sk-SK" altLang="en-US" sz="1300" dirty="0"/>
              <a:t> </a:t>
            </a:r>
            <a:r>
              <a:rPr lang="sk-SK" altLang="en-US" sz="1300" dirty="0" err="1"/>
              <a:t>provided</a:t>
            </a:r>
            <a:r>
              <a:rPr lang="sk-SK" altLang="en-US" sz="1300" dirty="0"/>
              <a:t> </a:t>
            </a:r>
            <a:r>
              <a:rPr lang="sk-SK" altLang="en-US" sz="1300" dirty="0" err="1"/>
              <a:t>based</a:t>
            </a:r>
            <a:r>
              <a:rPr lang="sk-SK" altLang="en-US" sz="1300" dirty="0"/>
              <a:t> on a </a:t>
            </a:r>
            <a:r>
              <a:rPr lang="sk-SK" altLang="en-US" sz="1300" dirty="0" err="1"/>
              <a:t>contract</a:t>
            </a:r>
            <a:r>
              <a:rPr lang="sk-SK" altLang="en-US" sz="1300" dirty="0"/>
              <a:t>.</a:t>
            </a:r>
            <a:endParaRPr lang="en-GB" alt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300" dirty="0"/>
              <a:t>Commercial dispatching of N</a:t>
            </a:r>
            <a:r>
              <a:rPr lang="sk-SK" altLang="en-US" sz="1300" dirty="0"/>
              <a:t>AFTA</a:t>
            </a:r>
            <a:r>
              <a:rPr lang="en-GB" altLang="en-US" sz="1300" dirty="0"/>
              <a:t> only</a:t>
            </a:r>
            <a:r>
              <a:rPr lang="sk-SK" altLang="en-US" sz="1300" dirty="0"/>
              <a:t> </a:t>
            </a:r>
            <a:r>
              <a:rPr lang="en-GB" altLang="en-US" sz="1300" dirty="0"/>
              <a:t>works </a:t>
            </a:r>
            <a:r>
              <a:rPr lang="sk-SK" altLang="en-US" sz="1300" dirty="0" err="1"/>
              <a:t>with</a:t>
            </a:r>
            <a:r>
              <a:rPr lang="sk-SK" altLang="en-US" sz="1300" dirty="0"/>
              <a:t> </a:t>
            </a:r>
            <a:r>
              <a:rPr lang="sk-SK" altLang="en-US" sz="1300" dirty="0" err="1"/>
              <a:t>those</a:t>
            </a:r>
            <a:r>
              <a:rPr lang="sk-SK" altLang="en-US" sz="1300" dirty="0"/>
              <a:t> </a:t>
            </a:r>
            <a:r>
              <a:rPr lang="sk-SK" altLang="en-US" sz="1300" dirty="0" err="1"/>
              <a:t>data</a:t>
            </a:r>
            <a:r>
              <a:rPr lang="sk-SK" altLang="en-US" sz="1300" dirty="0"/>
              <a:t> of </a:t>
            </a:r>
            <a:r>
              <a:rPr lang="sk-SK" altLang="en-US" sz="1300" dirty="0" err="1"/>
              <a:t>other</a:t>
            </a:r>
            <a:r>
              <a:rPr lang="sk-SK" altLang="en-US" sz="1300" dirty="0"/>
              <a:t> </a:t>
            </a:r>
            <a:r>
              <a:rPr lang="sk-SK" altLang="en-US" sz="1300" dirty="0" err="1"/>
              <a:t>SSOs</a:t>
            </a:r>
            <a:r>
              <a:rPr lang="en-GB" altLang="en-US" sz="1300" dirty="0"/>
              <a:t> which are essential for the </a:t>
            </a:r>
            <a:r>
              <a:rPr lang="sk-SK" altLang="en-US" sz="1300" dirty="0" err="1"/>
              <a:t>dispatcher</a:t>
            </a:r>
            <a:r>
              <a:rPr lang="en-US" altLang="en-US" sz="1300" dirty="0"/>
              <a:t>’s </a:t>
            </a:r>
            <a:r>
              <a:rPr lang="en-GB" altLang="en-US" sz="1300" dirty="0"/>
              <a:t>work. </a:t>
            </a:r>
            <a:endParaRPr lang="sk-SK" alt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300" dirty="0"/>
              <a:t>All sales </a:t>
            </a:r>
            <a:r>
              <a:rPr lang="sk-SK" altLang="en-US" sz="1300" dirty="0"/>
              <a:t>(</a:t>
            </a:r>
            <a:r>
              <a:rPr lang="en-GB" altLang="en-US" sz="1300" dirty="0"/>
              <a:t>standard services,</a:t>
            </a:r>
            <a:r>
              <a:rPr lang="sk-SK" altLang="en-US" sz="1300" dirty="0"/>
              <a:t> </a:t>
            </a:r>
            <a:r>
              <a:rPr lang="sk-SK" altLang="en-US" sz="1300" dirty="0" err="1"/>
              <a:t>additional</a:t>
            </a:r>
            <a:r>
              <a:rPr lang="sk-SK" altLang="en-US" sz="1300" dirty="0"/>
              <a:t> </a:t>
            </a:r>
            <a:r>
              <a:rPr lang="sk-SK" altLang="en-US" sz="1300" dirty="0" err="1"/>
              <a:t>services</a:t>
            </a:r>
            <a:r>
              <a:rPr lang="sk-SK" altLang="en-US" sz="1300" dirty="0"/>
              <a:t>, etc.) </a:t>
            </a:r>
            <a:r>
              <a:rPr lang="en-GB" altLang="en-US" sz="1300" dirty="0"/>
              <a:t>must be executed</a:t>
            </a:r>
            <a:r>
              <a:rPr lang="sk-SK" altLang="en-US" sz="1300" dirty="0"/>
              <a:t> or </a:t>
            </a:r>
            <a:r>
              <a:rPr lang="sk-SK" altLang="en-US" sz="1300" dirty="0" err="1"/>
              <a:t>offered</a:t>
            </a:r>
            <a:r>
              <a:rPr lang="en-GB" altLang="en-US" sz="1300" dirty="0"/>
              <a:t> by the </a:t>
            </a:r>
            <a:r>
              <a:rPr lang="sk-SK" altLang="en-US" sz="1300" dirty="0"/>
              <a:t>SSO </a:t>
            </a:r>
            <a:r>
              <a:rPr lang="en-GB" altLang="en-US" sz="1300" dirty="0"/>
              <a:t>itself, cannot be done by the Commercial dispatching</a:t>
            </a:r>
            <a:r>
              <a:rPr lang="sk-SK" altLang="en-US" sz="1300" dirty="0"/>
              <a:t> of NAFTA</a:t>
            </a:r>
            <a:r>
              <a:rPr lang="en-GB" altLang="en-US" sz="1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300" dirty="0"/>
              <a:t>N</a:t>
            </a:r>
            <a:r>
              <a:rPr lang="sk-SK" altLang="en-US" sz="1300" dirty="0"/>
              <a:t>AFTA</a:t>
            </a:r>
            <a:r>
              <a:rPr lang="en-GB" altLang="en-US" sz="1300" dirty="0"/>
              <a:t> and </a:t>
            </a:r>
            <a:r>
              <a:rPr lang="sk-SK" altLang="en-US" sz="1300" dirty="0" err="1"/>
              <a:t>other</a:t>
            </a:r>
            <a:r>
              <a:rPr lang="sk-SK" altLang="en-US" sz="1300" dirty="0"/>
              <a:t> </a:t>
            </a:r>
            <a:r>
              <a:rPr lang="sk-SK" altLang="en-US" sz="1300" dirty="0" err="1"/>
              <a:t>SSOs</a:t>
            </a:r>
            <a:r>
              <a:rPr lang="en-GB" altLang="en-US" sz="1300" dirty="0"/>
              <a:t> are not allowed to exchange commercial, pricing and other relevant information </a:t>
            </a:r>
            <a:r>
              <a:rPr lang="sk-SK" altLang="en-US" sz="1300" dirty="0" err="1"/>
              <a:t>through</a:t>
            </a:r>
            <a:r>
              <a:rPr lang="sk-SK" altLang="en-US" sz="1300" dirty="0"/>
              <a:t> </a:t>
            </a:r>
            <a:r>
              <a:rPr lang="sk-SK" altLang="en-US" sz="1300" dirty="0" err="1"/>
              <a:t>joint</a:t>
            </a:r>
            <a:r>
              <a:rPr lang="en-GB" altLang="en-US" sz="1300" dirty="0"/>
              <a:t> </a:t>
            </a:r>
            <a:r>
              <a:rPr lang="sk-SK" altLang="en-US" sz="1300" dirty="0"/>
              <a:t>C</a:t>
            </a:r>
            <a:r>
              <a:rPr lang="en-GB" altLang="en-US" sz="1300" dirty="0" err="1"/>
              <a:t>ommercial</a:t>
            </a:r>
            <a:r>
              <a:rPr lang="en-GB" altLang="en-US" sz="1300" dirty="0"/>
              <a:t> dispatching.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8E19B3AD-6CD8-007A-B573-11DFBB8F44E5}"/>
              </a:ext>
            </a:extLst>
          </p:cNvPr>
          <p:cNvSpPr txBox="1"/>
          <p:nvPr/>
        </p:nvSpPr>
        <p:spPr>
          <a:xfrm>
            <a:off x="9349770" y="1204203"/>
            <a:ext cx="2075468" cy="942475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360000" rIns="0" bIns="360000" numCol="1" rtlCol="0" anchor="ctr">
            <a:spAutoFit/>
          </a:bodyPr>
          <a:lstStyle/>
          <a:p>
            <a:pPr algn="ctr"/>
            <a:r>
              <a:rPr lang="sk-SK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sk-SK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endParaRPr lang="sk-SK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AB8944C-0909-C816-6693-9CC11CA8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06D43-94EE-B87A-4F17-055B6CE65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800" dirty="0"/>
              <a:t>Commercial dispatchers are not allowed to provide any commercially sensitive information about the storages to other parties.</a:t>
            </a:r>
            <a:r>
              <a:rPr lang="sk-SK" altLang="en-US" sz="2800" dirty="0"/>
              <a:t> </a:t>
            </a:r>
          </a:p>
          <a:p>
            <a:r>
              <a:rPr lang="en-US" altLang="en-US" sz="2800" dirty="0"/>
              <a:t>Commercial dispatching needs to ensure that the relevant information is not shared or exploited in any other way.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29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5E224-88B6-0542-2FBC-EA5948295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ok 32" descr="Obrázok, na ktorom je diagram, zelená, dizajn&#10;&#10;Automaticky generovaný popis">
            <a:extLst>
              <a:ext uri="{FF2B5EF4-FFF2-40B4-BE49-F238E27FC236}">
                <a16:creationId xmlns:a16="http://schemas.microsoft.com/office/drawing/2014/main" id="{4E27D225-203E-0D55-FD20-6E34C5D0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17" y="937043"/>
            <a:ext cx="8805683" cy="4171113"/>
          </a:xfrm>
          <a:prstGeom prst="rect">
            <a:avLst/>
          </a:prstGeo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00C8A7D-9B2B-9F93-F374-1756AA38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3CE7-89A0-6C45-BF07-CA8638DEE644}" type="slidenum">
              <a:rPr lang="sk-SK" smtClean="0"/>
              <a:t>9</a:t>
            </a:fld>
            <a:endParaRPr lang="sk-S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223F7C2-F752-8EE5-A509-F52DE1BC55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ISOD –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of Commercial </a:t>
            </a:r>
            <a:r>
              <a:rPr lang="sk-SK" dirty="0" err="1"/>
              <a:t>dispatching</a:t>
            </a:r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BA09910-7521-B753-675D-051E7C8657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0" dirty="0"/>
              <a:t>NAFTA</a:t>
            </a:r>
          </a:p>
          <a:p>
            <a:r>
              <a:rPr lang="sk-SK" dirty="0" err="1"/>
              <a:t>Milestones</a:t>
            </a:r>
            <a:r>
              <a:rPr lang="sk-SK" dirty="0"/>
              <a:t> in </a:t>
            </a:r>
            <a:r>
              <a:rPr lang="sk-SK" dirty="0" err="1"/>
              <a:t>connection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Commercial </a:t>
            </a:r>
            <a:r>
              <a:rPr lang="sk-SK" dirty="0" err="1"/>
              <a:t>dispatching</a:t>
            </a:r>
            <a:endParaRPr lang="sk-SK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B4CB573-DAB1-7C0D-B499-A52018A6DE93}"/>
              </a:ext>
            </a:extLst>
          </p:cNvPr>
          <p:cNvSpPr txBox="1"/>
          <p:nvPr/>
        </p:nvSpPr>
        <p:spPr>
          <a:xfrm>
            <a:off x="4121237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3/2018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C37D1FF5-2620-293D-D7EF-152031649177}"/>
              </a:ext>
            </a:extLst>
          </p:cNvPr>
          <p:cNvSpPr txBox="1"/>
          <p:nvPr/>
        </p:nvSpPr>
        <p:spPr>
          <a:xfrm>
            <a:off x="6867527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2/2021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690D7FD7-596A-6C58-9939-62B0DA6250B3}"/>
              </a:ext>
            </a:extLst>
          </p:cNvPr>
          <p:cNvSpPr txBox="1"/>
          <p:nvPr/>
        </p:nvSpPr>
        <p:spPr>
          <a:xfrm>
            <a:off x="8201737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3/2021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6551F6A4-652D-3E58-E3BA-62CA27B6A440}"/>
              </a:ext>
            </a:extLst>
          </p:cNvPr>
          <p:cNvSpPr txBox="1"/>
          <p:nvPr/>
        </p:nvSpPr>
        <p:spPr>
          <a:xfrm>
            <a:off x="9501897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6/2023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66EC196F-0B02-C028-E27F-B1161D051AC3}"/>
              </a:ext>
            </a:extLst>
          </p:cNvPr>
          <p:cNvSpPr txBox="1"/>
          <p:nvPr/>
        </p:nvSpPr>
        <p:spPr>
          <a:xfrm>
            <a:off x="10844214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4/2025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C49C2990-3BBB-4A54-A96C-EE3C93D03FDF}"/>
              </a:ext>
            </a:extLst>
          </p:cNvPr>
          <p:cNvSpPr txBox="1"/>
          <p:nvPr/>
        </p:nvSpPr>
        <p:spPr>
          <a:xfrm>
            <a:off x="5515685" y="2891794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2/2019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F6A8767C-EE8D-E548-C307-A597EFAA4DA1}"/>
              </a:ext>
            </a:extLst>
          </p:cNvPr>
          <p:cNvSpPr txBox="1"/>
          <p:nvPr/>
        </p:nvSpPr>
        <p:spPr>
          <a:xfrm>
            <a:off x="3673548" y="1383327"/>
            <a:ext cx="1504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NAFTA acquires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UGS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Breitbrunn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UGS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Inzenham</a:t>
            </a:r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-West,</a:t>
            </a:r>
          </a:p>
          <a:p>
            <a:pPr algn="ctr"/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UGS </a:t>
            </a:r>
            <a:r>
              <a:rPr lang="sk-SK" sz="1050" dirty="0" err="1">
                <a:latin typeface="Arial" panose="020B0604020202020204" pitchFamily="34" charset="0"/>
                <a:cs typeface="Arial" panose="020B0604020202020204" pitchFamily="34" charset="0"/>
              </a:rPr>
              <a:t>Wolfersberg</a:t>
            </a:r>
            <a:endParaRPr lang="sk-SK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E07469B8-27F2-73C9-FD1E-44D2487B5B81}"/>
              </a:ext>
            </a:extLst>
          </p:cNvPr>
          <p:cNvSpPr txBox="1"/>
          <p:nvPr/>
        </p:nvSpPr>
        <p:spPr>
          <a:xfrm>
            <a:off x="5188050" y="3726392"/>
            <a:ext cx="128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Pozagas</a:t>
            </a:r>
            <a:endParaRPr lang="sk-SK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31B103EF-B43A-A564-9C98-EB1D94DFDF29}"/>
              </a:ext>
            </a:extLst>
          </p:cNvPr>
          <p:cNvSpPr txBox="1"/>
          <p:nvPr/>
        </p:nvSpPr>
        <p:spPr>
          <a:xfrm>
            <a:off x="7846139" y="3541725"/>
            <a:ext cx="12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5CAC34"/>
              </a:buClr>
            </a:pP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dispatching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Inzenham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-West (</a:t>
            </a:r>
            <a:r>
              <a:rPr lang="sk-SK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sk-S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ISOD)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71933FF3-DC49-6851-7484-049DDFD3A668}"/>
              </a:ext>
            </a:extLst>
          </p:cNvPr>
          <p:cNvSpPr txBox="1"/>
          <p:nvPr/>
        </p:nvSpPr>
        <p:spPr>
          <a:xfrm>
            <a:off x="10504228" y="3541725"/>
            <a:ext cx="12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5CAC34"/>
              </a:buCl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ISOD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   SPP-S.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in 2025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FDAD69A-A87E-AF3E-8976-FC7BAB830A40}"/>
              </a:ext>
            </a:extLst>
          </p:cNvPr>
          <p:cNvSpPr txBox="1"/>
          <p:nvPr/>
        </p:nvSpPr>
        <p:spPr>
          <a:xfrm>
            <a:off x="6527541" y="1475660"/>
            <a:ext cx="128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5CAC34"/>
              </a:buCl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Nafta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ISOD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Pozagas</a:t>
            </a:r>
            <a:endParaRPr lang="sk-SK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629FB098-80B3-E504-6A23-89E470675DD8}"/>
              </a:ext>
            </a:extLst>
          </p:cNvPr>
          <p:cNvSpPr txBox="1"/>
          <p:nvPr/>
        </p:nvSpPr>
        <p:spPr>
          <a:xfrm>
            <a:off x="9184661" y="1295839"/>
            <a:ext cx="128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5CAC34"/>
              </a:buClr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ISOD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replacing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 12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   IS </a:t>
            </a:r>
            <a:r>
              <a:rPr lang="sk-SK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yCapacity</a:t>
            </a:r>
            <a:r>
              <a:rPr lang="sk-SK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Dispatcher</a:t>
            </a:r>
            <a:endParaRPr lang="sk-S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Nafta">
      <a:dk1>
        <a:srgbClr val="000000"/>
      </a:dk1>
      <a:lt1>
        <a:srgbClr val="FFFFFF"/>
      </a:lt1>
      <a:dk2>
        <a:srgbClr val="71BF44"/>
      </a:dk2>
      <a:lt2>
        <a:srgbClr val="FFFFFF"/>
      </a:lt2>
      <a:accent1>
        <a:srgbClr val="000000"/>
      </a:accent1>
      <a:accent2>
        <a:srgbClr val="00BFDF"/>
      </a:accent2>
      <a:accent3>
        <a:srgbClr val="71BF44"/>
      </a:accent3>
      <a:accent4>
        <a:srgbClr val="FFE069"/>
      </a:accent4>
      <a:accent5>
        <a:srgbClr val="FFFFFF"/>
      </a:accent5>
      <a:accent6>
        <a:srgbClr val="80808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fta_prezentacia_sablona" id="{DDAA75F5-9695-BB41-B0D8-9565A315DEE6}" vid="{2D4AFF82-30C9-B040-9D92-4F4E286F0E7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 balíka Office</Template>
  <TotalTime>15183</TotalTime>
  <Words>707</Words>
  <Application>Microsoft Office PowerPoint</Application>
  <PresentationFormat>Širokouhlá</PresentationFormat>
  <Paragraphs>184</Paragraphs>
  <Slides>16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Wingdings</vt:lpstr>
      <vt:lpstr>Motív balíka Office</vt:lpstr>
      <vt:lpstr>Commercial dispatching synergies</vt:lpstr>
      <vt:lpstr>Prezentácia programu PowerPoint</vt:lpstr>
      <vt:lpstr>Prezentácia programu PowerPoint</vt:lpstr>
      <vt:lpstr>Prezentácia programu PowerPoint</vt:lpstr>
      <vt:lpstr>NAFTA / Look into the past (10 years ago year 2014)</vt:lpstr>
      <vt:lpstr>NAFTA / Current situation in 2024</vt:lpstr>
      <vt:lpstr>NAFTA / Legal analysis of providing commercial dispatching services from NAFTA to other SSOs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NAFTA / ISOD: Not just the matching software for SSO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NAFTA</dc:title>
  <dc:creator>Boris Miček</dc:creator>
  <cp:lastModifiedBy>Predajňa Radovan</cp:lastModifiedBy>
  <cp:revision>33</cp:revision>
  <cp:lastPrinted>2024-04-05T13:04:57Z</cp:lastPrinted>
  <dcterms:created xsi:type="dcterms:W3CDTF">2024-03-04T13:29:45Z</dcterms:created>
  <dcterms:modified xsi:type="dcterms:W3CDTF">2024-04-08T09:51:37Z</dcterms:modified>
</cp:coreProperties>
</file>