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2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3"/>
  </p:notesMasterIdLst>
  <p:sldIdLst>
    <p:sldId id="362" r:id="rId2"/>
    <p:sldId id="404" r:id="rId3"/>
    <p:sldId id="406" r:id="rId4"/>
    <p:sldId id="407" r:id="rId5"/>
    <p:sldId id="344" r:id="rId6"/>
    <p:sldId id="379" r:id="rId7"/>
    <p:sldId id="399" r:id="rId8"/>
    <p:sldId id="398" r:id="rId9"/>
    <p:sldId id="400" r:id="rId10"/>
    <p:sldId id="409" r:id="rId11"/>
    <p:sldId id="297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B3"/>
    <a:srgbClr val="FFFFFF"/>
    <a:srgbClr val="445469"/>
    <a:srgbClr val="4088C3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43"/>
      </p:cViewPr>
      <p:guideLst>
        <p:guide orient="horz" pos="201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48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.jpg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19.xml"/><Relationship Id="rId7" Type="http://schemas.openxmlformats.org/officeDocument/2006/relationships/image" Target="../media/image5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.jpg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3203575" y="2117090"/>
            <a:ext cx="5772150" cy="1314450"/>
          </a:xfrm>
        </p:spPr>
        <p:txBody>
          <a:bodyPr lIns="90000" tIns="46800" rIns="90000" bIns="46800" anchor="b" anchorCtr="0">
            <a:normAutofit/>
          </a:bodyPr>
          <a:lstStyle>
            <a:lvl1pPr algn="dist" eaLnBrk="1" fontAlgn="auto" latinLnBrk="0" hangingPunct="1">
              <a:lnSpc>
                <a:spcPts val="5000"/>
              </a:lnSpc>
              <a:defRPr sz="4000" u="none" strike="noStrike" kern="1200" cap="none" spc="0" normalizeH="0">
                <a:solidFill>
                  <a:srgbClr val="0066B3"/>
                </a:solidFill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86985" y="4832350"/>
            <a:ext cx="2005330" cy="421005"/>
          </a:xfrm>
        </p:spPr>
        <p:txBody>
          <a:bodyPr lIns="90000" tIns="46800" rIns="90000" bIns="46800">
            <a:noAutofit/>
          </a:bodyPr>
          <a:lstStyle>
            <a:lvl1pPr marL="0" indent="0" algn="dist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200" b="1" u="none" strike="noStrike" kern="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202X.XX.XX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738120" y="2401570"/>
            <a:ext cx="8381365" cy="611505"/>
          </a:xfrm>
        </p:spPr>
        <p:txBody>
          <a:bodyPr lIns="90000" tIns="46800" rIns="90000" bIns="46800" anchor="b" anchorCtr="0">
            <a:noAutofit/>
          </a:bodyPr>
          <a:lstStyle>
            <a:lvl1pPr algn="l" eaLnBrk="1" fontAlgn="auto" latinLnBrk="0" hangingPunct="1">
              <a:lnSpc>
                <a:spcPct val="100000"/>
              </a:lnSpc>
              <a:defRPr sz="3200" u="none" strike="noStrike" kern="1200" cap="none" spc="0" normalizeH="0">
                <a:solidFill>
                  <a:srgbClr val="0066B3"/>
                </a:solidFill>
                <a:uFillTx/>
                <a:latin typeface="微软雅黑" panose="020B0503020204020204" charset="-122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</a:p>
        </p:txBody>
      </p:sp>
      <p:sp>
        <p:nvSpPr>
          <p:cNvPr id="5" name="流程图: 联系 4"/>
          <p:cNvSpPr/>
          <p:nvPr userDrawn="1"/>
        </p:nvSpPr>
        <p:spPr>
          <a:xfrm>
            <a:off x="1783906" y="2356485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951345" y="2496503"/>
            <a:ext cx="366395" cy="421005"/>
          </a:xfrm>
        </p:spPr>
        <p:txBody>
          <a:bodyPr lIns="90000" tIns="46800" rIns="90000" bIns="468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400" b="1" u="none" strike="noStrike" kern="0" cap="none" spc="0" normalizeH="0">
                <a:solidFill>
                  <a:schemeClr val="bg1"/>
                </a:solidFill>
                <a:uFillTx/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dist"/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E474DF-02CB-2C67-C2FA-83D4D7012A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1"/>
            </p:custDataLst>
          </p:nvPr>
        </p:nvSpPr>
        <p:spPr>
          <a:xfrm>
            <a:off x="355600" y="1270000"/>
            <a:ext cx="11484610" cy="4670425"/>
          </a:xfrm>
        </p:spPr>
        <p:txBody>
          <a:bodyPr vert="horz" lIns="90000" tIns="46800" rIns="90000" bIns="46800" rtlCol="0">
            <a:normAutofit/>
          </a:bodyPr>
          <a:lstStyle>
            <a:lvl1pPr marL="0" indent="0" algn="just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1200"/>
              </a:spcAft>
              <a:buNone/>
              <a:defRPr sz="20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</a:lstStyle>
          <a:p>
            <a:pPr lvl="0"/>
            <a:r>
              <a:rPr lang="zh-CN" altLang="en-US" dirty="0"/>
              <a:t>Add your words here，according to your need to draw the text box size.Please read the instructions and more work at the end of the manual template.</a:t>
            </a:r>
          </a:p>
          <a:p>
            <a:pPr lvl="0"/>
            <a:r>
              <a:rPr lang="zh-CN" altLang="en-US" dirty="0">
                <a:sym typeface="+mn-ea"/>
              </a:rPr>
              <a:t>Add your words here，according to your need to draw the text box size.Please read the instructions and more work at the end of the manual template.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Add your words here，according to your need to draw the text box size.Please read the instructions and more work at the end of the manual template.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Add your words here，according to your need to draw the text box size.Please read the instructions and more work at the end of the manual template.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 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2"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27755F0-480C-2EBA-C491-97ECAFA06A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56870" y="1271270"/>
            <a:ext cx="11456035" cy="4759325"/>
          </a:xfrm>
        </p:spPr>
        <p:txBody>
          <a:bodyPr vert="horz" lIns="90000" tIns="46800" rIns="90000" bIns="46800" rtlCol="0">
            <a:normAutofit/>
          </a:bodyPr>
          <a:lstStyle>
            <a:lvl1pPr eaLnBrk="1" fontAlgn="auto" latinLnBrk="0" hangingPunct="1">
              <a:spcAft>
                <a:spcPts val="1200"/>
              </a:spcAft>
              <a:defRPr sz="24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  <a:lvl2pPr marL="457200" indent="0" eaLnBrk="1" fontAlgn="auto" latinLnBrk="0" hangingPunct="1">
              <a:lnSpc>
                <a:spcPct val="150000"/>
              </a:lnSpc>
              <a:spcAft>
                <a:spcPts val="1200"/>
              </a:spcAft>
              <a:buNone/>
              <a:defRPr sz="2000" u="none" strike="noStrike" kern="1200" cap="none" spc="50" normalizeH="0">
                <a:solidFill>
                  <a:srgbClr val="445469"/>
                </a:solidFill>
                <a:uFillTx/>
              </a:defRPr>
            </a:lvl2pPr>
            <a:lvl3pPr eaLnBrk="1" fontAlgn="auto" latinLnBrk="0" hangingPunct="1">
              <a:lnSpc>
                <a:spcPct val="150000"/>
              </a:lnSpc>
              <a:spcAft>
                <a:spcPts val="1200"/>
              </a:spcAft>
              <a:defRPr sz="2000">
                <a:solidFill>
                  <a:srgbClr val="445469"/>
                </a:solidFill>
              </a:defRPr>
            </a:lvl3pPr>
            <a:lvl4pPr eaLnBrk="1" fontAlgn="auto" latinLnBrk="0" hangingPunct="1">
              <a:lnSpc>
                <a:spcPct val="150000"/>
              </a:lnSpc>
              <a:spcAft>
                <a:spcPts val="1200"/>
              </a:spcAft>
              <a:defRPr sz="2000">
                <a:solidFill>
                  <a:srgbClr val="445469"/>
                </a:solidFill>
              </a:defRPr>
            </a:lvl4pPr>
            <a:lvl5pPr eaLnBrk="1" fontAlgn="auto" latinLnBrk="0" hangingPunct="1">
              <a:lnSpc>
                <a:spcPct val="150000"/>
              </a:lnSpc>
              <a:spcAft>
                <a:spcPts val="1200"/>
              </a:spcAft>
              <a:defRPr sz="2000">
                <a:solidFill>
                  <a:srgbClr val="445469"/>
                </a:solidFill>
              </a:defRPr>
            </a:lvl5pPr>
          </a:lstStyle>
          <a:p>
            <a:pPr lvl="0"/>
            <a:r>
              <a:rPr lang="zh-CN" altLang="en-US" dirty="0"/>
              <a:t>Add your words here，according to your need to draw the text box size.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4" name="标题 3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3"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7CDA9F-048D-DF32-C66F-6F109585CD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图片占位符 2"/>
          <p:cNvSpPr>
            <a:spLocks noGrp="1"/>
          </p:cNvSpPr>
          <p:nvPr>
            <p:ph type="pic" idx="1" hasCustomPrompt="1"/>
            <p:custDataLst>
              <p:tags r:id="rId1"/>
            </p:custDataLst>
          </p:nvPr>
        </p:nvSpPr>
        <p:spPr>
          <a:xfrm>
            <a:off x="1157953" y="1555115"/>
            <a:ext cx="3947795" cy="277812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 u="none" strike="noStrike" kern="1200" cap="none" spc="50" normalizeH="0">
                <a:solidFill>
                  <a:srgbClr val="0066B3"/>
                </a:solidFill>
                <a:uFillTx/>
                <a:latin typeface="微软雅黑（标题）"/>
                <a:ea typeface="+mj-ea"/>
              </a:defRPr>
            </a:lvl1pPr>
          </a:lstStyle>
          <a:p>
            <a:pPr lvl="0"/>
            <a:r>
              <a:rPr lang="en-US" altLang="zh-CN" dirty="0">
                <a:sym typeface="+mn-ea"/>
              </a:rPr>
              <a:t>P</a:t>
            </a:r>
            <a:r>
              <a:rPr lang="zh-CN" altLang="en-US" dirty="0">
                <a:sym typeface="+mn-ea"/>
              </a:rPr>
              <a:t>icture</a:t>
            </a:r>
            <a:endParaRPr lang="en-US" altLang="zh-CN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5285453" y="1555115"/>
            <a:ext cx="5765926" cy="2778125"/>
          </a:xfrm>
        </p:spPr>
        <p:txBody>
          <a:bodyPr vert="horz" lIns="90000" tIns="46800" rIns="90000" bIns="46800" rtlCol="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spcAft>
                <a:spcPts val="1200"/>
              </a:spcAft>
              <a:buNone/>
              <a:defRPr sz="20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  <a:p>
            <a:pPr lvl="0"/>
            <a:r>
              <a:rPr lang="zh-CN" altLang="en-US" dirty="0"/>
              <a:t>Add your words here，according to your need to draw the text box size.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half" idx="13" hasCustomPrompt="1"/>
            <p:custDataLst>
              <p:tags r:id="rId3"/>
            </p:custDataLst>
          </p:nvPr>
        </p:nvSpPr>
        <p:spPr>
          <a:xfrm>
            <a:off x="1157952" y="4501515"/>
            <a:ext cx="9893427" cy="1467485"/>
          </a:xfrm>
        </p:spPr>
        <p:txBody>
          <a:bodyPr vert="horz" lIns="90000" tIns="46800" rIns="90000" bIns="46800" rtlCol="0">
            <a:normAutofit/>
          </a:bodyPr>
          <a:lstStyle>
            <a:lvl1pPr marL="0" indent="0" algn="just" eaLnBrk="1" fontAlgn="auto" latinLnBrk="0" hangingPunct="1">
              <a:lnSpc>
                <a:spcPts val="2400"/>
              </a:lnSpc>
              <a:spcAft>
                <a:spcPts val="0"/>
              </a:spcAft>
              <a:buNone/>
              <a:defRPr sz="2000" b="0" u="none" strike="noStrike" kern="1200" cap="none" spc="50" normalizeH="0">
                <a:solidFill>
                  <a:schemeClr val="tx1"/>
                </a:solidFill>
                <a:uFillTx/>
                <a:latin typeface="微软雅黑 (标题)"/>
              </a:defRPr>
            </a:lvl1pPr>
          </a:lstStyle>
          <a:p>
            <a:pPr lvl="0"/>
            <a:r>
              <a:rPr lang="zh-CN" altLang="en-US" dirty="0"/>
              <a:t>Add your words here，according to your need to draw the text box size.</a:t>
            </a:r>
            <a:r>
              <a:rPr lang="zh-CN" altLang="en-US" dirty="0">
                <a:sym typeface="+mn-ea"/>
              </a:rPr>
              <a:t>Add your words here，according to your need to draw the text box size.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Content4"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FDA1B62-0FAD-B405-50A9-F6E4132D72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55600" y="386080"/>
            <a:ext cx="11484610" cy="705485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rgbClr val="0066B3"/>
                </a:solidFill>
                <a:uFillTx/>
                <a:latin typeface="微软雅黑 (标题)"/>
              </a:defRPr>
            </a:lvl1pPr>
          </a:lstStyle>
          <a:p>
            <a:r>
              <a:rPr lang="zh-CN" altLang="en-US" dirty="0">
                <a:sym typeface="+mn-ea"/>
              </a:rPr>
              <a:t>Add Title 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age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C0BE2B-D38C-65DE-B602-DD27FD7B7A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5011530" y="6413500"/>
            <a:ext cx="2172970" cy="31686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367221" y="384245"/>
            <a:ext cx="10972825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366395" y="1490345"/>
            <a:ext cx="11214735" cy="475932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Add Title</a:t>
            </a:r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200" b="1" u="none" strike="noStrike" kern="1200" cap="none" spc="50" normalizeH="0" baseline="0">
          <a:solidFill>
            <a:srgbClr val="0066B3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000" b="1" u="none" strike="noStrike" kern="1200" cap="none" spc="50" normalizeH="0" baseline="0">
          <a:solidFill>
            <a:srgbClr val="0066B3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u="none" strike="noStrike" kern="1200" cap="none" spc="50" normalizeH="0" baseline="0">
          <a:solidFill>
            <a:srgbClr val="445469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9.xml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igu.org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igu.org/members/login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942975" y="2117090"/>
            <a:ext cx="8610600" cy="1314450"/>
          </a:xfrm>
        </p:spPr>
        <p:txBody>
          <a:bodyPr>
            <a:noAutofit/>
          </a:bodyPr>
          <a:lstStyle/>
          <a:p>
            <a:pPr algn="l"/>
            <a:r>
              <a:rPr lang="sk-SK" sz="4000" dirty="0"/>
              <a:t>Storage </a:t>
            </a:r>
            <a:r>
              <a:rPr lang="sk-SK" sz="4000" dirty="0" err="1"/>
              <a:t>Committee</a:t>
            </a:r>
            <a:r>
              <a:rPr lang="sk-SK" sz="4000" dirty="0"/>
              <a:t> </a:t>
            </a:r>
            <a:br>
              <a:rPr lang="sk-SK" sz="4000" dirty="0"/>
            </a:br>
            <a:r>
              <a:rPr lang="sk-SK" sz="4000" dirty="0" err="1"/>
              <a:t>Collaboration</a:t>
            </a:r>
            <a:r>
              <a:rPr lang="sk-SK" sz="4000" dirty="0"/>
              <a:t> Hub</a:t>
            </a:r>
            <a:endParaRPr lang="en-US" altLang="ko-KR" dirty="0">
              <a:ea typeface="微软雅黑" panose="020B0503020204020204" charset="-122"/>
              <a:sym typeface="+mn-ea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B6E8A03-9F63-B1EE-22EC-396A17C4D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9960" y="5565775"/>
            <a:ext cx="2005330" cy="421005"/>
          </a:xfrm>
        </p:spPr>
        <p:txBody>
          <a:bodyPr/>
          <a:lstStyle/>
          <a:p>
            <a:r>
              <a:rPr lang="sk-SK" dirty="0"/>
              <a:t>Paris,2024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D6D2D-29C4-F52C-2631-7BE07C5BB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DC3D8A-FA5E-E764-BBE5-09AD534A6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FB3809C-94F0-CA1E-B5D8-D71F4508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10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EA8649AC-E070-248B-6712-6527DEC61BBD}"/>
              </a:ext>
            </a:extLst>
          </p:cNvPr>
          <p:cNvSpPr txBox="1">
            <a:spLocks/>
          </p:cNvSpPr>
          <p:nvPr/>
        </p:nvSpPr>
        <p:spPr>
          <a:xfrm>
            <a:off x="3348435" y="1048330"/>
            <a:ext cx="5295565" cy="90999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dirty="0" err="1"/>
              <a:t>Send</a:t>
            </a:r>
            <a:r>
              <a:rPr lang="sk-SK" sz="2400" dirty="0"/>
              <a:t> </a:t>
            </a:r>
            <a:r>
              <a:rPr lang="sk-SK" sz="2400" dirty="0" err="1"/>
              <a:t>request</a:t>
            </a:r>
            <a:r>
              <a:rPr lang="sk-SK" sz="2400" dirty="0"/>
              <a:t> to </a:t>
            </a:r>
            <a:r>
              <a:rPr lang="sk-SK" sz="2400" dirty="0" err="1"/>
              <a:t>join</a:t>
            </a:r>
            <a:r>
              <a:rPr lang="sk-SK" sz="2400" dirty="0"/>
              <a:t> </a:t>
            </a:r>
            <a:r>
              <a:rPr lang="sk-SK" sz="2400" dirty="0" err="1"/>
              <a:t>group</a:t>
            </a:r>
            <a:endParaRPr lang="sk-SK" sz="2400" dirty="0"/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E7A2B6BB-EE20-3860-D3A4-BF8A5FE835A6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3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6132DB1-DB9A-8E48-5893-71C99D17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274" y="6929718"/>
            <a:ext cx="6457577" cy="3632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D22E97-2BD5-30AD-554A-82C13BD3F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377" y="1704390"/>
            <a:ext cx="3201464" cy="36536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E32E7F-5BA8-9495-77A9-0DB9F0921DBC}"/>
              </a:ext>
            </a:extLst>
          </p:cNvPr>
          <p:cNvSpPr txBox="1"/>
          <p:nvPr/>
        </p:nvSpPr>
        <p:spPr>
          <a:xfrm>
            <a:off x="2258961" y="5358079"/>
            <a:ext cx="9060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GB" b="1" spc="50" dirty="0">
                <a:solidFill>
                  <a:srgbClr val="0066B3"/>
                </a:solidFill>
              </a:rPr>
              <a:t>After your request is sent to us, we will approve it, and you will become a part of this hub, enabling you to download the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3669746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联系 1"/>
          <p:cNvSpPr/>
          <p:nvPr userDrawn="1"/>
        </p:nvSpPr>
        <p:spPr>
          <a:xfrm>
            <a:off x="2022283" y="80772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58924" y="91630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 dirty="0">
                <a:solidFill>
                  <a:schemeClr val="bg1"/>
                </a:solidFill>
                <a:uFillTx/>
              </a:rPr>
              <a:t>1</a:t>
            </a:r>
          </a:p>
        </p:txBody>
      </p:sp>
      <p:sp>
        <p:nvSpPr>
          <p:cNvPr id="8" name="流程图: 联系 7"/>
          <p:cNvSpPr/>
          <p:nvPr userDrawn="1"/>
        </p:nvSpPr>
        <p:spPr>
          <a:xfrm>
            <a:off x="2073391" y="1958975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1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252577" y="206756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2</a:t>
            </a:r>
          </a:p>
        </p:txBody>
      </p:sp>
      <p:sp>
        <p:nvSpPr>
          <p:cNvPr id="22" name="文本占位符 1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947343" y="266001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3</a:t>
            </a:r>
          </a:p>
        </p:txBody>
      </p:sp>
      <p:sp>
        <p:nvSpPr>
          <p:cNvPr id="24" name="文本占位符 19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46708" y="352806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4</a:t>
            </a:r>
          </a:p>
        </p:txBody>
      </p:sp>
      <p:sp>
        <p:nvSpPr>
          <p:cNvPr id="25" name="文本占位符 19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946708" y="439610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 dirty="0">
                <a:solidFill>
                  <a:schemeClr val="bg1"/>
                </a:solidFill>
                <a:uFillTx/>
              </a:rPr>
              <a:t>5</a:t>
            </a:r>
          </a:p>
        </p:txBody>
      </p:sp>
      <p:sp>
        <p:nvSpPr>
          <p:cNvPr id="26" name="文本占位符 19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946708" y="526415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endParaRPr lang="en-US" altLang="zh-CN" spc="0" dirty="0">
              <a:solidFill>
                <a:schemeClr val="bg1"/>
              </a:solidFill>
              <a:uFillTx/>
            </a:endParaRPr>
          </a:p>
        </p:txBody>
      </p:sp>
      <p:sp>
        <p:nvSpPr>
          <p:cNvPr id="23" name="文本占位符 14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965618" y="2127568"/>
            <a:ext cx="8588207" cy="66611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How</a:t>
            </a:r>
            <a:r>
              <a:rPr lang="sk-SK" altLang="zh-CN" sz="3200" dirty="0">
                <a:latin typeface="微软雅黑 (标题)"/>
                <a:sym typeface="+mn-ea"/>
              </a:rPr>
              <a:t> to </a:t>
            </a:r>
            <a:r>
              <a:rPr lang="sk-SK" altLang="zh-CN" sz="3200" dirty="0" err="1">
                <a:latin typeface="微软雅黑 (标题)"/>
                <a:sym typeface="+mn-ea"/>
              </a:rPr>
              <a:t>connect</a:t>
            </a:r>
            <a:r>
              <a:rPr lang="sk-SK" altLang="zh-CN" sz="3200" dirty="0">
                <a:latin typeface="微软雅黑 (标题)"/>
                <a:sym typeface="+mn-ea"/>
              </a:rPr>
              <a:t> to </a:t>
            </a:r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half" idx="22"/>
          </p:nvPr>
        </p:nvSpPr>
        <p:spPr>
          <a:xfrm>
            <a:off x="2965618" y="5278755"/>
            <a:ext cx="343535" cy="46926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文本占位符 14">
            <a:extLst>
              <a:ext uri="{FF2B5EF4-FFF2-40B4-BE49-F238E27FC236}">
                <a16:creationId xmlns:a16="http://schemas.microsoft.com/office/drawing/2014/main" id="{42744C93-5D93-4054-A1F7-1A3524E5595D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2965618" y="916305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</p:spTree>
    <p:extLst>
      <p:ext uri="{BB962C8B-B14F-4D97-AF65-F5344CB8AC3E}">
        <p14:creationId xmlns:p14="http://schemas.microsoft.com/office/powerpoint/2010/main" val="277794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1501" y="1258476"/>
            <a:ext cx="10908339" cy="90999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dirty="0" err="1"/>
              <a:t>Our</a:t>
            </a:r>
            <a:r>
              <a:rPr lang="sk-SK" sz="1600" dirty="0"/>
              <a:t> </a:t>
            </a:r>
            <a:r>
              <a:rPr lang="sk-SK" sz="1600" dirty="0" err="1"/>
              <a:t>own</a:t>
            </a:r>
            <a:r>
              <a:rPr lang="sk-SK" sz="1600" dirty="0"/>
              <a:t> </a:t>
            </a:r>
            <a:r>
              <a:rPr lang="sk-SK" sz="1600" dirty="0" err="1"/>
              <a:t>space</a:t>
            </a:r>
            <a:r>
              <a:rPr lang="sk-SK" sz="1600" dirty="0"/>
              <a:t> on IGU web site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9288BDB-FF45-4B1C-A885-83D68641F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274" y="6929718"/>
            <a:ext cx="6457577" cy="3632387"/>
          </a:xfrm>
          <a:prstGeom prst="rect">
            <a:avLst/>
          </a:prstGeom>
        </p:spPr>
      </p:pic>
      <p:sp>
        <p:nvSpPr>
          <p:cNvPr id="3" name="文本占位符 14">
            <a:extLst>
              <a:ext uri="{FF2B5EF4-FFF2-40B4-BE49-F238E27FC236}">
                <a16:creationId xmlns:a16="http://schemas.microsoft.com/office/drawing/2014/main" id="{5399C6DA-4C83-498A-FB88-4C542688E7AE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71501" y="520532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6" name="BlokTextu 9">
            <a:extLst>
              <a:ext uri="{FF2B5EF4-FFF2-40B4-BE49-F238E27FC236}">
                <a16:creationId xmlns:a16="http://schemas.microsoft.com/office/drawing/2014/main" id="{9D930AA5-D020-C3FE-146B-C8CB6615C0E9}"/>
              </a:ext>
            </a:extLst>
          </p:cNvPr>
          <p:cNvSpPr txBox="1"/>
          <p:nvPr/>
        </p:nvSpPr>
        <p:spPr>
          <a:xfrm>
            <a:off x="371501" y="1718436"/>
            <a:ext cx="90588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b="0" dirty="0" err="1"/>
              <a:t>Publish</a:t>
            </a:r>
            <a:r>
              <a:rPr lang="sk-SK" sz="1800" b="0" dirty="0"/>
              <a:t> </a:t>
            </a:r>
            <a:r>
              <a:rPr lang="sk-SK" sz="1800" b="0" dirty="0" err="1"/>
              <a:t>content</a:t>
            </a:r>
            <a:r>
              <a:rPr lang="sk-SK" sz="1800" b="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b="0" dirty="0" err="1"/>
              <a:t>Organize</a:t>
            </a:r>
            <a:r>
              <a:rPr lang="sk-SK" sz="1800" b="0" dirty="0"/>
              <a:t> </a:t>
            </a:r>
            <a:r>
              <a:rPr lang="sk-SK" sz="1800" b="0" dirty="0" err="1"/>
              <a:t>meetings</a:t>
            </a:r>
            <a:endParaRPr lang="sk-S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b="0" dirty="0" err="1"/>
              <a:t>Share</a:t>
            </a:r>
            <a:r>
              <a:rPr lang="sk-SK" sz="1800" b="0" dirty="0"/>
              <a:t> </a:t>
            </a:r>
            <a:r>
              <a:rPr lang="sk-SK" sz="1800" b="0" dirty="0" err="1"/>
              <a:t>documents</a:t>
            </a:r>
            <a:endParaRPr lang="sk-S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b="0" dirty="0" err="1"/>
              <a:t>Share</a:t>
            </a:r>
            <a:r>
              <a:rPr lang="sk-SK" sz="1800" b="0" dirty="0"/>
              <a:t> </a:t>
            </a:r>
            <a:r>
              <a:rPr lang="sk-SK" sz="1800" b="0" dirty="0" err="1"/>
              <a:t>contact</a:t>
            </a:r>
            <a:r>
              <a:rPr lang="sk-SK" sz="1800" b="0" dirty="0"/>
              <a:t> </a:t>
            </a:r>
            <a:r>
              <a:rPr lang="sk-SK" sz="1800" b="0" dirty="0" err="1"/>
              <a:t>det</a:t>
            </a:r>
            <a:r>
              <a:rPr lang="sk-SK" dirty="0" err="1"/>
              <a:t>ails</a:t>
            </a:r>
            <a:r>
              <a:rPr lang="sk-SK" dirty="0"/>
              <a:t> of </a:t>
            </a:r>
            <a:r>
              <a:rPr lang="sk-SK" dirty="0" err="1"/>
              <a:t>our</a:t>
            </a:r>
            <a:r>
              <a:rPr lang="sk-SK" dirty="0"/>
              <a:t> </a:t>
            </a:r>
            <a:r>
              <a:rPr lang="sk-SK" dirty="0" err="1"/>
              <a:t>members</a:t>
            </a:r>
            <a:r>
              <a:rPr lang="sk-SK" sz="1800" b="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DB0D7-6EC2-8C0D-9C61-417805D73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38" y="127635"/>
            <a:ext cx="5525562" cy="40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5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D2217-F5E8-2162-BFAD-45F512F39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499963-4936-1A83-A17F-EE866EB1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357828F-6F06-CE61-1EC8-33266E86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</a:t>
            </a:fld>
            <a:endParaRPr lang="en-US" altLang="zh-CN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528721B-EEAC-C9F3-B92B-8E7BF97E0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274" y="6929718"/>
            <a:ext cx="6457577" cy="3632387"/>
          </a:xfrm>
          <a:prstGeom prst="rect">
            <a:avLst/>
          </a:prstGeom>
        </p:spPr>
      </p:pic>
      <p:sp>
        <p:nvSpPr>
          <p:cNvPr id="3" name="文本占位符 14">
            <a:extLst>
              <a:ext uri="{FF2B5EF4-FFF2-40B4-BE49-F238E27FC236}">
                <a16:creationId xmlns:a16="http://schemas.microsoft.com/office/drawing/2014/main" id="{1AA3144E-6FB1-A9FE-2840-9CC7AB9DAE25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71501" y="520532"/>
            <a:ext cx="10302719" cy="666115"/>
          </a:xfrm>
          <a:prstGeom prst="rect">
            <a:avLst/>
          </a:prstGeom>
        </p:spPr>
        <p:txBody>
          <a:bodyPr vert="horz" lIns="90000" tIns="46800" rIns="90000" bIns="46800" rtlCol="0">
            <a:normAutofit fontScale="77500" lnSpcReduction="20000"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All</a:t>
            </a:r>
            <a:r>
              <a:rPr lang="sk-SK" altLang="zh-CN" sz="3200" dirty="0">
                <a:latin typeface="微软雅黑 (标题)"/>
                <a:sym typeface="+mn-ea"/>
              </a:rPr>
              <a:t> </a:t>
            </a:r>
            <a:r>
              <a:rPr lang="sk-SK" altLang="zh-CN" sz="3200" dirty="0" err="1">
                <a:latin typeface="微软雅黑 (标题)"/>
                <a:sym typeface="+mn-ea"/>
              </a:rPr>
              <a:t>minutes</a:t>
            </a:r>
            <a:r>
              <a:rPr lang="sk-SK" altLang="zh-CN" sz="3200" dirty="0">
                <a:latin typeface="微软雅黑 (标题)"/>
                <a:sym typeface="+mn-ea"/>
              </a:rPr>
              <a:t> and </a:t>
            </a:r>
            <a:r>
              <a:rPr lang="sk-SK" altLang="zh-CN" sz="3200" dirty="0" err="1">
                <a:latin typeface="微软雅黑 (标题)"/>
                <a:sym typeface="+mn-ea"/>
              </a:rPr>
              <a:t>presentations</a:t>
            </a:r>
            <a:r>
              <a:rPr lang="sk-SK" altLang="zh-CN" sz="3200" dirty="0">
                <a:latin typeface="微软雅黑 (标题)"/>
                <a:sym typeface="+mn-ea"/>
              </a:rPr>
              <a:t> </a:t>
            </a:r>
            <a:r>
              <a:rPr lang="sk-SK" altLang="zh-CN" sz="3200" dirty="0" err="1">
                <a:latin typeface="微软雅黑 (标题)"/>
                <a:sym typeface="+mn-ea"/>
              </a:rPr>
              <a:t>stored</a:t>
            </a:r>
            <a:r>
              <a:rPr lang="sk-SK" altLang="zh-CN" sz="3200" dirty="0">
                <a:latin typeface="微软雅黑 (标题)"/>
                <a:sym typeface="+mn-ea"/>
              </a:rPr>
              <a:t> on </a:t>
            </a:r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3C2842-9CDB-B9A3-2DD1-3D5437249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83" y="1186647"/>
            <a:ext cx="5500767" cy="4088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3DBF0-FD7F-8A89-D232-0C419CAA29F0}"/>
              </a:ext>
            </a:extLst>
          </p:cNvPr>
          <p:cNvSpPr txBox="1"/>
          <p:nvPr/>
        </p:nvSpPr>
        <p:spPr>
          <a:xfrm>
            <a:off x="5871604" y="2661645"/>
            <a:ext cx="577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FF0000"/>
                </a:solidFill>
              </a:rPr>
              <a:t>Presentations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Storage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Committee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Meeting_Paris</a:t>
            </a:r>
            <a:r>
              <a:rPr lang="sk-SK" b="1" dirty="0">
                <a:solidFill>
                  <a:srgbClr val="FF0000"/>
                </a:solidFill>
              </a:rPr>
              <a:t>  </a:t>
            </a:r>
            <a:r>
              <a:rPr lang="sk-SK" b="1" dirty="0" err="1">
                <a:solidFill>
                  <a:srgbClr val="FF0000"/>
                </a:solidFill>
              </a:rPr>
              <a:t>will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be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added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soon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8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联系 1"/>
          <p:cNvSpPr/>
          <p:nvPr userDrawn="1"/>
        </p:nvSpPr>
        <p:spPr>
          <a:xfrm>
            <a:off x="2767521" y="80772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联系 14"/>
          <p:cNvSpPr/>
          <p:nvPr userDrawn="1"/>
        </p:nvSpPr>
        <p:spPr>
          <a:xfrm>
            <a:off x="2767521" y="254508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46708" y="92392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1</a:t>
            </a:r>
          </a:p>
        </p:txBody>
      </p:sp>
      <p:sp>
        <p:nvSpPr>
          <p:cNvPr id="8" name="流程图: 联系 7"/>
          <p:cNvSpPr/>
          <p:nvPr userDrawn="1"/>
        </p:nvSpPr>
        <p:spPr>
          <a:xfrm>
            <a:off x="2767521" y="1676400"/>
            <a:ext cx="701273" cy="701040"/>
          </a:xfrm>
          <a:prstGeom prst="flowChartConnector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1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946708" y="179197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2</a:t>
            </a:r>
          </a:p>
        </p:txBody>
      </p:sp>
      <p:sp>
        <p:nvSpPr>
          <p:cNvPr id="22" name="文本占位符 1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947343" y="266001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3</a:t>
            </a:r>
          </a:p>
        </p:txBody>
      </p:sp>
      <p:sp>
        <p:nvSpPr>
          <p:cNvPr id="24" name="文本占位符 19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946708" y="352806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>
                <a:solidFill>
                  <a:schemeClr val="bg1"/>
                </a:solidFill>
                <a:uFillTx/>
              </a:rPr>
              <a:t>4</a:t>
            </a:r>
          </a:p>
        </p:txBody>
      </p:sp>
      <p:sp>
        <p:nvSpPr>
          <p:cNvPr id="25" name="文本占位符 19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946708" y="4396105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en-US" altLang="zh-CN" spc="0" dirty="0">
                <a:solidFill>
                  <a:schemeClr val="bg1"/>
                </a:solidFill>
                <a:uFillTx/>
              </a:rPr>
              <a:t>5</a:t>
            </a:r>
          </a:p>
        </p:txBody>
      </p:sp>
      <p:sp>
        <p:nvSpPr>
          <p:cNvPr id="26" name="文本占位符 19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946708" y="5264150"/>
            <a:ext cx="342900" cy="4838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endParaRPr lang="en-US" altLang="zh-CN" spc="0" dirty="0">
              <a:solidFill>
                <a:schemeClr val="bg1"/>
              </a:solidFill>
              <a:uFillTx/>
            </a:endParaRPr>
          </a:p>
        </p:txBody>
      </p:sp>
      <p:sp>
        <p:nvSpPr>
          <p:cNvPr id="23" name="文本占位符 14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4000195" y="1693755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Create</a:t>
            </a:r>
            <a:r>
              <a:rPr lang="sk-SK" altLang="zh-CN" sz="3200" dirty="0">
                <a:latin typeface="微软雅黑 (标题)"/>
                <a:sym typeface="+mn-ea"/>
              </a:rPr>
              <a:t> </a:t>
            </a:r>
            <a:r>
              <a:rPr lang="sk-SK" altLang="zh-CN" sz="3200" dirty="0" err="1">
                <a:latin typeface="微软雅黑 (标题)"/>
                <a:sym typeface="+mn-ea"/>
              </a:rPr>
              <a:t>account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29" name="文本占位符 14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4000190" y="2558148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half" idx="22"/>
          </p:nvPr>
        </p:nvSpPr>
        <p:spPr>
          <a:xfrm>
            <a:off x="2965618" y="5278755"/>
            <a:ext cx="343535" cy="46926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文本占位符 14">
            <a:extLst>
              <a:ext uri="{FF2B5EF4-FFF2-40B4-BE49-F238E27FC236}">
                <a16:creationId xmlns:a16="http://schemas.microsoft.com/office/drawing/2014/main" id="{42744C93-5D93-4054-A1F7-1A3524E5595D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4000189" y="915975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>
                <a:latin typeface="微软雅黑 (标题)"/>
                <a:sym typeface="+mn-ea"/>
              </a:rPr>
              <a:t>IGU </a:t>
            </a:r>
            <a:r>
              <a:rPr lang="sk-SK" altLang="zh-CN" sz="3200" dirty="0" err="1">
                <a:latin typeface="微软雅黑 (标题)"/>
                <a:sym typeface="+mn-ea"/>
              </a:rPr>
              <a:t>website</a:t>
            </a:r>
            <a:endParaRPr lang="en-GB" altLang="zh-CN" sz="3200" dirty="0">
              <a:latin typeface="微软雅黑 (标题)"/>
            </a:endParaRPr>
          </a:p>
        </p:txBody>
      </p:sp>
      <p:sp>
        <p:nvSpPr>
          <p:cNvPr id="3" name="文本占位符 14">
            <a:extLst>
              <a:ext uri="{FF2B5EF4-FFF2-40B4-BE49-F238E27FC236}">
                <a16:creationId xmlns:a16="http://schemas.microsoft.com/office/drawing/2014/main" id="{AF9DF991-5D10-3B8E-E9A8-D59321A7C328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1399863" y="206554"/>
            <a:ext cx="6624163" cy="666115"/>
          </a:xfrm>
          <a:prstGeom prst="rect">
            <a:avLst/>
          </a:prstGeom>
        </p:spPr>
        <p:txBody>
          <a:bodyPr vert="horz" lIns="90000" tIns="46800" rIns="90000" bIns="46800" rtlCol="0">
            <a:normAutofit fontScale="77500" lnSpcReduction="20000"/>
          </a:bodyPr>
          <a:lstStyle>
            <a:lvl1pPr>
              <a:buNone/>
              <a:defRPr sz="2400" b="1" u="none" strike="noStrike" kern="1200" cap="none" spc="100" normalizeH="0">
                <a:solidFill>
                  <a:srgbClr val="0066B3"/>
                </a:solidFill>
                <a:uFillTx/>
              </a:defRPr>
            </a:lvl1pPr>
          </a:lstStyle>
          <a:p>
            <a:pPr lvl="0"/>
            <a:r>
              <a:rPr lang="sk-SK" altLang="zh-CN" sz="3200" dirty="0" err="1">
                <a:latin typeface="微软雅黑 (标题)"/>
                <a:sym typeface="+mn-ea"/>
              </a:rPr>
              <a:t>How</a:t>
            </a:r>
            <a:r>
              <a:rPr lang="sk-SK" altLang="zh-CN" sz="3200" dirty="0">
                <a:latin typeface="微软雅黑 (标题)"/>
                <a:sym typeface="+mn-ea"/>
              </a:rPr>
              <a:t> to </a:t>
            </a:r>
            <a:r>
              <a:rPr lang="sk-SK" altLang="zh-CN" sz="3200" dirty="0" err="1">
                <a:latin typeface="微软雅黑 (标题)"/>
                <a:sym typeface="+mn-ea"/>
              </a:rPr>
              <a:t>connect</a:t>
            </a:r>
            <a:r>
              <a:rPr lang="sk-SK" altLang="zh-CN" sz="3200" dirty="0">
                <a:latin typeface="微软雅黑 (标题)"/>
                <a:sym typeface="+mn-ea"/>
              </a:rPr>
              <a:t> to </a:t>
            </a:r>
            <a:r>
              <a:rPr lang="sk-SK" altLang="zh-CN" sz="3200" dirty="0" err="1">
                <a:latin typeface="微软雅黑 (标题)"/>
                <a:sym typeface="+mn-ea"/>
              </a:rPr>
              <a:t>Collaboration</a:t>
            </a:r>
            <a:r>
              <a:rPr lang="sk-SK" altLang="zh-CN" sz="3200" dirty="0">
                <a:latin typeface="微软雅黑 (标题)"/>
                <a:sym typeface="+mn-ea"/>
              </a:rPr>
              <a:t> hub</a:t>
            </a:r>
            <a:endParaRPr lang="en-GB" altLang="zh-CN" sz="3200" dirty="0">
              <a:latin typeface="微软雅黑 (标题)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95506" y="1245085"/>
            <a:ext cx="11456035" cy="4759325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6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4" y="2178424"/>
            <a:ext cx="3923965" cy="83759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sk-SK" sz="2800" dirty="0" err="1"/>
              <a:t>Visit</a:t>
            </a:r>
            <a:r>
              <a:rPr lang="sk-SK" sz="2800" dirty="0"/>
              <a:t> </a:t>
            </a:r>
            <a:r>
              <a:rPr lang="sk-SK" sz="2800" dirty="0" err="1"/>
              <a:t>the</a:t>
            </a:r>
            <a:r>
              <a:rPr lang="sk-SK" sz="2800" dirty="0"/>
              <a:t> IGU </a:t>
            </a:r>
            <a:r>
              <a:rPr lang="sk-SK" sz="2800" dirty="0" err="1"/>
              <a:t>website</a:t>
            </a:r>
            <a:endParaRPr lang="sk-SK" sz="2800" dirty="0"/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2400" dirty="0"/>
              <a:t>Click on the link below</a:t>
            </a:r>
            <a:endParaRPr lang="sk-SK" sz="2800" u="sng" dirty="0">
              <a:solidFill>
                <a:schemeClr val="accent1">
                  <a:hueOff val="114395"/>
                  <a:lumOff val="-24975"/>
                </a:schemeClr>
              </a:solidFill>
              <a:hlinkClick r:id="rId2"/>
            </a:endParaRPr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800" u="sng" dirty="0">
                <a:solidFill>
                  <a:schemeClr val="accent1">
                    <a:hueOff val="114395"/>
                    <a:lumOff val="-24975"/>
                  </a:schemeClr>
                </a:solidFill>
                <a:hlinkClick r:id="rId2"/>
              </a:rPr>
              <a:t>https://www.igu.org/</a:t>
            </a:r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1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85BE30DA-AB7B-4CB6-A850-66210EC9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716" y="600634"/>
            <a:ext cx="6941729" cy="43389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7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4" y="1454419"/>
            <a:ext cx="4448848" cy="90999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sk-SK" sz="1800" dirty="0" err="1"/>
              <a:t>Submit</a:t>
            </a:r>
            <a:r>
              <a:rPr lang="sk-SK" sz="1800" dirty="0"/>
              <a:t> </a:t>
            </a:r>
            <a:r>
              <a:rPr lang="sk-SK" sz="1800" dirty="0" err="1"/>
              <a:t>registration</a:t>
            </a:r>
            <a:endParaRPr lang="sk-SK" sz="1800" dirty="0"/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2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F61178D-E864-4682-B973-A7E4A07A3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284" y="535622"/>
            <a:ext cx="6572420" cy="41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2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8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4" y="1454419"/>
            <a:ext cx="4448848" cy="90999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sk-SK" sz="2800" dirty="0" err="1"/>
              <a:t>Create</a:t>
            </a:r>
            <a:r>
              <a:rPr lang="sk-SK" sz="2800" dirty="0"/>
              <a:t> </a:t>
            </a:r>
            <a:r>
              <a:rPr lang="sk-SK" sz="2800" dirty="0" err="1"/>
              <a:t>an</a:t>
            </a:r>
            <a:r>
              <a:rPr lang="sk-SK" sz="2800" dirty="0"/>
              <a:t> </a:t>
            </a:r>
            <a:r>
              <a:rPr lang="sk-SK" sz="2800" dirty="0" err="1"/>
              <a:t>Account</a:t>
            </a:r>
            <a:endParaRPr lang="sk-SK" sz="2800" dirty="0"/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4800" b="0"/>
            </a:pPr>
            <a:r>
              <a:rPr lang="en-US" sz="1800" dirty="0"/>
              <a:t>Click on the link below:</a:t>
            </a:r>
          </a:p>
          <a:p>
            <a:pPr marL="0" indent="0" defTabSz="2438338">
              <a:lnSpc>
                <a:spcPct val="90000"/>
              </a:lnSpc>
              <a:spcBef>
                <a:spcPts val="4500"/>
              </a:spcBef>
              <a:buNone/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800" u="sng" dirty="0">
                <a:hlinkClick r:id="rId2"/>
              </a:rPr>
              <a:t>https://www.igu.org/members/login/</a:t>
            </a:r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2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B296C2C-B9EA-4BF9-B628-EC0C3DD7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529" y="720686"/>
            <a:ext cx="6804901" cy="42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84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39788" y="3307976"/>
            <a:ext cx="9311753" cy="2696434"/>
          </a:xfrm>
        </p:spPr>
        <p:txBody>
          <a:bodyPr/>
          <a:lstStyle/>
          <a:p>
            <a:pPr marL="0" indent="0">
              <a:buNone/>
            </a:pPr>
            <a:endParaRPr lang="sk-SK" altLang="zh-CN" dirty="0">
              <a:latin typeface="微软雅黑 (标题)"/>
            </a:endParaRPr>
          </a:p>
          <a:p>
            <a:pPr marL="0" indent="0">
              <a:buNone/>
            </a:pPr>
            <a:endParaRPr lang="zh-CN" altLang="en-US" dirty="0">
              <a:latin typeface="微软雅黑 (标题)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9</a:t>
            </a:fld>
            <a:endParaRPr lang="en-US" altLang="zh-CN"/>
          </a:p>
        </p:txBody>
      </p:sp>
      <p:sp>
        <p:nvSpPr>
          <p:cNvPr id="5" name="Visit the IGU website…">
            <a:extLst>
              <a:ext uri="{FF2B5EF4-FFF2-40B4-BE49-F238E27FC236}">
                <a16:creationId xmlns:a16="http://schemas.microsoft.com/office/drawing/2014/main" id="{99CC1095-CE3E-4197-B29E-57BDB2EBFE7E}"/>
              </a:ext>
            </a:extLst>
          </p:cNvPr>
          <p:cNvSpPr txBox="1">
            <a:spLocks/>
          </p:cNvSpPr>
          <p:nvPr/>
        </p:nvSpPr>
        <p:spPr>
          <a:xfrm>
            <a:off x="379093" y="1454419"/>
            <a:ext cx="5295565" cy="90999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000" b="1" u="none" strike="noStrike" kern="1200" cap="none" spc="50" normalizeH="0" baseline="0">
                <a:solidFill>
                  <a:srgbClr val="0066B3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u="none" strike="noStrike" kern="1200" cap="none" spc="50" normalizeH="0" baseline="0">
                <a:solidFill>
                  <a:srgbClr val="445469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800" dirty="0" err="1"/>
              <a:t>Find</a:t>
            </a:r>
            <a:r>
              <a:rPr lang="sk-SK" sz="1800" dirty="0"/>
              <a:t> Storage </a:t>
            </a:r>
            <a:r>
              <a:rPr lang="sk-SK" sz="1800" dirty="0" err="1"/>
              <a:t>Committee</a:t>
            </a:r>
            <a:r>
              <a:rPr lang="sk-SK" sz="1800" dirty="0"/>
              <a:t> </a:t>
            </a:r>
            <a:r>
              <a:rPr lang="sk-SK" sz="1800" dirty="0" err="1"/>
              <a:t>Collaboration</a:t>
            </a:r>
            <a:r>
              <a:rPr lang="sk-SK" sz="1800" dirty="0"/>
              <a:t> Hub </a:t>
            </a:r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EB28B223-A86E-466F-997E-CB443628076F}"/>
              </a:ext>
            </a:extLst>
          </p:cNvPr>
          <p:cNvSpPr txBox="1">
            <a:spLocks/>
          </p:cNvSpPr>
          <p:nvPr/>
        </p:nvSpPr>
        <p:spPr>
          <a:xfrm>
            <a:off x="379094" y="535622"/>
            <a:ext cx="1145603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200" b="1" u="none" strike="noStrike" kern="1200" cap="none" spc="0" normalizeH="0" baseline="0">
                <a:solidFill>
                  <a:srgbClr val="0066B3"/>
                </a:solidFill>
                <a:uFillTx/>
                <a:latin typeface="微软雅黑 (标题)"/>
                <a:ea typeface="+mj-ea"/>
                <a:cs typeface="+mj-cs"/>
              </a:defRPr>
            </a:lvl1pPr>
          </a:lstStyle>
          <a:p>
            <a:r>
              <a:rPr lang="sk-SK" altLang="zh-CN" u="sng" spc="50" dirty="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</a:rPr>
              <a:t>STEP 3</a:t>
            </a:r>
            <a:endParaRPr lang="zh-CN" altLang="en-US" u="sng" spc="50" dirty="0">
              <a:solidFill>
                <a:schemeClr val="accent1">
                  <a:hueOff val="114395"/>
                  <a:lumOff val="-24975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6A32915-2BB3-4512-8511-ACAF4202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329" y="2034988"/>
            <a:ext cx="6454588" cy="363070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533241AE-54AD-4FD4-8236-5D0592F34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186" y="2325207"/>
            <a:ext cx="1329043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731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RiYzkwMTIzOTA2YTkxZWZjZjY0NDdkODYyYzJlMT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176</Words>
  <Application>Microsoft Office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微软雅黑</vt:lpstr>
      <vt:lpstr>Arial</vt:lpstr>
      <vt:lpstr>Calibri</vt:lpstr>
      <vt:lpstr>Wingdings</vt:lpstr>
      <vt:lpstr>微软雅黑 (标题)</vt:lpstr>
      <vt:lpstr>微软雅黑（标题）</vt:lpstr>
      <vt:lpstr>Office 主题​​</vt:lpstr>
      <vt:lpstr>Storage Committee  Collaboration 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storage@nafta-speicher.de</cp:lastModifiedBy>
  <cp:revision>720</cp:revision>
  <dcterms:created xsi:type="dcterms:W3CDTF">2019-06-19T02:08:00Z</dcterms:created>
  <dcterms:modified xsi:type="dcterms:W3CDTF">2024-04-09T08:33:34Z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4CCBAA3747634532BDE9C8C56A3C92DE</vt:lpwstr>
  </property>
</Properties>
</file>