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8" r:id="rId3"/>
  </p:sldMasterIdLst>
  <p:notesMasterIdLst>
    <p:notesMasterId r:id="rId13"/>
  </p:notesMasterIdLst>
  <p:sldIdLst>
    <p:sldId id="257" r:id="rId4"/>
    <p:sldId id="292" r:id="rId5"/>
    <p:sldId id="293" r:id="rId6"/>
    <p:sldId id="294" r:id="rId7"/>
    <p:sldId id="297" r:id="rId8"/>
    <p:sldId id="296" r:id="rId9"/>
    <p:sldId id="298" r:id="rId10"/>
    <p:sldId id="295" r:id="rId11"/>
    <p:sldId id="30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5E5292-E668-4A1F-AA5D-E9ADD5AB9B2D}" v="96" dt="2024-04-02T06:41:01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U Nicolas (Storengy France)" userId="99111c2e-e638-42ff-bf84-e60ea88c72e5" providerId="ADAL" clId="{9D5E5292-E668-4A1F-AA5D-E9ADD5AB9B2D}"/>
    <pc:docChg chg="custSel addSld modSld sldOrd">
      <pc:chgData name="GAU Nicolas (Storengy France)" userId="99111c2e-e638-42ff-bf84-e60ea88c72e5" providerId="ADAL" clId="{9D5E5292-E668-4A1F-AA5D-E9ADD5AB9B2D}" dt="2024-04-02T06:43:38.334" v="1262" actId="20577"/>
      <pc:docMkLst>
        <pc:docMk/>
      </pc:docMkLst>
      <pc:sldChg chg="modSp mod modAnim">
        <pc:chgData name="GAU Nicolas (Storengy France)" userId="99111c2e-e638-42ff-bf84-e60ea88c72e5" providerId="ADAL" clId="{9D5E5292-E668-4A1F-AA5D-E9ADD5AB9B2D}" dt="2024-04-02T06:18:42.003" v="1218"/>
        <pc:sldMkLst>
          <pc:docMk/>
          <pc:sldMk cId="3126395692" sldId="292"/>
        </pc:sldMkLst>
        <pc:spChg chg="mod">
          <ac:chgData name="GAU Nicolas (Storengy France)" userId="99111c2e-e638-42ff-bf84-e60ea88c72e5" providerId="ADAL" clId="{9D5E5292-E668-4A1F-AA5D-E9ADD5AB9B2D}" dt="2024-03-29T14:10:07.863" v="852" actId="20577"/>
          <ac:spMkLst>
            <pc:docMk/>
            <pc:sldMk cId="3126395692" sldId="292"/>
            <ac:spMk id="7" creationId="{1EC2A10C-9D02-F1DA-612F-EE18359F7775}"/>
          </ac:spMkLst>
        </pc:spChg>
      </pc:sldChg>
      <pc:sldChg chg="modSp mod">
        <pc:chgData name="GAU Nicolas (Storengy France)" userId="99111c2e-e638-42ff-bf84-e60ea88c72e5" providerId="ADAL" clId="{9D5E5292-E668-4A1F-AA5D-E9ADD5AB9B2D}" dt="2024-04-02T06:17:55.475" v="1217" actId="20577"/>
        <pc:sldMkLst>
          <pc:docMk/>
          <pc:sldMk cId="3921469641" sldId="293"/>
        </pc:sldMkLst>
        <pc:spChg chg="mod">
          <ac:chgData name="GAU Nicolas (Storengy France)" userId="99111c2e-e638-42ff-bf84-e60ea88c72e5" providerId="ADAL" clId="{9D5E5292-E668-4A1F-AA5D-E9ADD5AB9B2D}" dt="2024-03-22T14:26:13.831" v="1" actId="20577"/>
          <ac:spMkLst>
            <pc:docMk/>
            <pc:sldMk cId="3921469641" sldId="293"/>
            <ac:spMk id="4" creationId="{B271D184-1665-4187-BE76-3477A7269C9F}"/>
          </ac:spMkLst>
        </pc:spChg>
        <pc:spChg chg="mod">
          <ac:chgData name="GAU Nicolas (Storengy France)" userId="99111c2e-e638-42ff-bf84-e60ea88c72e5" providerId="ADAL" clId="{9D5E5292-E668-4A1F-AA5D-E9ADD5AB9B2D}" dt="2024-04-02T06:17:55.475" v="1217" actId="20577"/>
          <ac:spMkLst>
            <pc:docMk/>
            <pc:sldMk cId="3921469641" sldId="293"/>
            <ac:spMk id="5" creationId="{F923680D-798A-4032-87E1-464150A91A40}"/>
          </ac:spMkLst>
        </pc:spChg>
      </pc:sldChg>
      <pc:sldChg chg="modSp modAnim">
        <pc:chgData name="GAU Nicolas (Storengy France)" userId="99111c2e-e638-42ff-bf84-e60ea88c72e5" providerId="ADAL" clId="{9D5E5292-E668-4A1F-AA5D-E9ADD5AB9B2D}" dt="2024-04-02T06:21:08.332" v="1229"/>
        <pc:sldMkLst>
          <pc:docMk/>
          <pc:sldMk cId="2854870655" sldId="294"/>
        </pc:sldMkLst>
        <pc:spChg chg="mod">
          <ac:chgData name="GAU Nicolas (Storengy France)" userId="99111c2e-e638-42ff-bf84-e60ea88c72e5" providerId="ADAL" clId="{9D5E5292-E668-4A1F-AA5D-E9ADD5AB9B2D}" dt="2024-03-29T14:14:24.703" v="906" actId="20577"/>
          <ac:spMkLst>
            <pc:docMk/>
            <pc:sldMk cId="2854870655" sldId="294"/>
            <ac:spMk id="8" creationId="{5660DA21-6985-5670-215A-7EC2086594FF}"/>
          </ac:spMkLst>
        </pc:spChg>
        <pc:spChg chg="mod">
          <ac:chgData name="GAU Nicolas (Storengy France)" userId="99111c2e-e638-42ff-bf84-e60ea88c72e5" providerId="ADAL" clId="{9D5E5292-E668-4A1F-AA5D-E9ADD5AB9B2D}" dt="2024-03-29T15:39:25.235" v="1213" actId="20577"/>
          <ac:spMkLst>
            <pc:docMk/>
            <pc:sldMk cId="2854870655" sldId="294"/>
            <ac:spMk id="20" creationId="{EE626886-AD2D-CD4E-B025-FDB8081DDC82}"/>
          </ac:spMkLst>
        </pc:spChg>
      </pc:sldChg>
      <pc:sldChg chg="addSp delSp modSp add mod ord">
        <pc:chgData name="GAU Nicolas (Storengy France)" userId="99111c2e-e638-42ff-bf84-e60ea88c72e5" providerId="ADAL" clId="{9D5E5292-E668-4A1F-AA5D-E9ADD5AB9B2D}" dt="2024-03-29T14:41:54.913" v="1064" actId="20577"/>
        <pc:sldMkLst>
          <pc:docMk/>
          <pc:sldMk cId="30365761" sldId="295"/>
        </pc:sldMkLst>
        <pc:spChg chg="del">
          <ac:chgData name="GAU Nicolas (Storengy France)" userId="99111c2e-e638-42ff-bf84-e60ea88c72e5" providerId="ADAL" clId="{9D5E5292-E668-4A1F-AA5D-E9ADD5AB9B2D}" dt="2024-03-22T14:32:34.777" v="35" actId="478"/>
          <ac:spMkLst>
            <pc:docMk/>
            <pc:sldMk cId="30365761" sldId="295"/>
            <ac:spMk id="3" creationId="{F64D565A-E239-4A65-49B4-22FFA8DEEAC9}"/>
          </ac:spMkLst>
        </pc:spChg>
        <pc:spChg chg="mod">
          <ac:chgData name="GAU Nicolas (Storengy France)" userId="99111c2e-e638-42ff-bf84-e60ea88c72e5" providerId="ADAL" clId="{9D5E5292-E668-4A1F-AA5D-E9ADD5AB9B2D}" dt="2024-03-22T14:32:18.127" v="31" actId="20577"/>
          <ac:spMkLst>
            <pc:docMk/>
            <pc:sldMk cId="30365761" sldId="295"/>
            <ac:spMk id="4" creationId="{B271D184-1665-4187-BE76-3477A7269C9F}"/>
          </ac:spMkLst>
        </pc:spChg>
        <pc:spChg chg="del">
          <ac:chgData name="GAU Nicolas (Storengy France)" userId="99111c2e-e638-42ff-bf84-e60ea88c72e5" providerId="ADAL" clId="{9D5E5292-E668-4A1F-AA5D-E9ADD5AB9B2D}" dt="2024-03-22T14:32:26.231" v="32" actId="478"/>
          <ac:spMkLst>
            <pc:docMk/>
            <pc:sldMk cId="30365761" sldId="295"/>
            <ac:spMk id="5" creationId="{F923680D-798A-4032-87E1-464150A91A40}"/>
          </ac:spMkLst>
        </pc:spChg>
        <pc:spChg chg="add del mod">
          <ac:chgData name="GAU Nicolas (Storengy France)" userId="99111c2e-e638-42ff-bf84-e60ea88c72e5" providerId="ADAL" clId="{9D5E5292-E668-4A1F-AA5D-E9ADD5AB9B2D}" dt="2024-03-22T14:32:30.767" v="33" actId="478"/>
          <ac:spMkLst>
            <pc:docMk/>
            <pc:sldMk cId="30365761" sldId="295"/>
            <ac:spMk id="7" creationId="{BA632419-7020-3309-05CC-8924AEB36F7D}"/>
          </ac:spMkLst>
        </pc:spChg>
        <pc:spChg chg="add mod">
          <ac:chgData name="GAU Nicolas (Storengy France)" userId="99111c2e-e638-42ff-bf84-e60ea88c72e5" providerId="ADAL" clId="{9D5E5292-E668-4A1F-AA5D-E9ADD5AB9B2D}" dt="2024-03-29T14:41:54.913" v="1064" actId="20577"/>
          <ac:spMkLst>
            <pc:docMk/>
            <pc:sldMk cId="30365761" sldId="295"/>
            <ac:spMk id="8" creationId="{9DD4C0C4-F37A-E29A-B660-217A85B07CDE}"/>
          </ac:spMkLst>
        </pc:spChg>
        <pc:picChg chg="del">
          <ac:chgData name="GAU Nicolas (Storengy France)" userId="99111c2e-e638-42ff-bf84-e60ea88c72e5" providerId="ADAL" clId="{9D5E5292-E668-4A1F-AA5D-E9ADD5AB9B2D}" dt="2024-03-22T14:32:32.119" v="34" actId="478"/>
          <ac:picMkLst>
            <pc:docMk/>
            <pc:sldMk cId="30365761" sldId="295"/>
            <ac:picMk id="6" creationId="{C48B42B7-1F8B-4244-FFAE-7E764615624C}"/>
          </ac:picMkLst>
        </pc:picChg>
      </pc:sldChg>
      <pc:sldChg chg="addSp delSp modSp mod">
        <pc:chgData name="GAU Nicolas (Storengy France)" userId="99111c2e-e638-42ff-bf84-e60ea88c72e5" providerId="ADAL" clId="{9D5E5292-E668-4A1F-AA5D-E9ADD5AB9B2D}" dt="2024-03-29T14:19:59.213" v="929"/>
        <pc:sldMkLst>
          <pc:docMk/>
          <pc:sldMk cId="3902642141" sldId="296"/>
        </pc:sldMkLst>
        <pc:spChg chg="add del mod">
          <ac:chgData name="GAU Nicolas (Storengy France)" userId="99111c2e-e638-42ff-bf84-e60ea88c72e5" providerId="ADAL" clId="{9D5E5292-E668-4A1F-AA5D-E9ADD5AB9B2D}" dt="2024-03-22T15:10:54.503" v="381" actId="478"/>
          <ac:spMkLst>
            <pc:docMk/>
            <pc:sldMk cId="3902642141" sldId="296"/>
            <ac:spMk id="3" creationId="{9B497FD8-BA61-B1E2-DA2B-C5F0E1BB6FEB}"/>
          </ac:spMkLst>
        </pc:spChg>
        <pc:spChg chg="mod">
          <ac:chgData name="GAU Nicolas (Storengy France)" userId="99111c2e-e638-42ff-bf84-e60ea88c72e5" providerId="ADAL" clId="{9D5E5292-E668-4A1F-AA5D-E9ADD5AB9B2D}" dt="2024-03-22T15:12:53.918" v="390" actId="1076"/>
          <ac:spMkLst>
            <pc:docMk/>
            <pc:sldMk cId="3902642141" sldId="296"/>
            <ac:spMk id="4" creationId="{B271D184-1665-4187-BE76-3477A7269C9F}"/>
          </ac:spMkLst>
        </pc:spChg>
        <pc:spChg chg="mod">
          <ac:chgData name="GAU Nicolas (Storengy France)" userId="99111c2e-e638-42ff-bf84-e60ea88c72e5" providerId="ADAL" clId="{9D5E5292-E668-4A1F-AA5D-E9ADD5AB9B2D}" dt="2024-03-22T15:17:08.573" v="472" actId="20577"/>
          <ac:spMkLst>
            <pc:docMk/>
            <pc:sldMk cId="3902642141" sldId="296"/>
            <ac:spMk id="7" creationId="{4D1B91B3-B13A-792E-35CF-79A1B38D58C0}"/>
          </ac:spMkLst>
        </pc:spChg>
        <pc:spChg chg="del">
          <ac:chgData name="GAU Nicolas (Storengy France)" userId="99111c2e-e638-42ff-bf84-e60ea88c72e5" providerId="ADAL" clId="{9D5E5292-E668-4A1F-AA5D-E9ADD5AB9B2D}" dt="2024-03-22T15:10:51.156" v="380" actId="478"/>
          <ac:spMkLst>
            <pc:docMk/>
            <pc:sldMk cId="3902642141" sldId="296"/>
            <ac:spMk id="8" creationId="{9DD4C0C4-F37A-E29A-B660-217A85B07CDE}"/>
          </ac:spMkLst>
        </pc:spChg>
        <pc:spChg chg="mod">
          <ac:chgData name="GAU Nicolas (Storengy France)" userId="99111c2e-e638-42ff-bf84-e60ea88c72e5" providerId="ADAL" clId="{9D5E5292-E668-4A1F-AA5D-E9ADD5AB9B2D}" dt="2024-03-29T14:19:59.213" v="929"/>
          <ac:spMkLst>
            <pc:docMk/>
            <pc:sldMk cId="3902642141" sldId="296"/>
            <ac:spMk id="15" creationId="{0C9FD1DF-409F-57FE-DDCB-99F897784765}"/>
          </ac:spMkLst>
        </pc:spChg>
        <pc:spChg chg="add del mod">
          <ac:chgData name="GAU Nicolas (Storengy France)" userId="99111c2e-e638-42ff-bf84-e60ea88c72e5" providerId="ADAL" clId="{9D5E5292-E668-4A1F-AA5D-E9ADD5AB9B2D}" dt="2024-03-22T15:24:06.478" v="619" actId="478"/>
          <ac:spMkLst>
            <pc:docMk/>
            <pc:sldMk cId="3902642141" sldId="296"/>
            <ac:spMk id="17" creationId="{6B170449-B547-E886-84C5-58A0D2B98DBF}"/>
          </ac:spMkLst>
        </pc:spChg>
        <pc:spChg chg="add mod">
          <ac:chgData name="GAU Nicolas (Storengy France)" userId="99111c2e-e638-42ff-bf84-e60ea88c72e5" providerId="ADAL" clId="{9D5E5292-E668-4A1F-AA5D-E9ADD5AB9B2D}" dt="2024-03-22T15:24:37.510" v="668" actId="20577"/>
          <ac:spMkLst>
            <pc:docMk/>
            <pc:sldMk cId="3902642141" sldId="296"/>
            <ac:spMk id="18" creationId="{B825B8FB-9389-873A-4F58-671BD0794138}"/>
          </ac:spMkLst>
        </pc:spChg>
        <pc:spChg chg="mod">
          <ac:chgData name="GAU Nicolas (Storengy France)" userId="99111c2e-e638-42ff-bf84-e60ea88c72e5" providerId="ADAL" clId="{9D5E5292-E668-4A1F-AA5D-E9ADD5AB9B2D}" dt="2024-03-22T15:17:55.722" v="522" actId="20577"/>
          <ac:spMkLst>
            <pc:docMk/>
            <pc:sldMk cId="3902642141" sldId="296"/>
            <ac:spMk id="24" creationId="{169D7A39-1CF1-3BF9-2F50-D60BB7546FBE}"/>
          </ac:spMkLst>
        </pc:spChg>
        <pc:spChg chg="add del mod">
          <ac:chgData name="GAU Nicolas (Storengy France)" userId="99111c2e-e638-42ff-bf84-e60ea88c72e5" providerId="ADAL" clId="{9D5E5292-E668-4A1F-AA5D-E9ADD5AB9B2D}" dt="2024-03-22T15:18:40.174" v="523" actId="478"/>
          <ac:spMkLst>
            <pc:docMk/>
            <pc:sldMk cId="3902642141" sldId="296"/>
            <ac:spMk id="26" creationId="{C33CA1CF-0C51-4713-E4A9-E2B5CD43B306}"/>
          </ac:spMkLst>
        </pc:spChg>
        <pc:spChg chg="mod">
          <ac:chgData name="GAU Nicolas (Storengy France)" userId="99111c2e-e638-42ff-bf84-e60ea88c72e5" providerId="ADAL" clId="{9D5E5292-E668-4A1F-AA5D-E9ADD5AB9B2D}" dt="2024-03-29T14:18:48.101" v="928" actId="20577"/>
          <ac:spMkLst>
            <pc:docMk/>
            <pc:sldMk cId="3902642141" sldId="296"/>
            <ac:spMk id="28" creationId="{D181CF56-CD8A-BD7B-02BD-DD5D6A087D29}"/>
          </ac:spMkLst>
        </pc:spChg>
        <pc:grpChg chg="add mod">
          <ac:chgData name="GAU Nicolas (Storengy France)" userId="99111c2e-e638-42ff-bf84-e60ea88c72e5" providerId="ADAL" clId="{9D5E5292-E668-4A1F-AA5D-E9ADD5AB9B2D}" dt="2024-03-22T15:11:30.984" v="383"/>
          <ac:grpSpMkLst>
            <pc:docMk/>
            <pc:sldMk cId="3902642141" sldId="296"/>
            <ac:grpSpMk id="6" creationId="{36822EF7-9575-E06C-7ED1-15C92654B8AB}"/>
          </ac:grpSpMkLst>
        </pc:grpChg>
        <pc:grpChg chg="add mod">
          <ac:chgData name="GAU Nicolas (Storengy France)" userId="99111c2e-e638-42ff-bf84-e60ea88c72e5" providerId="ADAL" clId="{9D5E5292-E668-4A1F-AA5D-E9ADD5AB9B2D}" dt="2024-03-22T15:12:04.184" v="386"/>
          <ac:grpSpMkLst>
            <pc:docMk/>
            <pc:sldMk cId="3902642141" sldId="296"/>
            <ac:grpSpMk id="13" creationId="{BAAE8130-2EBA-0EFA-832C-4B26B9633D3C}"/>
          </ac:grpSpMkLst>
        </pc:grpChg>
        <pc:grpChg chg="add mod">
          <ac:chgData name="GAU Nicolas (Storengy France)" userId="99111c2e-e638-42ff-bf84-e60ea88c72e5" providerId="ADAL" clId="{9D5E5292-E668-4A1F-AA5D-E9ADD5AB9B2D}" dt="2024-03-22T15:12:17.954" v="387"/>
          <ac:grpSpMkLst>
            <pc:docMk/>
            <pc:sldMk cId="3902642141" sldId="296"/>
            <ac:grpSpMk id="21" creationId="{A6EED75D-7045-5C34-F192-9B5215B3E076}"/>
          </ac:grpSpMkLst>
        </pc:grpChg>
        <pc:grpChg chg="mod">
          <ac:chgData name="GAU Nicolas (Storengy France)" userId="99111c2e-e638-42ff-bf84-e60ea88c72e5" providerId="ADAL" clId="{9D5E5292-E668-4A1F-AA5D-E9ADD5AB9B2D}" dt="2024-03-22T15:12:17.954" v="387"/>
          <ac:grpSpMkLst>
            <pc:docMk/>
            <pc:sldMk cId="3902642141" sldId="296"/>
            <ac:grpSpMk id="22" creationId="{2D711966-1329-E41F-DA41-A67D1F540BD7}"/>
          </ac:grpSpMkLst>
        </pc:grpChg>
        <pc:grpChg chg="add mod">
          <ac:chgData name="GAU Nicolas (Storengy France)" userId="99111c2e-e638-42ff-bf84-e60ea88c72e5" providerId="ADAL" clId="{9D5E5292-E668-4A1F-AA5D-E9ADD5AB9B2D}" dt="2024-03-22T15:12:59.005" v="391" actId="1076"/>
          <ac:grpSpMkLst>
            <pc:docMk/>
            <pc:sldMk cId="3902642141" sldId="296"/>
            <ac:grpSpMk id="27" creationId="{A0C992C6-ED5E-5806-4699-2C919761BB4B}"/>
          </ac:grpSpMkLst>
        </pc:grpChg>
        <pc:picChg chg="add mod">
          <ac:chgData name="GAU Nicolas (Storengy France)" userId="99111c2e-e638-42ff-bf84-e60ea88c72e5" providerId="ADAL" clId="{9D5E5292-E668-4A1F-AA5D-E9ADD5AB9B2D}" dt="2024-03-22T15:11:04.361" v="382"/>
          <ac:picMkLst>
            <pc:docMk/>
            <pc:sldMk cId="3902642141" sldId="296"/>
            <ac:picMk id="5" creationId="{5C8E5932-8EF3-C6E7-C2E7-D63D55F498AB}"/>
          </ac:picMkLst>
        </pc:picChg>
        <pc:picChg chg="mod">
          <ac:chgData name="GAU Nicolas (Storengy France)" userId="99111c2e-e638-42ff-bf84-e60ea88c72e5" providerId="ADAL" clId="{9D5E5292-E668-4A1F-AA5D-E9ADD5AB9B2D}" dt="2024-03-22T15:11:30.984" v="383"/>
          <ac:picMkLst>
            <pc:docMk/>
            <pc:sldMk cId="3902642141" sldId="296"/>
            <ac:picMk id="9" creationId="{4ED711DD-8084-153E-DF67-AD18CC6DAC1F}"/>
          </ac:picMkLst>
        </pc:picChg>
        <pc:picChg chg="add mod">
          <ac:chgData name="GAU Nicolas (Storengy France)" userId="99111c2e-e638-42ff-bf84-e60ea88c72e5" providerId="ADAL" clId="{9D5E5292-E668-4A1F-AA5D-E9ADD5AB9B2D}" dt="2024-03-22T15:11:38.340" v="384"/>
          <ac:picMkLst>
            <pc:docMk/>
            <pc:sldMk cId="3902642141" sldId="296"/>
            <ac:picMk id="10" creationId="{4E8B25E0-8CC3-6B73-DFD5-FE3D5EBC429F}"/>
          </ac:picMkLst>
        </pc:picChg>
        <pc:picChg chg="mod">
          <ac:chgData name="GAU Nicolas (Storengy France)" userId="99111c2e-e638-42ff-bf84-e60ea88c72e5" providerId="ADAL" clId="{9D5E5292-E668-4A1F-AA5D-E9ADD5AB9B2D}" dt="2024-03-22T15:12:04.184" v="386"/>
          <ac:picMkLst>
            <pc:docMk/>
            <pc:sldMk cId="3902642141" sldId="296"/>
            <ac:picMk id="14" creationId="{0DC5EDC0-0433-16C9-7728-030CC20E206E}"/>
          </ac:picMkLst>
        </pc:picChg>
        <pc:picChg chg="mod">
          <ac:chgData name="GAU Nicolas (Storengy France)" userId="99111c2e-e638-42ff-bf84-e60ea88c72e5" providerId="ADAL" clId="{9D5E5292-E668-4A1F-AA5D-E9ADD5AB9B2D}" dt="2024-03-22T15:12:04.184" v="386"/>
          <ac:picMkLst>
            <pc:docMk/>
            <pc:sldMk cId="3902642141" sldId="296"/>
            <ac:picMk id="16" creationId="{906AEEF7-C50E-FBBA-3379-1D366DDE59CE}"/>
          </ac:picMkLst>
        </pc:picChg>
        <pc:picChg chg="add mod">
          <ac:chgData name="GAU Nicolas (Storengy France)" userId="99111c2e-e638-42ff-bf84-e60ea88c72e5" providerId="ADAL" clId="{9D5E5292-E668-4A1F-AA5D-E9ADD5AB9B2D}" dt="2024-03-22T15:12:04.184" v="386"/>
          <ac:picMkLst>
            <pc:docMk/>
            <pc:sldMk cId="3902642141" sldId="296"/>
            <ac:picMk id="19" creationId="{324D8F16-A42D-73E4-B950-618E2DDBB6C7}"/>
          </ac:picMkLst>
        </pc:picChg>
        <pc:picChg chg="mod">
          <ac:chgData name="GAU Nicolas (Storengy France)" userId="99111c2e-e638-42ff-bf84-e60ea88c72e5" providerId="ADAL" clId="{9D5E5292-E668-4A1F-AA5D-E9ADD5AB9B2D}" dt="2024-03-22T15:12:17.954" v="387"/>
          <ac:picMkLst>
            <pc:docMk/>
            <pc:sldMk cId="3902642141" sldId="296"/>
            <ac:picMk id="23" creationId="{673DEF01-B3A3-7D40-9851-F9C75E29508D}"/>
          </ac:picMkLst>
        </pc:picChg>
        <pc:picChg chg="mod">
          <ac:chgData name="GAU Nicolas (Storengy France)" userId="99111c2e-e638-42ff-bf84-e60ea88c72e5" providerId="ADAL" clId="{9D5E5292-E668-4A1F-AA5D-E9ADD5AB9B2D}" dt="2024-03-22T15:12:17.954" v="387"/>
          <ac:picMkLst>
            <pc:docMk/>
            <pc:sldMk cId="3902642141" sldId="296"/>
            <ac:picMk id="25" creationId="{6F834850-574E-2E64-A141-81C3C50B47E9}"/>
          </ac:picMkLst>
        </pc:picChg>
        <pc:picChg chg="mod">
          <ac:chgData name="GAU Nicolas (Storengy France)" userId="99111c2e-e638-42ff-bf84-e60ea88c72e5" providerId="ADAL" clId="{9D5E5292-E668-4A1F-AA5D-E9ADD5AB9B2D}" dt="2024-03-22T15:12:42.385" v="388"/>
          <ac:picMkLst>
            <pc:docMk/>
            <pc:sldMk cId="3902642141" sldId="296"/>
            <ac:picMk id="29" creationId="{C73258EC-9DC1-3529-E40E-31751794D718}"/>
          </ac:picMkLst>
        </pc:picChg>
        <pc:cxnChg chg="add mod">
          <ac:chgData name="GAU Nicolas (Storengy France)" userId="99111c2e-e638-42ff-bf84-e60ea88c72e5" providerId="ADAL" clId="{9D5E5292-E668-4A1F-AA5D-E9ADD5AB9B2D}" dt="2024-03-22T15:11:45.182" v="385"/>
          <ac:cxnSpMkLst>
            <pc:docMk/>
            <pc:sldMk cId="3902642141" sldId="296"/>
            <ac:cxnSpMk id="11" creationId="{880480DA-991E-01C9-C9BB-BD1F0BFBF516}"/>
          </ac:cxnSpMkLst>
        </pc:cxnChg>
        <pc:cxnChg chg="add mod">
          <ac:chgData name="GAU Nicolas (Storengy France)" userId="99111c2e-e638-42ff-bf84-e60ea88c72e5" providerId="ADAL" clId="{9D5E5292-E668-4A1F-AA5D-E9ADD5AB9B2D}" dt="2024-03-22T15:12:04.184" v="386"/>
          <ac:cxnSpMkLst>
            <pc:docMk/>
            <pc:sldMk cId="3902642141" sldId="296"/>
            <ac:cxnSpMk id="12" creationId="{C0DECDFC-4112-3974-01AB-287C6107E6CF}"/>
          </ac:cxnSpMkLst>
        </pc:cxnChg>
        <pc:cxnChg chg="add mod">
          <ac:chgData name="GAU Nicolas (Storengy France)" userId="99111c2e-e638-42ff-bf84-e60ea88c72e5" providerId="ADAL" clId="{9D5E5292-E668-4A1F-AA5D-E9ADD5AB9B2D}" dt="2024-03-22T15:12:17.954" v="387"/>
          <ac:cxnSpMkLst>
            <pc:docMk/>
            <pc:sldMk cId="3902642141" sldId="296"/>
            <ac:cxnSpMk id="20" creationId="{DA068179-2DA6-0AD3-A836-D30DF3906230}"/>
          </ac:cxnSpMkLst>
        </pc:cxnChg>
      </pc:sldChg>
      <pc:sldChg chg="modSp mod ord">
        <pc:chgData name="GAU Nicolas (Storengy France)" userId="99111c2e-e638-42ff-bf84-e60ea88c72e5" providerId="ADAL" clId="{9D5E5292-E668-4A1F-AA5D-E9ADD5AB9B2D}" dt="2024-03-29T14:55:27.659" v="1167" actId="20577"/>
        <pc:sldMkLst>
          <pc:docMk/>
          <pc:sldMk cId="447320699" sldId="297"/>
        </pc:sldMkLst>
        <pc:spChg chg="mod">
          <ac:chgData name="GAU Nicolas (Storengy France)" userId="99111c2e-e638-42ff-bf84-e60ea88c72e5" providerId="ADAL" clId="{9D5E5292-E668-4A1F-AA5D-E9ADD5AB9B2D}" dt="2024-03-29T14:55:27.659" v="1167" actId="20577"/>
          <ac:spMkLst>
            <pc:docMk/>
            <pc:sldMk cId="447320699" sldId="297"/>
            <ac:spMk id="8" creationId="{9DD4C0C4-F37A-E29A-B660-217A85B07CDE}"/>
          </ac:spMkLst>
        </pc:spChg>
      </pc:sldChg>
      <pc:sldChg chg="modSp mod">
        <pc:chgData name="GAU Nicolas (Storengy France)" userId="99111c2e-e638-42ff-bf84-e60ea88c72e5" providerId="ADAL" clId="{9D5E5292-E668-4A1F-AA5D-E9ADD5AB9B2D}" dt="2024-04-02T06:43:38.334" v="1262" actId="20577"/>
        <pc:sldMkLst>
          <pc:docMk/>
          <pc:sldMk cId="3107718316" sldId="298"/>
        </pc:sldMkLst>
        <pc:spChg chg="mod">
          <ac:chgData name="GAU Nicolas (Storengy France)" userId="99111c2e-e638-42ff-bf84-e60ea88c72e5" providerId="ADAL" clId="{9D5E5292-E668-4A1F-AA5D-E9ADD5AB9B2D}" dt="2024-04-02T06:43:38.334" v="1262" actId="20577"/>
          <ac:spMkLst>
            <pc:docMk/>
            <pc:sldMk cId="3107718316" sldId="298"/>
            <ac:spMk id="8" creationId="{9DD4C0C4-F37A-E29A-B660-217A85B07CDE}"/>
          </ac:spMkLst>
        </pc:spChg>
      </pc:sldChg>
      <pc:sldChg chg="modSp mod">
        <pc:chgData name="GAU Nicolas (Storengy France)" userId="99111c2e-e638-42ff-bf84-e60ea88c72e5" providerId="ADAL" clId="{9D5E5292-E668-4A1F-AA5D-E9ADD5AB9B2D}" dt="2024-04-02T06:41:28.053" v="1260" actId="1076"/>
        <pc:sldMkLst>
          <pc:docMk/>
          <pc:sldMk cId="571501499" sldId="309"/>
        </pc:sldMkLst>
        <pc:spChg chg="mod">
          <ac:chgData name="GAU Nicolas (Storengy France)" userId="99111c2e-e638-42ff-bf84-e60ea88c72e5" providerId="ADAL" clId="{9D5E5292-E668-4A1F-AA5D-E9ADD5AB9B2D}" dt="2024-04-02T06:41:28.053" v="1260" actId="1076"/>
          <ac:spMkLst>
            <pc:docMk/>
            <pc:sldMk cId="571501499" sldId="309"/>
            <ac:spMk id="8" creationId="{55AB00BD-FCC0-924C-A041-788B0D3CF0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3CE99-E762-424C-8B21-35B41BB84CA4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0D482-D4E8-4E43-A753-35EA7C1B5C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52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D4B7F-7D47-FF40-97B8-9F0797EED02D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08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96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71E50-7051-8F4E-8A11-7C86ECD4B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 de la slide contenu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B371C6-08A1-C845-BA9A-DCAD65F807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‹N°›</a:t>
            </a:fld>
            <a:r>
              <a:rPr lang="fr-FR"/>
              <a:t> 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D39D655E-7BB6-474A-8A1B-47DAE93787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3863" y="1885950"/>
            <a:ext cx="11334750" cy="4100513"/>
          </a:xfrm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0BC51F-51F1-4D2F-474D-B3940867C935}"/>
              </a:ext>
            </a:extLst>
          </p:cNvPr>
          <p:cNvSpPr txBox="1"/>
          <p:nvPr userDrawn="1"/>
        </p:nvSpPr>
        <p:spPr>
          <a:xfrm>
            <a:off x="-2057400" y="0"/>
            <a:ext cx="1916152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b="1"/>
              <a:t>Pour ajouter ou enlever le numéro de diapositive ou bien le pied de page :</a:t>
            </a:r>
          </a:p>
          <a:p>
            <a:r>
              <a:rPr lang="fr-FR" sz="1000"/>
              <a:t>1 : Aller dans l’onglet « Insertion »</a:t>
            </a:r>
          </a:p>
          <a:p>
            <a:r>
              <a:rPr lang="fr-FR" sz="1000"/>
              <a:t>2 : Cliquer sur l’icone </a:t>
            </a:r>
            <a:br>
              <a:rPr lang="fr-FR" sz="1000"/>
            </a:br>
            <a:r>
              <a:rPr lang="fr-FR" sz="1000"/>
              <a:t>« En-tête/Pied »</a:t>
            </a:r>
          </a:p>
          <a:p>
            <a:r>
              <a:rPr lang="fr-FR" sz="1000"/>
              <a:t>3 : Cocher le « numéro de diapositive » et/ou </a:t>
            </a:r>
            <a:br>
              <a:rPr lang="fr-FR" sz="1000"/>
            </a:br>
            <a:r>
              <a:rPr lang="fr-FR" sz="1000"/>
              <a:t>le « pied de page »</a:t>
            </a:r>
          </a:p>
          <a:p>
            <a:r>
              <a:rPr lang="fr-FR" sz="1000"/>
              <a:t>4 : Cliquer sur « appliquer partout » pour le répercuter sur toute la présentation ou bien « appliquer » pour l’afficher uniquement sur </a:t>
            </a:r>
            <a:br>
              <a:rPr lang="fr-FR" sz="1000"/>
            </a:br>
            <a:r>
              <a:rPr lang="fr-FR" sz="1000"/>
              <a:t>la slide en question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4A569C9-EDFD-4F48-35AF-1707028A3E5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81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cou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71E50-7051-8F4E-8A11-7C86ECD4B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 de la slide avec deux colonnes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89C344-C2D8-6F42-89CD-9D7CBD0BC1CA}"/>
              </a:ext>
            </a:extLst>
          </p:cNvPr>
          <p:cNvSpPr>
            <a:spLocks noGrp="1"/>
          </p:cNvSpPr>
          <p:nvPr>
            <p:ph idx="1"/>
          </p:nvPr>
        </p:nvSpPr>
        <p:spPr bwMode="hidden">
          <a:xfrm>
            <a:off x="566580" y="1644572"/>
            <a:ext cx="3400155" cy="1724159"/>
          </a:xfrm>
          <a:solidFill>
            <a:schemeClr val="bg1">
              <a:lumMod val="95000"/>
            </a:schemeClr>
          </a:solidFill>
        </p:spPr>
        <p:txBody>
          <a:bodyPr lIns="72000" tIns="180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48254BA-E952-6349-9482-FAAB01553AA1}"/>
              </a:ext>
            </a:extLst>
          </p:cNvPr>
          <p:cNvSpPr>
            <a:spLocks noGrp="1"/>
          </p:cNvSpPr>
          <p:nvPr>
            <p:ph idx="13"/>
          </p:nvPr>
        </p:nvSpPr>
        <p:spPr bwMode="hidden">
          <a:xfrm>
            <a:off x="4429572" y="1644572"/>
            <a:ext cx="3414011" cy="1724159"/>
          </a:xfrm>
          <a:solidFill>
            <a:schemeClr val="bg1">
              <a:lumMod val="95000"/>
            </a:schemeClr>
          </a:solidFill>
        </p:spPr>
        <p:txBody>
          <a:bodyPr lIns="72000" tIns="180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C1E9D84-34ED-3049-AB73-F07E1542790A}"/>
              </a:ext>
            </a:extLst>
          </p:cNvPr>
          <p:cNvSpPr>
            <a:spLocks noGrp="1"/>
          </p:cNvSpPr>
          <p:nvPr>
            <p:ph idx="14"/>
          </p:nvPr>
        </p:nvSpPr>
        <p:spPr bwMode="hidden">
          <a:xfrm>
            <a:off x="8346202" y="1644572"/>
            <a:ext cx="3415584" cy="1724159"/>
          </a:xfrm>
          <a:solidFill>
            <a:schemeClr val="bg1">
              <a:lumMod val="95000"/>
            </a:schemeClr>
          </a:solidFill>
        </p:spPr>
        <p:txBody>
          <a:bodyPr lIns="72000" tIns="180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8ED56621-7B84-1A42-9B9C-A5B861952D0B}"/>
              </a:ext>
            </a:extLst>
          </p:cNvPr>
          <p:cNvSpPr>
            <a:spLocks noGrp="1"/>
          </p:cNvSpPr>
          <p:nvPr>
            <p:ph idx="15"/>
          </p:nvPr>
        </p:nvSpPr>
        <p:spPr bwMode="hidden">
          <a:xfrm>
            <a:off x="566580" y="3707052"/>
            <a:ext cx="3400163" cy="1724159"/>
          </a:xfrm>
          <a:solidFill>
            <a:schemeClr val="bg1">
              <a:lumMod val="95000"/>
            </a:schemeClr>
          </a:solidFill>
        </p:spPr>
        <p:txBody>
          <a:bodyPr lIns="72000" tIns="180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BBA38B1D-9F55-0046-AB7B-66B67D5E895A}"/>
              </a:ext>
            </a:extLst>
          </p:cNvPr>
          <p:cNvSpPr>
            <a:spLocks noGrp="1"/>
          </p:cNvSpPr>
          <p:nvPr>
            <p:ph idx="16"/>
          </p:nvPr>
        </p:nvSpPr>
        <p:spPr bwMode="hidden">
          <a:xfrm>
            <a:off x="4429572" y="3707052"/>
            <a:ext cx="3414011" cy="1724159"/>
          </a:xfrm>
          <a:solidFill>
            <a:schemeClr val="bg1">
              <a:lumMod val="95000"/>
            </a:schemeClr>
          </a:solidFill>
        </p:spPr>
        <p:txBody>
          <a:bodyPr lIns="72000" tIns="180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5180D8B-B1B4-1B4A-A19B-A0AB001AE5DD}"/>
              </a:ext>
            </a:extLst>
          </p:cNvPr>
          <p:cNvSpPr>
            <a:spLocks noGrp="1"/>
          </p:cNvSpPr>
          <p:nvPr>
            <p:ph idx="17"/>
          </p:nvPr>
        </p:nvSpPr>
        <p:spPr bwMode="hidden">
          <a:xfrm>
            <a:off x="8346202" y="3707052"/>
            <a:ext cx="3415584" cy="1724159"/>
          </a:xfrm>
          <a:solidFill>
            <a:schemeClr val="bg1">
              <a:lumMod val="95000"/>
            </a:schemeClr>
          </a:solidFill>
        </p:spPr>
        <p:txBody>
          <a:bodyPr lIns="72000" tIns="180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D30AA7-A06F-EB49-BE2D-1FFF1A8AEA6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‹N°›</a:t>
            </a:fld>
            <a:r>
              <a:rPr lang="fr-FR"/>
              <a:t>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347F16D-C042-7B54-7EEB-DEF099C50DDD}"/>
              </a:ext>
            </a:extLst>
          </p:cNvPr>
          <p:cNvSpPr txBox="1"/>
          <p:nvPr userDrawn="1"/>
        </p:nvSpPr>
        <p:spPr>
          <a:xfrm>
            <a:off x="-2057400" y="0"/>
            <a:ext cx="1916152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b="1"/>
              <a:t>Pour ajouter ou enlever le numéro de diapositive ou bien le pied de page :</a:t>
            </a:r>
          </a:p>
          <a:p>
            <a:r>
              <a:rPr lang="fr-FR" sz="1000"/>
              <a:t>1 : Aller dans l’onglet « Insertion »</a:t>
            </a:r>
          </a:p>
          <a:p>
            <a:r>
              <a:rPr lang="fr-FR" sz="1000"/>
              <a:t>2 : Cliquer sur l’icone </a:t>
            </a:r>
            <a:br>
              <a:rPr lang="fr-FR" sz="1000"/>
            </a:br>
            <a:r>
              <a:rPr lang="fr-FR" sz="1000"/>
              <a:t>« En-tête/Pied »</a:t>
            </a:r>
          </a:p>
          <a:p>
            <a:r>
              <a:rPr lang="fr-FR" sz="1000"/>
              <a:t>3 : Cocher le « numéro de diapositive » et/ou </a:t>
            </a:r>
            <a:br>
              <a:rPr lang="fr-FR" sz="1000"/>
            </a:br>
            <a:r>
              <a:rPr lang="fr-FR" sz="1000"/>
              <a:t>le « pied de page »</a:t>
            </a:r>
          </a:p>
          <a:p>
            <a:r>
              <a:rPr lang="fr-FR" sz="1000"/>
              <a:t>4 : Cliquer sur « appliquer partout » pour le répercuter sur toute la présentation ou bien « appliquer » pour l’afficher uniquement sur </a:t>
            </a:r>
            <a:br>
              <a:rPr lang="fr-FR" sz="1000"/>
            </a:br>
            <a:r>
              <a:rPr lang="fr-FR" sz="1000"/>
              <a:t>la slide en question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0273E5BE-07AB-330F-F161-69A1E019FC6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3615" y="1644573"/>
            <a:ext cx="122965" cy="1724158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412FAE2C-4653-ECDF-BDCF-544E5D1A926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11370" y="1644573"/>
            <a:ext cx="122965" cy="1724158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57AA5E87-F86A-E78A-598B-1D1921AABE2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18205" y="1644573"/>
            <a:ext cx="122965" cy="1724158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917F5BEB-2D28-25DD-ED61-0F7CC877CBB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3615" y="3707053"/>
            <a:ext cx="122965" cy="1724158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55C134AE-D698-BB46-1C7E-E1084569F06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11370" y="3707053"/>
            <a:ext cx="122965" cy="1724158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7" name="Espace réservé du texte 5">
            <a:extLst>
              <a:ext uri="{FF2B5EF4-FFF2-40B4-BE49-F238E27FC236}">
                <a16:creationId xmlns:a16="http://schemas.microsoft.com/office/drawing/2014/main" id="{E4471042-0591-6134-FAE2-4161DB3BA91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18205" y="3707053"/>
            <a:ext cx="122965" cy="1724158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682591-D4B9-107E-45D6-94CB1A8836A3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5655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71E50-7051-8F4E-8A11-7C86ECD4B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 de la slide avec deux colonnes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89C344-C2D8-6F42-89CD-9D7CBD0BC1CA}"/>
              </a:ext>
            </a:extLst>
          </p:cNvPr>
          <p:cNvSpPr>
            <a:spLocks noGrp="1"/>
          </p:cNvSpPr>
          <p:nvPr>
            <p:ph idx="1"/>
          </p:nvPr>
        </p:nvSpPr>
        <p:spPr bwMode="hidden">
          <a:xfrm>
            <a:off x="1844031" y="1380158"/>
            <a:ext cx="2153990" cy="1949155"/>
          </a:xfrm>
          <a:solidFill>
            <a:schemeClr val="bg1">
              <a:lumMod val="95000"/>
            </a:schemeClr>
          </a:solidFill>
        </p:spPr>
        <p:txBody>
          <a:bodyPr lIns="108000" tIns="216000" rIns="288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8ED56621-7B84-1A42-9B9C-A5B861952D0B}"/>
              </a:ext>
            </a:extLst>
          </p:cNvPr>
          <p:cNvSpPr>
            <a:spLocks noGrp="1"/>
          </p:cNvSpPr>
          <p:nvPr>
            <p:ph idx="15"/>
          </p:nvPr>
        </p:nvSpPr>
        <p:spPr bwMode="hidden">
          <a:xfrm>
            <a:off x="1844031" y="3728911"/>
            <a:ext cx="2153990" cy="1949155"/>
          </a:xfrm>
          <a:solidFill>
            <a:schemeClr val="bg1">
              <a:lumMod val="95000"/>
            </a:schemeClr>
          </a:solidFill>
        </p:spPr>
        <p:txBody>
          <a:bodyPr lIns="108000" tIns="216000" rIns="288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CFBADCE1-21FC-F249-A05E-5EB6ACD6306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04528" y="1380158"/>
            <a:ext cx="815955" cy="194915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4" name="Espace réservé pour une image  12">
            <a:extLst>
              <a:ext uri="{FF2B5EF4-FFF2-40B4-BE49-F238E27FC236}">
                <a16:creationId xmlns:a16="http://schemas.microsoft.com/office/drawing/2014/main" id="{D108BEC3-E88E-5843-90DE-04FC16E2B6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75164" y="1380158"/>
            <a:ext cx="879070" cy="194915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5" name="Espace réservé pour une image  12">
            <a:extLst>
              <a:ext uri="{FF2B5EF4-FFF2-40B4-BE49-F238E27FC236}">
                <a16:creationId xmlns:a16="http://schemas.microsoft.com/office/drawing/2014/main" id="{ABD28715-0B3F-1840-A568-C23D5D185A7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0696" y="1380158"/>
            <a:ext cx="902856" cy="194915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6" name="Espace réservé pour une image  12">
            <a:extLst>
              <a:ext uri="{FF2B5EF4-FFF2-40B4-BE49-F238E27FC236}">
                <a16:creationId xmlns:a16="http://schemas.microsoft.com/office/drawing/2014/main" id="{C259E8AE-B3ED-4445-B347-4AF7CB3839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4528" y="3728911"/>
            <a:ext cx="815955" cy="194915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7" name="Espace réservé pour une image  12">
            <a:extLst>
              <a:ext uri="{FF2B5EF4-FFF2-40B4-BE49-F238E27FC236}">
                <a16:creationId xmlns:a16="http://schemas.microsoft.com/office/drawing/2014/main" id="{80F6FD25-FCA5-5F4B-9B9A-49FA8BB26C5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475164" y="3728911"/>
            <a:ext cx="879070" cy="194915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8" name="Espace réservé pour une image  12">
            <a:extLst>
              <a:ext uri="{FF2B5EF4-FFF2-40B4-BE49-F238E27FC236}">
                <a16:creationId xmlns:a16="http://schemas.microsoft.com/office/drawing/2014/main" id="{B2BA9A17-41CE-934B-BF6D-96A57B090B5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80696" y="3728911"/>
            <a:ext cx="902856" cy="1949155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AA6029-81D1-4142-A20D-7511440A910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‹N°›</a:t>
            </a:fld>
            <a:r>
              <a:rPr lang="fr-FR"/>
              <a:t> 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472AC11A-6B5A-DB10-474B-A80499EC1996}"/>
              </a:ext>
            </a:extLst>
          </p:cNvPr>
          <p:cNvSpPr>
            <a:spLocks noGrp="1"/>
          </p:cNvSpPr>
          <p:nvPr>
            <p:ph idx="26"/>
          </p:nvPr>
        </p:nvSpPr>
        <p:spPr bwMode="hidden">
          <a:xfrm>
            <a:off x="5475817" y="1380158"/>
            <a:ext cx="2153990" cy="1949155"/>
          </a:xfrm>
          <a:solidFill>
            <a:schemeClr val="bg1">
              <a:lumMod val="95000"/>
            </a:schemeClr>
          </a:solidFill>
        </p:spPr>
        <p:txBody>
          <a:bodyPr lIns="108000" tIns="216000" rIns="288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2DD0753B-A5F9-DB54-8B31-7A8F32642D53}"/>
              </a:ext>
            </a:extLst>
          </p:cNvPr>
          <p:cNvSpPr>
            <a:spLocks noGrp="1"/>
          </p:cNvSpPr>
          <p:nvPr>
            <p:ph idx="27"/>
          </p:nvPr>
        </p:nvSpPr>
        <p:spPr bwMode="hidden">
          <a:xfrm>
            <a:off x="5475817" y="3728911"/>
            <a:ext cx="2153990" cy="1949155"/>
          </a:xfrm>
          <a:solidFill>
            <a:schemeClr val="bg1">
              <a:lumMod val="95000"/>
            </a:schemeClr>
          </a:solidFill>
        </p:spPr>
        <p:txBody>
          <a:bodyPr lIns="108000" tIns="216000" rIns="288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DA8D9092-1F4C-0F66-96D7-E2AE55503421}"/>
              </a:ext>
            </a:extLst>
          </p:cNvPr>
          <p:cNvSpPr>
            <a:spLocks noGrp="1"/>
          </p:cNvSpPr>
          <p:nvPr>
            <p:ph idx="28"/>
          </p:nvPr>
        </p:nvSpPr>
        <p:spPr bwMode="hidden">
          <a:xfrm>
            <a:off x="9205993" y="1380158"/>
            <a:ext cx="2153990" cy="1949155"/>
          </a:xfrm>
          <a:solidFill>
            <a:schemeClr val="bg1">
              <a:lumMod val="95000"/>
            </a:schemeClr>
          </a:solidFill>
        </p:spPr>
        <p:txBody>
          <a:bodyPr lIns="108000" tIns="216000" rIns="288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B6732FAD-E1E0-C2D5-4428-FCFF5091B33E}"/>
              </a:ext>
            </a:extLst>
          </p:cNvPr>
          <p:cNvSpPr>
            <a:spLocks noGrp="1"/>
          </p:cNvSpPr>
          <p:nvPr>
            <p:ph idx="29"/>
          </p:nvPr>
        </p:nvSpPr>
        <p:spPr bwMode="hidden">
          <a:xfrm>
            <a:off x="9205993" y="3728911"/>
            <a:ext cx="2153990" cy="1949155"/>
          </a:xfrm>
          <a:solidFill>
            <a:schemeClr val="bg1">
              <a:lumMod val="95000"/>
            </a:schemeClr>
          </a:solidFill>
        </p:spPr>
        <p:txBody>
          <a:bodyPr lIns="108000" tIns="216000" rIns="288000" bIns="18000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FB7C24D-E7D0-FFCC-7363-F77DF1B25511}"/>
              </a:ext>
            </a:extLst>
          </p:cNvPr>
          <p:cNvSpPr txBox="1"/>
          <p:nvPr userDrawn="1"/>
        </p:nvSpPr>
        <p:spPr>
          <a:xfrm>
            <a:off x="-2057400" y="0"/>
            <a:ext cx="191615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b="1"/>
              <a:t>Pour changer l’image :</a:t>
            </a:r>
          </a:p>
          <a:p>
            <a:r>
              <a:rPr lang="fr-FR" sz="1000"/>
              <a:t>1 : Supprimer l’image actuel</a:t>
            </a:r>
          </a:p>
          <a:p>
            <a:r>
              <a:rPr lang="fr-FR" sz="1000"/>
              <a:t>2 : Cliquer sur l’icone image pour importer votre photo</a:t>
            </a:r>
          </a:p>
          <a:p>
            <a:r>
              <a:rPr lang="fr-FR" sz="1000"/>
              <a:t>3 : Clic + droit sur la photo</a:t>
            </a:r>
          </a:p>
          <a:p>
            <a:r>
              <a:rPr lang="fr-FR" sz="1000"/>
              <a:t>4 : Passer en arrière-plan</a:t>
            </a:r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DAA0CB1D-7F94-3E7D-572A-7C78C02E1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53114" y="1380158"/>
            <a:ext cx="122965" cy="1949155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3C143D52-0184-9209-263C-3D4E8DDB3E6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53114" y="3728911"/>
            <a:ext cx="122965" cy="1949155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4E84618D-4838-3302-48EA-A747CE4F429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83028" y="1380158"/>
            <a:ext cx="122965" cy="1949155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4" name="Espace réservé du texte 5">
            <a:extLst>
              <a:ext uri="{FF2B5EF4-FFF2-40B4-BE49-F238E27FC236}">
                <a16:creationId xmlns:a16="http://schemas.microsoft.com/office/drawing/2014/main" id="{988BC211-A91D-329A-BEB2-F2578ED31C0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83028" y="3728911"/>
            <a:ext cx="122965" cy="1949155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D2BD364D-AE21-BD58-0D63-2A8A4227265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19101" y="1380158"/>
            <a:ext cx="122965" cy="1949155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5C60EAA7-350D-4E91-D91C-294FF26E862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19101" y="3728911"/>
            <a:ext cx="122965" cy="1949155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4756EE6-193D-ED42-F45A-B39284CCA6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4528" y="2632651"/>
            <a:ext cx="814573" cy="696661"/>
          </a:xfrm>
        </p:spPr>
        <p:txBody>
          <a:bodyPr lIns="0" tIns="0" rIns="0" bIns="0"/>
          <a:lstStyle>
            <a:lvl1pPr marL="7938" indent="0" algn="ctr">
              <a:buNone/>
              <a:defRPr lang="fr-FR" sz="4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38" name="Espace réservé du texte 10">
            <a:extLst>
              <a:ext uri="{FF2B5EF4-FFF2-40B4-BE49-F238E27FC236}">
                <a16:creationId xmlns:a16="http://schemas.microsoft.com/office/drawing/2014/main" id="{775ACE80-4F00-50ED-8167-77281F952A1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75164" y="2632651"/>
            <a:ext cx="884615" cy="696661"/>
          </a:xfrm>
        </p:spPr>
        <p:txBody>
          <a:bodyPr lIns="0" tIns="0" rIns="0" bIns="0"/>
          <a:lstStyle>
            <a:lvl1pPr marL="7938" indent="0" algn="ctr">
              <a:buNone/>
              <a:defRPr lang="fr-FR" sz="4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39" name="Espace réservé du texte 10">
            <a:extLst>
              <a:ext uri="{FF2B5EF4-FFF2-40B4-BE49-F238E27FC236}">
                <a16:creationId xmlns:a16="http://schemas.microsoft.com/office/drawing/2014/main" id="{EF065907-37DE-7412-34B2-C7886342230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80696" y="2632651"/>
            <a:ext cx="909259" cy="696661"/>
          </a:xfrm>
        </p:spPr>
        <p:txBody>
          <a:bodyPr lIns="0" tIns="0" rIns="0" bIns="0"/>
          <a:lstStyle>
            <a:lvl1pPr marL="7938" indent="0" algn="ctr">
              <a:buNone/>
              <a:defRPr lang="fr-FR" sz="4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429D6205-9727-03BB-D611-B6C83F0568B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04528" y="4946360"/>
            <a:ext cx="814573" cy="731705"/>
          </a:xfrm>
        </p:spPr>
        <p:txBody>
          <a:bodyPr lIns="0" tIns="0" rIns="0" bIns="0"/>
          <a:lstStyle>
            <a:lvl1pPr marL="7938" indent="0" algn="ctr">
              <a:buNone/>
              <a:defRPr lang="fr-FR" sz="4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41" name="Espace réservé du texte 10">
            <a:extLst>
              <a:ext uri="{FF2B5EF4-FFF2-40B4-BE49-F238E27FC236}">
                <a16:creationId xmlns:a16="http://schemas.microsoft.com/office/drawing/2014/main" id="{92A38702-FDA0-39BC-E55D-F907E37EFC8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75164" y="4946360"/>
            <a:ext cx="884615" cy="731705"/>
          </a:xfrm>
        </p:spPr>
        <p:txBody>
          <a:bodyPr lIns="0" tIns="0" rIns="0" bIns="0"/>
          <a:lstStyle>
            <a:lvl1pPr marL="7938" indent="0" algn="ctr">
              <a:buNone/>
              <a:defRPr lang="fr-FR" sz="4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42" name="Espace réservé du texte 10">
            <a:extLst>
              <a:ext uri="{FF2B5EF4-FFF2-40B4-BE49-F238E27FC236}">
                <a16:creationId xmlns:a16="http://schemas.microsoft.com/office/drawing/2014/main" id="{A17F801E-9775-9830-C990-8240316236F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80696" y="4946360"/>
            <a:ext cx="909259" cy="731705"/>
          </a:xfrm>
        </p:spPr>
        <p:txBody>
          <a:bodyPr lIns="0" tIns="0" rIns="0" bIns="0"/>
          <a:lstStyle>
            <a:lvl1pPr marL="7938" indent="0" algn="ctr">
              <a:buNone/>
              <a:defRPr lang="fr-FR" sz="480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06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740D08-5664-00EE-DF48-10A70DE5125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4258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_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71E50-7051-8F4E-8A11-7C86ECD4B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 de la slide avec deux colonnes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AA6029-81D1-4142-A20D-7511440A910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‹N°›</a:t>
            </a:fld>
            <a:r>
              <a:rPr lang="fr-FR"/>
              <a:t>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4756EE6-193D-ED42-F45A-B39284CCA6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2913" y="1694406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5E1AA9D-31E3-4396-3A87-C7A1A6B52B1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57486" y="1694406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1</a:t>
            </a:r>
          </a:p>
        </p:txBody>
      </p:sp>
      <p:sp>
        <p:nvSpPr>
          <p:cNvPr id="51" name="Espace réservé du texte 10">
            <a:extLst>
              <a:ext uri="{FF2B5EF4-FFF2-40B4-BE49-F238E27FC236}">
                <a16:creationId xmlns:a16="http://schemas.microsoft.com/office/drawing/2014/main" id="{90F2E51C-2D58-41C5-1441-4A4DBC0331E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2913" y="2405494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4D3A49A4-59CD-17CE-5018-8CA23453C71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57486" y="2405494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2</a:t>
            </a:r>
          </a:p>
        </p:txBody>
      </p:sp>
      <p:sp>
        <p:nvSpPr>
          <p:cNvPr id="53" name="Espace réservé du texte 10">
            <a:extLst>
              <a:ext uri="{FF2B5EF4-FFF2-40B4-BE49-F238E27FC236}">
                <a16:creationId xmlns:a16="http://schemas.microsoft.com/office/drawing/2014/main" id="{93DA2AA6-94F7-EE18-C37B-60E30A89D1A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42913" y="3116582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54" name="Espace réservé du texte 5">
            <a:extLst>
              <a:ext uri="{FF2B5EF4-FFF2-40B4-BE49-F238E27FC236}">
                <a16:creationId xmlns:a16="http://schemas.microsoft.com/office/drawing/2014/main" id="{B18C4F51-F634-F2E1-9B31-3E130A1EC6C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257486" y="3116582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3</a:t>
            </a:r>
          </a:p>
        </p:txBody>
      </p:sp>
      <p:sp>
        <p:nvSpPr>
          <p:cNvPr id="55" name="Espace réservé du texte 10">
            <a:extLst>
              <a:ext uri="{FF2B5EF4-FFF2-40B4-BE49-F238E27FC236}">
                <a16:creationId xmlns:a16="http://schemas.microsoft.com/office/drawing/2014/main" id="{3F9EFBCB-8B9A-2A86-C285-9E86F498BC6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913" y="3827670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56" name="Espace réservé du texte 5">
            <a:extLst>
              <a:ext uri="{FF2B5EF4-FFF2-40B4-BE49-F238E27FC236}">
                <a16:creationId xmlns:a16="http://schemas.microsoft.com/office/drawing/2014/main" id="{AA5793D2-1EB1-CEEC-6BD3-09BE166B859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257486" y="3827670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4</a:t>
            </a:r>
          </a:p>
        </p:txBody>
      </p:sp>
      <p:sp>
        <p:nvSpPr>
          <p:cNvPr id="57" name="Espace réservé du texte 10">
            <a:extLst>
              <a:ext uri="{FF2B5EF4-FFF2-40B4-BE49-F238E27FC236}">
                <a16:creationId xmlns:a16="http://schemas.microsoft.com/office/drawing/2014/main" id="{667A36AE-E135-CC4A-258C-C8524DF89EB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2913" y="4538758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A3C3CB88-1FCE-2A0D-8213-2158667E9DA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257486" y="4538758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5</a:t>
            </a:r>
          </a:p>
        </p:txBody>
      </p:sp>
      <p:sp>
        <p:nvSpPr>
          <p:cNvPr id="59" name="Espace réservé du texte 10">
            <a:extLst>
              <a:ext uri="{FF2B5EF4-FFF2-40B4-BE49-F238E27FC236}">
                <a16:creationId xmlns:a16="http://schemas.microsoft.com/office/drawing/2014/main" id="{F846391E-5D29-9EED-55C3-BB40CE79998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42913" y="5249848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06</a:t>
            </a:r>
          </a:p>
        </p:txBody>
      </p:sp>
      <p:sp>
        <p:nvSpPr>
          <p:cNvPr id="60" name="Espace réservé du texte 5">
            <a:extLst>
              <a:ext uri="{FF2B5EF4-FFF2-40B4-BE49-F238E27FC236}">
                <a16:creationId xmlns:a16="http://schemas.microsoft.com/office/drawing/2014/main" id="{8CACD66A-2139-2D74-FD4F-B500C3B44E7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257486" y="5249848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6</a:t>
            </a:r>
          </a:p>
        </p:txBody>
      </p:sp>
      <p:sp>
        <p:nvSpPr>
          <p:cNvPr id="61" name="Espace réservé du texte 10">
            <a:extLst>
              <a:ext uri="{FF2B5EF4-FFF2-40B4-BE49-F238E27FC236}">
                <a16:creationId xmlns:a16="http://schemas.microsoft.com/office/drawing/2014/main" id="{E869DF23-319F-621A-7FA9-C00BD4FA6C0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091238" y="1694406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07</a:t>
            </a:r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5024D0-F4ED-3DFE-EE45-75CA938ACB5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905811" y="1694406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7</a:t>
            </a:r>
          </a:p>
        </p:txBody>
      </p:sp>
      <p:sp>
        <p:nvSpPr>
          <p:cNvPr id="63" name="Espace réservé du texte 10">
            <a:extLst>
              <a:ext uri="{FF2B5EF4-FFF2-40B4-BE49-F238E27FC236}">
                <a16:creationId xmlns:a16="http://schemas.microsoft.com/office/drawing/2014/main" id="{D9764B39-2063-98B4-5CDD-0C2D3676B30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091238" y="2405494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08</a:t>
            </a:r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7DAFC86A-CC96-759C-2FBC-42043E1A256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905811" y="2405494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8</a:t>
            </a:r>
          </a:p>
        </p:txBody>
      </p:sp>
      <p:sp>
        <p:nvSpPr>
          <p:cNvPr id="65" name="Espace réservé du texte 10">
            <a:extLst>
              <a:ext uri="{FF2B5EF4-FFF2-40B4-BE49-F238E27FC236}">
                <a16:creationId xmlns:a16="http://schemas.microsoft.com/office/drawing/2014/main" id="{E89A1848-8F53-7626-85F5-72C13DC1DD9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091238" y="3116582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09</a:t>
            </a:r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4BF95726-DD0E-7A38-B898-138580C6E15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905811" y="3116582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9</a:t>
            </a:r>
          </a:p>
        </p:txBody>
      </p:sp>
      <p:sp>
        <p:nvSpPr>
          <p:cNvPr id="67" name="Espace réservé du texte 10">
            <a:extLst>
              <a:ext uri="{FF2B5EF4-FFF2-40B4-BE49-F238E27FC236}">
                <a16:creationId xmlns:a16="http://schemas.microsoft.com/office/drawing/2014/main" id="{C14D2393-8BF2-90B6-A8FF-87C27071A0B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91238" y="3827670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10</a:t>
            </a:r>
          </a:p>
        </p:txBody>
      </p:sp>
      <p:sp>
        <p:nvSpPr>
          <p:cNvPr id="68" name="Espace réservé du texte 5">
            <a:extLst>
              <a:ext uri="{FF2B5EF4-FFF2-40B4-BE49-F238E27FC236}">
                <a16:creationId xmlns:a16="http://schemas.microsoft.com/office/drawing/2014/main" id="{A1DEC824-28D0-A4DB-828E-DF29DBCD891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05811" y="3827670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10</a:t>
            </a:r>
          </a:p>
        </p:txBody>
      </p:sp>
      <p:sp>
        <p:nvSpPr>
          <p:cNvPr id="69" name="Espace réservé du texte 10">
            <a:extLst>
              <a:ext uri="{FF2B5EF4-FFF2-40B4-BE49-F238E27FC236}">
                <a16:creationId xmlns:a16="http://schemas.microsoft.com/office/drawing/2014/main" id="{C7535B14-34D8-3B7A-EB51-BCA4410F55F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091238" y="4538758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11</a:t>
            </a:r>
          </a:p>
        </p:txBody>
      </p:sp>
      <p:sp>
        <p:nvSpPr>
          <p:cNvPr id="70" name="Espace réservé du texte 5">
            <a:extLst>
              <a:ext uri="{FF2B5EF4-FFF2-40B4-BE49-F238E27FC236}">
                <a16:creationId xmlns:a16="http://schemas.microsoft.com/office/drawing/2014/main" id="{C0595C9A-64CA-71A1-84D6-5658C8A8E98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05811" y="4538758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11</a:t>
            </a:r>
          </a:p>
        </p:txBody>
      </p:sp>
      <p:sp>
        <p:nvSpPr>
          <p:cNvPr id="71" name="Espace réservé du texte 10">
            <a:extLst>
              <a:ext uri="{FF2B5EF4-FFF2-40B4-BE49-F238E27FC236}">
                <a16:creationId xmlns:a16="http://schemas.microsoft.com/office/drawing/2014/main" id="{AFEDE8CC-EC28-0D54-14C6-F7A57F87CF9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091238" y="5249848"/>
            <a:ext cx="814573" cy="696661"/>
          </a:xfrm>
        </p:spPr>
        <p:txBody>
          <a:bodyPr lIns="0" tIns="0" rIns="0" bIns="72000" anchor="b" anchorCtr="0"/>
          <a:lstStyle>
            <a:lvl1pPr marL="7938" indent="0" algn="ctr">
              <a:buNone/>
              <a:defRPr lang="fr-FR" sz="3600" b="1" i="0" kern="12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12</a:t>
            </a:r>
          </a:p>
        </p:txBody>
      </p:sp>
      <p:sp>
        <p:nvSpPr>
          <p:cNvPr id="72" name="Espace réservé du texte 5">
            <a:extLst>
              <a:ext uri="{FF2B5EF4-FFF2-40B4-BE49-F238E27FC236}">
                <a16:creationId xmlns:a16="http://schemas.microsoft.com/office/drawing/2014/main" id="{FFD6F717-46B8-32F1-D899-9FA62975FF4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905811" y="5249848"/>
            <a:ext cx="4424177" cy="696661"/>
          </a:xfrm>
        </p:spPr>
        <p:txBody>
          <a:bodyPr tIns="144000" bIns="144000" anchor="b" anchorCtr="0"/>
          <a:lstStyle>
            <a:lvl1pPr marL="7938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fr-FR"/>
              <a:t>Titre du chapitre 12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05387E-A5C7-8DFF-308A-E7F4AE47A8F4}"/>
              </a:ext>
            </a:extLst>
          </p:cNvPr>
          <p:cNvSpPr>
            <a:spLocks noGrp="1"/>
          </p:cNvSpPr>
          <p:nvPr>
            <p:ph type="ftr" sz="quarter" idx="64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3225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11D85D41-10DA-FB45-ABAC-34DD316940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53526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734B8FDA-B502-E04C-B2D8-EB21F472EC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4247661"/>
            <a:ext cx="5662613" cy="533885"/>
          </a:xfrm>
          <a:noFill/>
        </p:spPr>
        <p:txBody>
          <a:bodyPr lIns="0"/>
          <a:lstStyle>
            <a:lvl2pPr>
              <a:defRPr>
                <a:solidFill>
                  <a:schemeClr val="tx1"/>
                </a:solidFill>
                <a:effectLst/>
              </a:defRPr>
            </a:lvl2pPr>
          </a:lstStyle>
          <a:p>
            <a:pPr lvl="1"/>
            <a:r>
              <a:rPr lang="fr-FR"/>
              <a:t>Troisième niveau</a:t>
            </a:r>
          </a:p>
        </p:txBody>
      </p:sp>
      <p:sp>
        <p:nvSpPr>
          <p:cNvPr id="19" name="Titre 7">
            <a:extLst>
              <a:ext uri="{FF2B5EF4-FFF2-40B4-BE49-F238E27FC236}">
                <a16:creationId xmlns:a16="http://schemas.microsoft.com/office/drawing/2014/main" id="{BFB1F148-46D4-EE4C-8852-745A7806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4576" y="1490660"/>
            <a:ext cx="5634037" cy="2571264"/>
          </a:xfrm>
        </p:spPr>
        <p:txBody>
          <a:bodyPr/>
          <a:lstStyle>
            <a:lvl1pPr>
              <a:defRPr sz="6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/>
              <a:t>Modifiez </a:t>
            </a:r>
            <a:br>
              <a:rPr lang="fr-FR"/>
            </a:br>
            <a:r>
              <a:rPr lang="fr-FR"/>
              <a:t>le style </a:t>
            </a:r>
            <a:br>
              <a:rPr lang="fr-FR"/>
            </a:br>
            <a:r>
              <a:rPr lang="fr-FR"/>
              <a:t>du titre</a:t>
            </a:r>
            <a:endParaRPr lang="en-GB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E9C0E7-B051-684B-9CA9-F34A76BDE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4A2616-67FD-244D-A9A6-1B1EB77FB7D4}" type="slidenum">
              <a:rPr lang="fr-FR" smtClean="0"/>
              <a:pPr/>
              <a:t>‹N°›</a:t>
            </a:fld>
            <a:r>
              <a:rPr lang="fr-FR"/>
              <a:t> 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E797DE8-96B6-E24C-8B6E-9DAD02668BAE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4614866" y="0"/>
            <a:ext cx="0" cy="6858000"/>
          </a:xfrm>
          <a:prstGeom prst="line">
            <a:avLst/>
          </a:prstGeom>
          <a:ln w="1270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B872D7F0-30D5-52F5-B945-B63B26E85A6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0" y="5216236"/>
            <a:ext cx="4553527" cy="1641764"/>
          </a:xfrm>
        </p:spPr>
        <p:txBody>
          <a:bodyPr lIns="0" tIns="0" rIns="0" bIns="0" anchor="b"/>
          <a:lstStyle>
            <a:lvl1pPr marL="7938" indent="0" algn="ctr">
              <a:buNone/>
              <a:defRPr lang="fr-FR" sz="23900" b="1" i="0" kern="1200" dirty="0">
                <a:solidFill>
                  <a:schemeClr val="bg1"/>
                </a:solidFill>
                <a:effectLst>
                  <a:outerShdw blurRad="342900" dist="38100" dir="2700000" algn="tl" rotWithShape="0">
                    <a:prstClr val="black">
                      <a:alpha val="33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2877551-C8E7-735B-7B61-8B8DB464504C}"/>
              </a:ext>
            </a:extLst>
          </p:cNvPr>
          <p:cNvSpPr txBox="1"/>
          <p:nvPr userDrawn="1"/>
        </p:nvSpPr>
        <p:spPr>
          <a:xfrm>
            <a:off x="-2057400" y="0"/>
            <a:ext cx="191615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b="1"/>
              <a:t>Pour changer l’image :</a:t>
            </a:r>
          </a:p>
          <a:p>
            <a:r>
              <a:rPr lang="fr-FR" sz="1000"/>
              <a:t>1 : Supprimer l’image actuel</a:t>
            </a:r>
          </a:p>
          <a:p>
            <a:r>
              <a:rPr lang="fr-FR" sz="1000"/>
              <a:t>2 : Cliquer sur l’icone image pour importer votre photo</a:t>
            </a:r>
          </a:p>
          <a:p>
            <a:r>
              <a:rPr lang="fr-FR" sz="1000"/>
              <a:t>3 : Clic + droit sur la photo</a:t>
            </a:r>
          </a:p>
          <a:p>
            <a:r>
              <a:rPr lang="fr-FR" sz="1000"/>
              <a:t>4 : Passer en arrière-plan</a:t>
            </a:r>
          </a:p>
        </p:txBody>
      </p:sp>
    </p:spTree>
    <p:extLst>
      <p:ext uri="{BB962C8B-B14F-4D97-AF65-F5344CB8AC3E}">
        <p14:creationId xmlns:p14="http://schemas.microsoft.com/office/powerpoint/2010/main" val="283457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71E50-7051-8F4E-8A11-7C86ECD4B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 de la slide contenu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C1E864-3B00-A34E-9F2E-68E5A2D4F6E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‹N°›</a:t>
            </a:fld>
            <a:r>
              <a:rPr lang="fr-FR"/>
              <a:t>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125963F-238A-7242-A573-638EA1D951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3863" y="1885950"/>
            <a:ext cx="5450432" cy="4100513"/>
          </a:xfrm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0AD5568-BEB6-424D-8E47-62E677179A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11354" y="1885950"/>
            <a:ext cx="5450432" cy="4100513"/>
          </a:xfrm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A57829A-86A0-1023-8B80-0A43234AFA9E}"/>
              </a:ext>
            </a:extLst>
          </p:cNvPr>
          <p:cNvSpPr txBox="1"/>
          <p:nvPr userDrawn="1"/>
        </p:nvSpPr>
        <p:spPr>
          <a:xfrm>
            <a:off x="-2057400" y="0"/>
            <a:ext cx="1916152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b="1"/>
              <a:t>Pour ajouter ou enlever le numéro de diapositive ou bien le pied de page :</a:t>
            </a:r>
          </a:p>
          <a:p>
            <a:r>
              <a:rPr lang="fr-FR" sz="1000"/>
              <a:t>1 : Aller dans l’onglet « Insertion »</a:t>
            </a:r>
          </a:p>
          <a:p>
            <a:r>
              <a:rPr lang="fr-FR" sz="1000"/>
              <a:t>2 : Cliquer sur l’icone </a:t>
            </a:r>
            <a:br>
              <a:rPr lang="fr-FR" sz="1000"/>
            </a:br>
            <a:r>
              <a:rPr lang="fr-FR" sz="1000"/>
              <a:t>« En-tête/Pied »</a:t>
            </a:r>
          </a:p>
          <a:p>
            <a:r>
              <a:rPr lang="fr-FR" sz="1000"/>
              <a:t>3 : Cocher le « numéro de diapositive » et/ou </a:t>
            </a:r>
            <a:br>
              <a:rPr lang="fr-FR" sz="1000"/>
            </a:br>
            <a:r>
              <a:rPr lang="fr-FR" sz="1000"/>
              <a:t>le « pied de page »</a:t>
            </a:r>
          </a:p>
          <a:p>
            <a:r>
              <a:rPr lang="fr-FR" sz="1000"/>
              <a:t>4 : Cliquer sur « appliquer partout » pour le répercuter sur toute la présentation ou bien « appliquer » pour l’afficher uniquement sur </a:t>
            </a:r>
            <a:br>
              <a:rPr lang="fr-FR" sz="1000"/>
            </a:br>
            <a:r>
              <a:rPr lang="fr-FR" sz="1000"/>
              <a:t>la slide en question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2ADCE7-6AA4-1B18-6D9A-2D81FC77F03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8159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71E50-7051-8F4E-8A11-7C86ECD4B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 de la slide contenu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C980F8-9E57-244D-861F-DBDB6AE5F03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‹N°›</a:t>
            </a:fld>
            <a:r>
              <a:rPr lang="fr-FR"/>
              <a:t> 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F822BAF3-82DD-A741-9DB0-4C44B44E17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3863" y="1885950"/>
            <a:ext cx="3461484" cy="4100513"/>
          </a:xfrm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1ED202E3-6998-2944-966E-3B6DEE09EB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65258" y="1885950"/>
            <a:ext cx="3461484" cy="4100513"/>
          </a:xfrm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CFD27A99-6915-8B48-85F5-0E7C4682BC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06653" y="1885950"/>
            <a:ext cx="3461484" cy="4100513"/>
          </a:xfrm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9DB1723-C51E-60DC-1216-DB88EF2417BF}"/>
              </a:ext>
            </a:extLst>
          </p:cNvPr>
          <p:cNvSpPr txBox="1"/>
          <p:nvPr userDrawn="1"/>
        </p:nvSpPr>
        <p:spPr>
          <a:xfrm>
            <a:off x="-2057400" y="0"/>
            <a:ext cx="1916152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b="1"/>
              <a:t>Pour ajouter ou enlever le numéro de diapositive ou bien le pied de page :</a:t>
            </a:r>
          </a:p>
          <a:p>
            <a:r>
              <a:rPr lang="fr-FR" sz="1000"/>
              <a:t>1 : Aller dans l’onglet « Insertion »</a:t>
            </a:r>
          </a:p>
          <a:p>
            <a:r>
              <a:rPr lang="fr-FR" sz="1000"/>
              <a:t>2 : Cliquer sur l’icone </a:t>
            </a:r>
            <a:br>
              <a:rPr lang="fr-FR" sz="1000"/>
            </a:br>
            <a:r>
              <a:rPr lang="fr-FR" sz="1000"/>
              <a:t>« En-tête/Pied »</a:t>
            </a:r>
          </a:p>
          <a:p>
            <a:r>
              <a:rPr lang="fr-FR" sz="1000"/>
              <a:t>3 : Cocher le « numéro de diapositive » et/ou </a:t>
            </a:r>
            <a:br>
              <a:rPr lang="fr-FR" sz="1000"/>
            </a:br>
            <a:r>
              <a:rPr lang="fr-FR" sz="1000"/>
              <a:t>le « pied de page »</a:t>
            </a:r>
          </a:p>
          <a:p>
            <a:r>
              <a:rPr lang="fr-FR" sz="1000"/>
              <a:t>4 : Cliquer sur « appliquer partout » pour le répercuter sur toute la présentation ou bien « appliquer » pour l’afficher uniquement sur </a:t>
            </a:r>
            <a:br>
              <a:rPr lang="fr-FR" sz="1000"/>
            </a:br>
            <a:r>
              <a:rPr lang="fr-FR" sz="1000"/>
              <a:t>la slide en question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F1F7E5-E256-50D7-A339-970E575B1A6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8024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0260240E-2BE6-AB4F-BF00-29F1B5755A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33389"/>
            <a:ext cx="5662613" cy="5180012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679DB2-9E2F-4F47-BBCE-86CA30AFB99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‹N°›</a:t>
            </a:fld>
            <a:r>
              <a:rPr lang="fr-FR"/>
              <a:t> 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1430A3F4-C8A2-6E41-A70F-20E18B5196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3863" y="1885950"/>
            <a:ext cx="5198934" cy="4100513"/>
          </a:xfrm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EACA058-D42D-C1F6-0C03-51E53C21FA03}"/>
              </a:ext>
            </a:extLst>
          </p:cNvPr>
          <p:cNvSpPr txBox="1"/>
          <p:nvPr userDrawn="1"/>
        </p:nvSpPr>
        <p:spPr>
          <a:xfrm>
            <a:off x="-2057400" y="0"/>
            <a:ext cx="1916152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b="1"/>
              <a:t>Pour ajouter ou enlever le numéro de diapositive ou bien le pied de page :</a:t>
            </a:r>
          </a:p>
          <a:p>
            <a:r>
              <a:rPr lang="fr-FR" sz="1000"/>
              <a:t>1 : Aller dans l’onglet « Insertion »</a:t>
            </a:r>
          </a:p>
          <a:p>
            <a:r>
              <a:rPr lang="fr-FR" sz="1000"/>
              <a:t>2 : Cliquer sur l’icone </a:t>
            </a:r>
            <a:br>
              <a:rPr lang="fr-FR" sz="1000"/>
            </a:br>
            <a:r>
              <a:rPr lang="fr-FR" sz="1000"/>
              <a:t>« En-tête/Pied »</a:t>
            </a:r>
          </a:p>
          <a:p>
            <a:r>
              <a:rPr lang="fr-FR" sz="1000"/>
              <a:t>3 : Cocher le « numéro de diapositive » et/ou </a:t>
            </a:r>
            <a:br>
              <a:rPr lang="fr-FR" sz="1000"/>
            </a:br>
            <a:r>
              <a:rPr lang="fr-FR" sz="1000"/>
              <a:t>le « pied de page »</a:t>
            </a:r>
          </a:p>
          <a:p>
            <a:r>
              <a:rPr lang="fr-FR" sz="1000"/>
              <a:t>4 : Cliquer sur « appliquer partout » pour le répercuter sur toute la présentation ou bien « appliquer » pour l’afficher uniquement sur </a:t>
            </a:r>
            <a:br>
              <a:rPr lang="fr-FR" sz="1000"/>
            </a:br>
            <a:r>
              <a:rPr lang="fr-FR" sz="1000"/>
              <a:t>la slide en question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D91B65B-3243-E1FA-EB2E-300A04E3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CC827A5-65A8-6F71-7526-9EB0A1FCC9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9640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 +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D3910C6A-C175-474F-ACF5-38F216BD8B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5053" y="1648250"/>
            <a:ext cx="3332684" cy="1700559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41E2D92A-100F-2D4E-85A9-978E28618B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</a:t>
            </a:r>
            <a:br>
              <a:rPr lang="fr-FR"/>
            </a:br>
            <a:r>
              <a:rPr lang="fr-FR"/>
              <a:t>du titre</a:t>
            </a:r>
            <a:endParaRPr lang="en-GB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2EB45E7-60C2-6B42-A045-1203E2786B8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‹N°›</a:t>
            </a:fld>
            <a:r>
              <a:rPr lang="fr-FR"/>
              <a:t> 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02782019-9F20-3D4A-87DA-7CB5FAFF04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hidden">
          <a:xfrm>
            <a:off x="570077" y="3340100"/>
            <a:ext cx="3327659" cy="2399919"/>
          </a:xfrm>
          <a:solidFill>
            <a:schemeClr val="bg1">
              <a:lumMod val="95000"/>
            </a:schemeClr>
          </a:solidFill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6" name="Espace réservé pour une image  10">
            <a:extLst>
              <a:ext uri="{FF2B5EF4-FFF2-40B4-BE49-F238E27FC236}">
                <a16:creationId xmlns:a16="http://schemas.microsoft.com/office/drawing/2014/main" id="{884C64C8-6B91-E201-2698-ABF0642DF85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00684" y="1648250"/>
            <a:ext cx="3332684" cy="1700559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FD0F7F35-FE75-5C7D-32B9-43227A974E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hidden">
          <a:xfrm>
            <a:off x="4498172" y="3340100"/>
            <a:ext cx="3335195" cy="2399919"/>
          </a:xfrm>
          <a:solidFill>
            <a:schemeClr val="bg1">
              <a:lumMod val="95000"/>
            </a:schemeClr>
          </a:solidFill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21" name="Espace réservé pour une image  10">
            <a:extLst>
              <a:ext uri="{FF2B5EF4-FFF2-40B4-BE49-F238E27FC236}">
                <a16:creationId xmlns:a16="http://schemas.microsoft.com/office/drawing/2014/main" id="{FAD7FECA-C5A6-01C0-E578-9A54C36196E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428892" y="1648250"/>
            <a:ext cx="3332684" cy="1700559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id="{4EAA41D2-D78A-8029-00FC-CE46CC23AFB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hidden">
          <a:xfrm>
            <a:off x="8428892" y="3340100"/>
            <a:ext cx="3332683" cy="2399919"/>
          </a:xfrm>
          <a:solidFill>
            <a:schemeClr val="bg1">
              <a:lumMod val="95000"/>
            </a:schemeClr>
          </a:solidFill>
        </p:spPr>
        <p:txBody>
          <a:bodyPr lIns="251999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DC6CA111-98EA-3E1A-5E8B-CD22F208FBB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4600" y="1648250"/>
            <a:ext cx="122965" cy="4091769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E86A775E-65E3-D263-C6CC-AADD2788BB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78645" y="1648250"/>
            <a:ext cx="122965" cy="4091769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F53D5CD0-3050-C023-641D-97C92B6057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06319" y="1648250"/>
            <a:ext cx="122965" cy="4091769"/>
          </a:xfr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18A2A7C-3B29-9B2C-CBE6-893CCAB7EE41}"/>
              </a:ext>
            </a:extLst>
          </p:cNvPr>
          <p:cNvSpPr txBox="1"/>
          <p:nvPr userDrawn="1"/>
        </p:nvSpPr>
        <p:spPr>
          <a:xfrm>
            <a:off x="-2057400" y="0"/>
            <a:ext cx="1916152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b="1"/>
              <a:t>Pour ajouter ou enlever le numéro de diapositive ou bien le pied de page :</a:t>
            </a:r>
          </a:p>
          <a:p>
            <a:r>
              <a:rPr lang="fr-FR" sz="1000"/>
              <a:t>1 : Aller dans l’onglet « Insertion »</a:t>
            </a:r>
          </a:p>
          <a:p>
            <a:r>
              <a:rPr lang="fr-FR" sz="1000"/>
              <a:t>2 : Cliquer sur l’icone </a:t>
            </a:r>
            <a:br>
              <a:rPr lang="fr-FR" sz="1000"/>
            </a:br>
            <a:r>
              <a:rPr lang="fr-FR" sz="1000"/>
              <a:t>« En-tête/Pied »</a:t>
            </a:r>
          </a:p>
          <a:p>
            <a:r>
              <a:rPr lang="fr-FR" sz="1000"/>
              <a:t>3 : Cocher le « numéro de diapositive » et/ou </a:t>
            </a:r>
            <a:br>
              <a:rPr lang="fr-FR" sz="1000"/>
            </a:br>
            <a:r>
              <a:rPr lang="fr-FR" sz="1000"/>
              <a:t>le « pied de page »</a:t>
            </a:r>
          </a:p>
          <a:p>
            <a:r>
              <a:rPr lang="fr-FR" sz="1000"/>
              <a:t>4 : Cliquer sur « appliquer partout » pour le répercuter sur toute la présentation ou bien « appliquer » pour l’afficher uniquement sur </a:t>
            </a:r>
            <a:br>
              <a:rPr lang="fr-FR" sz="1000"/>
            </a:br>
            <a:r>
              <a:rPr lang="fr-FR" sz="1000"/>
              <a:t>la slide en question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525C2E2-54C7-4608-05F9-5F3561CAB082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736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ffres clefs_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71E50-7051-8F4E-8A11-7C86ECD4B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Titre de la slide contenu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89C344-C2D8-6F42-89CD-9D7CBD0BC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016" y="1828798"/>
            <a:ext cx="2280372" cy="1881811"/>
          </a:xfrm>
        </p:spPr>
        <p:txBody>
          <a:bodyPr r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1B5B3EC-6938-5142-BB75-F9F0124345E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5815" y="1800222"/>
            <a:ext cx="2264846" cy="1881811"/>
          </a:xfrm>
        </p:spPr>
        <p:txBody>
          <a:bodyPr r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4DC9B8F-6BCC-5645-8DD4-E4CAF12F74F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49616" y="1828798"/>
            <a:ext cx="2280372" cy="1881811"/>
          </a:xfrm>
        </p:spPr>
        <p:txBody>
          <a:bodyPr r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BD3C687-D612-5645-BAC7-B4316FDE3F1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722016" y="4068416"/>
            <a:ext cx="2280372" cy="1881811"/>
          </a:xfrm>
        </p:spPr>
        <p:txBody>
          <a:bodyPr r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0D37FB2-ACD7-CF45-96E7-68FCC91C684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85815" y="4039840"/>
            <a:ext cx="2264846" cy="1881811"/>
          </a:xfrm>
        </p:spPr>
        <p:txBody>
          <a:bodyPr r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E29183DB-056C-8641-9FD0-CC55719D8EB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049616" y="4068416"/>
            <a:ext cx="2280372" cy="1881811"/>
          </a:xfrm>
        </p:spPr>
        <p:txBody>
          <a:bodyPr r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3F1D58-9D83-C044-A5A0-21276013F1C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4A2616-67FD-244D-A9A6-1B1EB77FB7D4}" type="slidenum">
              <a:rPr lang="fr-FR" smtClean="0"/>
              <a:pPr/>
              <a:t>‹N°›</a:t>
            </a:fld>
            <a:r>
              <a:rPr lang="fr-FR"/>
              <a:t>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893E908-50B8-B7CD-5964-AC577EB7FC3C}"/>
              </a:ext>
            </a:extLst>
          </p:cNvPr>
          <p:cNvSpPr txBox="1"/>
          <p:nvPr userDrawn="1"/>
        </p:nvSpPr>
        <p:spPr>
          <a:xfrm>
            <a:off x="-2057400" y="0"/>
            <a:ext cx="1916152" cy="25545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b="1"/>
              <a:t>Pour ajouter ou enlever le numéro de diapositive ou bien le pied de page :</a:t>
            </a:r>
          </a:p>
          <a:p>
            <a:r>
              <a:rPr lang="fr-FR" sz="1000"/>
              <a:t>1 : Aller dans l’onglet « Insertion »</a:t>
            </a:r>
          </a:p>
          <a:p>
            <a:r>
              <a:rPr lang="fr-FR" sz="1000"/>
              <a:t>2 : Cliquer sur l’icone </a:t>
            </a:r>
            <a:br>
              <a:rPr lang="fr-FR" sz="1000"/>
            </a:br>
            <a:r>
              <a:rPr lang="fr-FR" sz="1000"/>
              <a:t>« En-tête/Pied »</a:t>
            </a:r>
          </a:p>
          <a:p>
            <a:r>
              <a:rPr lang="fr-FR" sz="1000"/>
              <a:t>3 : Cocher le « numéro de diapositive » et/ou </a:t>
            </a:r>
            <a:br>
              <a:rPr lang="fr-FR" sz="1000"/>
            </a:br>
            <a:r>
              <a:rPr lang="fr-FR" sz="1000"/>
              <a:t>le « pied de page »</a:t>
            </a:r>
          </a:p>
          <a:p>
            <a:r>
              <a:rPr lang="fr-FR" sz="1000"/>
              <a:t>4 : Cliquer sur « appliquer partout » pour le répercuter sur toute la présentation ou bien « appliquer » pour l’afficher uniquement sur </a:t>
            </a:r>
            <a:br>
              <a:rPr lang="fr-FR" sz="1000"/>
            </a:br>
            <a:r>
              <a:rPr lang="fr-FR" sz="1000"/>
              <a:t>la slide en question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7A6D4A-3688-A41E-675D-8F96BE0091F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124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4">
            <a:extLst>
              <a:ext uri="{FF2B5EF4-FFF2-40B4-BE49-F238E27FC236}">
                <a16:creationId xmlns:a16="http://schemas.microsoft.com/office/drawing/2014/main" id="{9A908EA2-FFCE-4C30-9291-811E55FAA446}"/>
              </a:ext>
            </a:extLst>
          </p:cNvPr>
          <p:cNvSpPr>
            <a:spLocks/>
          </p:cNvSpPr>
          <p:nvPr userDrawn="1"/>
        </p:nvSpPr>
        <p:spPr>
          <a:xfrm>
            <a:off x="4140710" y="4402622"/>
            <a:ext cx="6368143" cy="6858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Vestibulum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volutpat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nisi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tristique libero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scelerisque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lobortis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. Integer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sapien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mi,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euismod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ac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rutrum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at,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porttitor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ac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odio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. Ut in erat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eget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ipsum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varius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pretium a eu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felis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. </a:t>
            </a:r>
          </a:p>
        </p:txBody>
      </p:sp>
      <p:sp>
        <p:nvSpPr>
          <p:cNvPr id="4" name="Rounded Rectangle 42">
            <a:extLst>
              <a:ext uri="{FF2B5EF4-FFF2-40B4-BE49-F238E27FC236}">
                <a16:creationId xmlns:a16="http://schemas.microsoft.com/office/drawing/2014/main" id="{1B42E7DD-3C4A-491C-A7BE-17CA80BDB6DC}"/>
              </a:ext>
            </a:extLst>
          </p:cNvPr>
          <p:cNvSpPr>
            <a:spLocks/>
          </p:cNvSpPr>
          <p:nvPr userDrawn="1"/>
        </p:nvSpPr>
        <p:spPr>
          <a:xfrm>
            <a:off x="1660706" y="4483518"/>
            <a:ext cx="1904594" cy="7103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b="1" dirty="0">
                <a:solidFill>
                  <a:srgbClr val="F78A31"/>
                </a:solidFill>
                <a:latin typeface="+mn-lt"/>
                <a:ea typeface="MS PGothic"/>
              </a:rPr>
              <a:t>Géothermie</a:t>
            </a:r>
            <a:endParaRPr lang="fr-FR" b="1" dirty="0">
              <a:solidFill>
                <a:srgbClr val="F78A31"/>
              </a:solidFill>
              <a:latin typeface="+mn-lt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7CFFF6-3977-4BE3-8229-09595B676CC2}"/>
              </a:ext>
            </a:extLst>
          </p:cNvPr>
          <p:cNvSpPr/>
          <p:nvPr userDrawn="1"/>
        </p:nvSpPr>
        <p:spPr>
          <a:xfrm>
            <a:off x="1108402" y="2297894"/>
            <a:ext cx="3009203" cy="6848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fr-FR" sz="2000" b="1" dirty="0">
                <a:solidFill>
                  <a:srgbClr val="59B3C3"/>
                </a:solidFill>
                <a:latin typeface="+mn-lt"/>
                <a:ea typeface="MS PGothic"/>
                <a:cs typeface="Calibri"/>
              </a:rPr>
              <a:t>Stockage de 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fr-FR" sz="2000" b="1" dirty="0">
                <a:solidFill>
                  <a:srgbClr val="59B3C3"/>
                </a:solidFill>
                <a:latin typeface="+mn-lt"/>
                <a:ea typeface="MS PGothic"/>
                <a:cs typeface="Calibri"/>
              </a:rPr>
              <a:t>gaz naturel</a:t>
            </a:r>
            <a:endParaRPr lang="fr-FR" sz="2000" dirty="0">
              <a:solidFill>
                <a:srgbClr val="59B3C3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Rounded Rectangle 42">
            <a:extLst>
              <a:ext uri="{FF2B5EF4-FFF2-40B4-BE49-F238E27FC236}">
                <a16:creationId xmlns:a16="http://schemas.microsoft.com/office/drawing/2014/main" id="{1F43564A-16AC-4E12-A160-4D82D66742E6}"/>
              </a:ext>
            </a:extLst>
          </p:cNvPr>
          <p:cNvSpPr>
            <a:spLocks/>
          </p:cNvSpPr>
          <p:nvPr userDrawn="1"/>
        </p:nvSpPr>
        <p:spPr>
          <a:xfrm>
            <a:off x="4152331" y="2413306"/>
            <a:ext cx="6368143" cy="6663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Vivamus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venenatis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convallis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orci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. Suspendisse mollis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aliquam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eros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,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ac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pharetra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ligula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molestie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in.</a:t>
            </a:r>
          </a:p>
        </p:txBody>
      </p:sp>
      <p:sp>
        <p:nvSpPr>
          <p:cNvPr id="7" name="Rounded Rectangle 42">
            <a:extLst>
              <a:ext uri="{FF2B5EF4-FFF2-40B4-BE49-F238E27FC236}">
                <a16:creationId xmlns:a16="http://schemas.microsoft.com/office/drawing/2014/main" id="{9F16926D-A2C3-4E66-9498-99EA8C1679FF}"/>
              </a:ext>
            </a:extLst>
          </p:cNvPr>
          <p:cNvSpPr>
            <a:spLocks/>
          </p:cNvSpPr>
          <p:nvPr userDrawn="1"/>
        </p:nvSpPr>
        <p:spPr>
          <a:xfrm>
            <a:off x="1250609" y="3304586"/>
            <a:ext cx="2558414" cy="2488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sz="2000" b="1" dirty="0">
                <a:solidFill>
                  <a:srgbClr val="55B893"/>
                </a:solidFill>
                <a:latin typeface="+mn-lt"/>
                <a:ea typeface="MS PGothic"/>
              </a:rPr>
              <a:t>Gaz </a:t>
            </a:r>
          </a:p>
          <a:p>
            <a:pPr algn="ctr">
              <a:lnSpc>
                <a:spcPct val="90000"/>
              </a:lnSpc>
            </a:pPr>
            <a:r>
              <a:rPr lang="fr-FR" sz="2000" b="1" dirty="0">
                <a:solidFill>
                  <a:srgbClr val="55B893"/>
                </a:solidFill>
                <a:latin typeface="+mn-lt"/>
                <a:ea typeface="MS PGothic"/>
              </a:rPr>
              <a:t>renouvelables</a:t>
            </a:r>
            <a:endParaRPr lang="fr-FR" sz="2000" b="1" dirty="0">
              <a:solidFill>
                <a:srgbClr val="55B893"/>
              </a:solidFill>
              <a:latin typeface="+mn-lt"/>
              <a:cs typeface="Calibri"/>
            </a:endParaRPr>
          </a:p>
        </p:txBody>
      </p:sp>
      <p:sp>
        <p:nvSpPr>
          <p:cNvPr id="8" name="Rounded Rectangle 40">
            <a:extLst>
              <a:ext uri="{FF2B5EF4-FFF2-40B4-BE49-F238E27FC236}">
                <a16:creationId xmlns:a16="http://schemas.microsoft.com/office/drawing/2014/main" id="{553CAE04-2303-4513-BEAC-E1E8D090EB38}"/>
              </a:ext>
            </a:extLst>
          </p:cNvPr>
          <p:cNvSpPr>
            <a:spLocks/>
          </p:cNvSpPr>
          <p:nvPr userDrawn="1"/>
        </p:nvSpPr>
        <p:spPr>
          <a:xfrm>
            <a:off x="4152330" y="3397852"/>
            <a:ext cx="6096001" cy="4680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Cras dictum,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lacus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sed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convallis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venenatis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,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neque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velit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suscipit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lorem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,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sit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amet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euismod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ipsum magna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vel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est.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73148A8D-A4CB-495F-AC1D-7880672A7F42}"/>
              </a:ext>
            </a:extLst>
          </p:cNvPr>
          <p:cNvSpPr txBox="1">
            <a:spLocks/>
          </p:cNvSpPr>
          <p:nvPr userDrawn="1"/>
        </p:nvSpPr>
        <p:spPr>
          <a:xfrm>
            <a:off x="1064722" y="807238"/>
            <a:ext cx="10058496" cy="75553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 dirty="0">
                <a:solidFill>
                  <a:srgbClr val="59B3C3"/>
                </a:solidFill>
                <a:latin typeface="+mn-lt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748310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mise en avan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B99ED4BD-90E8-ADB5-917D-0215255266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" y="0"/>
            <a:ext cx="12191998" cy="6860382"/>
          </a:xfrm>
          <a:custGeom>
            <a:avLst/>
            <a:gdLst>
              <a:gd name="connsiteX0" fmla="*/ 0 w 12191998"/>
              <a:gd name="connsiteY0" fmla="*/ 0 h 6860382"/>
              <a:gd name="connsiteX1" fmla="*/ 12191998 w 12191998"/>
              <a:gd name="connsiteY1" fmla="*/ 0 h 6860382"/>
              <a:gd name="connsiteX2" fmla="*/ 12191998 w 12191998"/>
              <a:gd name="connsiteY2" fmla="*/ 6860382 h 6860382"/>
              <a:gd name="connsiteX3" fmla="*/ 0 w 12191998"/>
              <a:gd name="connsiteY3" fmla="*/ 6860382 h 686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6860382">
                <a:moveTo>
                  <a:pt x="0" y="0"/>
                </a:moveTo>
                <a:lnTo>
                  <a:pt x="12191998" y="0"/>
                </a:lnTo>
                <a:lnTo>
                  <a:pt x="12191998" y="6860382"/>
                </a:lnTo>
                <a:lnTo>
                  <a:pt x="0" y="6860382"/>
                </a:lnTo>
                <a:close/>
              </a:path>
            </a:pathLst>
          </a:custGeom>
          <a:gradFill flip="none" rotWithShape="1">
            <a:gsLst>
              <a:gs pos="90000">
                <a:schemeClr val="tx1">
                  <a:lumMod val="50000"/>
                  <a:alpha val="55000"/>
                </a:schemeClr>
              </a:gs>
              <a:gs pos="0">
                <a:schemeClr val="tx1">
                  <a:lumMod val="50000"/>
                  <a:alpha val="15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lIns="251999" tIns="251999" rIns="251999" bIns="251999" rtlCol="0">
            <a:noAutofit/>
          </a:bodyPr>
          <a:lstStyle>
            <a:lvl1pPr>
              <a:defRPr lang="fr-FR" dirty="0"/>
            </a:lvl1pPr>
          </a:lstStyle>
          <a:p>
            <a:pPr lvl="0"/>
            <a:r>
              <a:rPr lang="fr-FR"/>
              <a:t>  </a:t>
            </a:r>
          </a:p>
        </p:txBody>
      </p:sp>
      <p:sp>
        <p:nvSpPr>
          <p:cNvPr id="19" name="Titre 7">
            <a:extLst>
              <a:ext uri="{FF2B5EF4-FFF2-40B4-BE49-F238E27FC236}">
                <a16:creationId xmlns:a16="http://schemas.microsoft.com/office/drawing/2014/main" id="{BFB1F148-46D4-EE4C-8852-745A7806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5088" y="1847848"/>
            <a:ext cx="9153400" cy="2571264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effectLst>
                  <a:outerShdw blurRad="746001" sx="102000" sy="102000" algn="ctr" rotWithShape="0">
                    <a:prstClr val="black"/>
                  </a:outerShdw>
                </a:effectLst>
              </a:defRPr>
            </a:lvl1pPr>
          </a:lstStyle>
          <a:p>
            <a:r>
              <a:rPr lang="fr-FR"/>
              <a:t>Modifiez </a:t>
            </a:r>
            <a:br>
              <a:rPr lang="fr-FR"/>
            </a:br>
            <a:r>
              <a:rPr lang="fr-FR"/>
              <a:t>le style </a:t>
            </a:r>
            <a:br>
              <a:rPr lang="fr-FR"/>
            </a:br>
            <a:r>
              <a:rPr lang="fr-FR"/>
              <a:t>du titre</a:t>
            </a:r>
            <a:endParaRPr lang="en-GB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E96822-6894-C224-7DE2-E6DED65C84A8}"/>
              </a:ext>
            </a:extLst>
          </p:cNvPr>
          <p:cNvSpPr txBox="1"/>
          <p:nvPr userDrawn="1"/>
        </p:nvSpPr>
        <p:spPr>
          <a:xfrm>
            <a:off x="-2057400" y="0"/>
            <a:ext cx="1916152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b="1"/>
              <a:t>Pour changer l’image :</a:t>
            </a:r>
          </a:p>
          <a:p>
            <a:r>
              <a:rPr lang="fr-FR" sz="1000"/>
              <a:t>1 : Créer une nouvelle diapositive</a:t>
            </a:r>
          </a:p>
          <a:p>
            <a:r>
              <a:rPr lang="fr-FR" sz="1000"/>
              <a:t>2 : Sélectionner la disposition « Photo + mise en avant texte »</a:t>
            </a:r>
          </a:p>
          <a:p>
            <a:r>
              <a:rPr lang="fr-FR" sz="1000"/>
              <a:t>3 : Cliquer l’icône image pour importer votre photo</a:t>
            </a:r>
          </a:p>
          <a:p>
            <a:r>
              <a:rPr lang="fr-FR" sz="1000"/>
              <a:t>4 : Clic + droit sur la photo</a:t>
            </a:r>
          </a:p>
          <a:p>
            <a:r>
              <a:rPr lang="fr-FR" sz="1000"/>
              <a:t>5 : Passer en arrière-plan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11D85D41-10DA-FB45-ABAC-34DD316940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-1" y="0"/>
            <a:ext cx="12191999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BFD7C3-4BB6-3F42-CB8C-2D6F106E9A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-2382"/>
            <a:ext cx="979713" cy="871537"/>
          </a:xfrm>
          <a:prstGeom prst="halfFrame">
            <a:avLst>
              <a:gd name="adj1" fmla="val 19085"/>
              <a:gd name="adj2" fmla="val 17789"/>
            </a:avLst>
          </a:prstGeo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   </a:t>
            </a:r>
            <a:endParaRPr lang="en-GB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D0A9E6-2062-CFBD-6CFE-83630C0811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11212287" y="5988844"/>
            <a:ext cx="979713" cy="871537"/>
          </a:xfrm>
          <a:prstGeom prst="halfFrame">
            <a:avLst>
              <a:gd name="adj1" fmla="val 19085"/>
              <a:gd name="adj2" fmla="val 17789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fr-FR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82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DE8250F-668A-8B5B-3B68-D523C7025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" y="0"/>
            <a:ext cx="12191998" cy="6860382"/>
          </a:xfrm>
          <a:custGeom>
            <a:avLst/>
            <a:gdLst>
              <a:gd name="connsiteX0" fmla="*/ 0 w 12191998"/>
              <a:gd name="connsiteY0" fmla="*/ 0 h 6860382"/>
              <a:gd name="connsiteX1" fmla="*/ 12191998 w 12191998"/>
              <a:gd name="connsiteY1" fmla="*/ 0 h 6860382"/>
              <a:gd name="connsiteX2" fmla="*/ 12191998 w 12191998"/>
              <a:gd name="connsiteY2" fmla="*/ 6860382 h 6860382"/>
              <a:gd name="connsiteX3" fmla="*/ 0 w 12191998"/>
              <a:gd name="connsiteY3" fmla="*/ 6860382 h 686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6860382">
                <a:moveTo>
                  <a:pt x="0" y="0"/>
                </a:moveTo>
                <a:lnTo>
                  <a:pt x="12191998" y="0"/>
                </a:lnTo>
                <a:lnTo>
                  <a:pt x="12191998" y="6860382"/>
                </a:lnTo>
                <a:lnTo>
                  <a:pt x="0" y="6860382"/>
                </a:lnTo>
                <a:close/>
              </a:path>
            </a:pathLst>
          </a:custGeom>
          <a:gradFill flip="none" rotWithShape="1">
            <a:gsLst>
              <a:gs pos="90000">
                <a:schemeClr val="tx1">
                  <a:lumMod val="50000"/>
                  <a:alpha val="55000"/>
                </a:schemeClr>
              </a:gs>
              <a:gs pos="0">
                <a:schemeClr val="tx1">
                  <a:lumMod val="50000"/>
                  <a:alpha val="15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 vert="horz" lIns="251999" tIns="251999" rIns="251999" bIns="251999" rtlCol="0">
            <a:noAutofit/>
          </a:bodyPr>
          <a:lstStyle>
            <a:lvl1pPr>
              <a:defRPr lang="fr-FR" dirty="0"/>
            </a:lvl1pPr>
          </a:lstStyle>
          <a:p>
            <a:pPr lvl="0"/>
            <a:r>
              <a:rPr lang="fr-FR"/>
              <a:t>  </a:t>
            </a:r>
          </a:p>
        </p:txBody>
      </p:sp>
      <p:sp>
        <p:nvSpPr>
          <p:cNvPr id="19" name="Titre 7">
            <a:extLst>
              <a:ext uri="{FF2B5EF4-FFF2-40B4-BE49-F238E27FC236}">
                <a16:creationId xmlns:a16="http://schemas.microsoft.com/office/drawing/2014/main" id="{BFB1F148-46D4-EE4C-8852-745A7806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298" y="1847848"/>
            <a:ext cx="9153400" cy="2571264"/>
          </a:xfrm>
        </p:spPr>
        <p:txBody>
          <a:bodyPr/>
          <a:lstStyle>
            <a:lvl1pPr algn="ctr">
              <a:defRPr sz="6600">
                <a:solidFill>
                  <a:schemeClr val="bg1"/>
                </a:solidFill>
                <a:effectLst>
                  <a:outerShdw blurRad="746001" sx="102000" sy="102000" algn="ctr" rotWithShape="0">
                    <a:prstClr val="black"/>
                  </a:outerShdw>
                </a:effectLst>
              </a:defRPr>
            </a:lvl1pPr>
          </a:lstStyle>
          <a:p>
            <a:r>
              <a:rPr lang="fr-FR"/>
              <a:t>Modifiez </a:t>
            </a:r>
            <a:br>
              <a:rPr lang="fr-FR"/>
            </a:br>
            <a:r>
              <a:rPr lang="fr-FR"/>
              <a:t>le style </a:t>
            </a:r>
            <a:br>
              <a:rPr lang="fr-FR"/>
            </a:br>
            <a:r>
              <a:rPr lang="fr-FR"/>
              <a:t>du titre</a:t>
            </a:r>
            <a:endParaRPr lang="en-GB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11D85D41-10DA-FB45-ABAC-34DD316940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hidden">
          <a:xfrm>
            <a:off x="-1" y="0"/>
            <a:ext cx="12191999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BFD7C3-4BB6-3F42-CB8C-2D6F106E9A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-2382"/>
            <a:ext cx="979713" cy="871537"/>
          </a:xfrm>
          <a:prstGeom prst="halfFrame">
            <a:avLst>
              <a:gd name="adj1" fmla="val 19085"/>
              <a:gd name="adj2" fmla="val 17789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fr-FR"/>
              <a:t> </a:t>
            </a:r>
            <a:endParaRPr lang="en-GB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D0A9E6-2062-CFBD-6CFE-83630C0811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11212287" y="5988844"/>
            <a:ext cx="979713" cy="871537"/>
          </a:xfrm>
          <a:prstGeom prst="halfFrame">
            <a:avLst>
              <a:gd name="adj1" fmla="val 19085"/>
              <a:gd name="adj2" fmla="val 17789"/>
            </a:avLst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fr-FR"/>
              <a:t> </a:t>
            </a:r>
            <a:endParaRPr lang="en-GB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188EDA7-D0BF-2FFE-1602-0BDDC43AA4A6}"/>
              </a:ext>
            </a:extLst>
          </p:cNvPr>
          <p:cNvSpPr txBox="1"/>
          <p:nvPr userDrawn="1"/>
        </p:nvSpPr>
        <p:spPr>
          <a:xfrm>
            <a:off x="-2057400" y="0"/>
            <a:ext cx="1916152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b="1"/>
              <a:t>Pour changer l’image :</a:t>
            </a:r>
          </a:p>
          <a:p>
            <a:r>
              <a:rPr lang="fr-FR" sz="1000"/>
              <a:t>1 : Créer une nouvelle diapositive</a:t>
            </a:r>
          </a:p>
          <a:p>
            <a:r>
              <a:rPr lang="fr-FR" sz="1000"/>
              <a:t>2 : Sélectionner la disposition « Photo + mise en avant texte »</a:t>
            </a:r>
          </a:p>
          <a:p>
            <a:r>
              <a:rPr lang="fr-FR" sz="1000"/>
              <a:t>3 : Cliquer l’icône image pour importer votre photo</a:t>
            </a:r>
          </a:p>
          <a:p>
            <a:r>
              <a:rPr lang="fr-FR" sz="1000"/>
              <a:t>4 : Clic + droit sur la photo</a:t>
            </a:r>
          </a:p>
          <a:p>
            <a:r>
              <a:rPr lang="fr-FR" sz="1000"/>
              <a:t>5 : Passer en arrière-plan</a:t>
            </a:r>
          </a:p>
        </p:txBody>
      </p:sp>
    </p:spTree>
    <p:extLst>
      <p:ext uri="{BB962C8B-B14F-4D97-AF65-F5344CB8AC3E}">
        <p14:creationId xmlns:p14="http://schemas.microsoft.com/office/powerpoint/2010/main" val="294051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B4E694-5AEA-4322-992B-9B0688271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55026"/>
            <a:ext cx="10515600" cy="1325563"/>
          </a:xfr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kern="1200" dirty="0">
                <a:solidFill>
                  <a:srgbClr val="59B3C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 Chapitre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4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D2EC2A-FF51-42C1-9771-F518DE2EED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54B4C2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DA0EA6-7173-4957-A20E-212B66FF9C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1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8147C2B1-99C0-4B15-9C36-0A38CDE8D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1157"/>
            <a:ext cx="10515600" cy="701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rgbClr val="54B4C2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8336BC0-47C3-4FD9-871F-6EE8DBB693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r-FR" dirty="0"/>
              <a:t>Votre texte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6A2472B-E80F-4F77-867A-CD62D80BE8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27" y="332173"/>
            <a:ext cx="1217633" cy="121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4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7C2D60-F662-4ED9-95FB-A6E69187FE8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Votre texte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52D968-009E-4660-8BA6-70EF17A058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Votre visuel/vidéo</a:t>
            </a:r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1FA9FC7-B4CF-4EB3-8DB9-7152FCF85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063"/>
            <a:ext cx="10515600" cy="64434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C27A07B-A258-4B54-BEC5-55CC878EBEA9}"/>
              </a:ext>
            </a:extLst>
          </p:cNvPr>
          <p:cNvCxnSpPr>
            <a:cxnSpLocks/>
          </p:cNvCxnSpPr>
          <p:nvPr userDrawn="1"/>
        </p:nvCxnSpPr>
        <p:spPr>
          <a:xfrm>
            <a:off x="6093970" y="2508153"/>
            <a:ext cx="1" cy="2441893"/>
          </a:xfrm>
          <a:prstGeom prst="line">
            <a:avLst/>
          </a:prstGeom>
          <a:ln w="155575">
            <a:gradFill flip="none" rotWithShape="1">
              <a:gsLst>
                <a:gs pos="0">
                  <a:srgbClr val="54B4C2"/>
                </a:gs>
                <a:gs pos="100000">
                  <a:srgbClr val="56B794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64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logo Storen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5534A5-18CC-E62B-CD9D-16B42786888A}"/>
              </a:ext>
            </a:extLst>
          </p:cNvPr>
          <p:cNvSpPr/>
          <p:nvPr userDrawn="1"/>
        </p:nvSpPr>
        <p:spPr bwMode="white">
          <a:xfrm>
            <a:off x="-1" y="0"/>
            <a:ext cx="12192001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98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Arial" panose="020B0604020202020204" pitchFamily="34" charset="0"/>
            </a:endParaRPr>
          </a:p>
        </p:txBody>
      </p:sp>
      <p:sp>
        <p:nvSpPr>
          <p:cNvPr id="7" name="Demi-cadre 6">
            <a:extLst>
              <a:ext uri="{FF2B5EF4-FFF2-40B4-BE49-F238E27FC236}">
                <a16:creationId xmlns:a16="http://schemas.microsoft.com/office/drawing/2014/main" id="{7A1368CD-E573-4A53-6EDE-15DD94A23401}"/>
              </a:ext>
            </a:extLst>
          </p:cNvPr>
          <p:cNvSpPr/>
          <p:nvPr userDrawn="1"/>
        </p:nvSpPr>
        <p:spPr>
          <a:xfrm>
            <a:off x="0" y="0"/>
            <a:ext cx="979714" cy="871537"/>
          </a:xfrm>
          <a:prstGeom prst="halfFrame">
            <a:avLst>
              <a:gd name="adj1" fmla="val 18345"/>
              <a:gd name="adj2" fmla="val 176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Demi-cadre 7">
            <a:extLst>
              <a:ext uri="{FF2B5EF4-FFF2-40B4-BE49-F238E27FC236}">
                <a16:creationId xmlns:a16="http://schemas.microsoft.com/office/drawing/2014/main" id="{E1C29310-F52E-A022-6688-8193DB550E2A}"/>
              </a:ext>
            </a:extLst>
          </p:cNvPr>
          <p:cNvSpPr/>
          <p:nvPr userDrawn="1"/>
        </p:nvSpPr>
        <p:spPr>
          <a:xfrm rot="10800000">
            <a:off x="11212286" y="5986463"/>
            <a:ext cx="979714" cy="871537"/>
          </a:xfrm>
          <a:prstGeom prst="halfFrame">
            <a:avLst>
              <a:gd name="adj1" fmla="val 18345"/>
              <a:gd name="adj2" fmla="val 176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4847D27-5638-7EF1-8381-1D218A3609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959389" y="2636673"/>
            <a:ext cx="4273222" cy="158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8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3">
            <a:extLst>
              <a:ext uri="{FF2B5EF4-FFF2-40B4-BE49-F238E27FC236}">
                <a16:creationId xmlns:a16="http://schemas.microsoft.com/office/drawing/2014/main" id="{6E16E174-210D-5A30-D5B1-54507280A2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78684" y="0"/>
            <a:ext cx="3113315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9" name="Titre 7">
            <a:extLst>
              <a:ext uri="{FF2B5EF4-FFF2-40B4-BE49-F238E27FC236}">
                <a16:creationId xmlns:a16="http://schemas.microsoft.com/office/drawing/2014/main" id="{BFB1F148-46D4-EE4C-8852-745A7806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2950" y="2143368"/>
            <a:ext cx="7392308" cy="2571264"/>
          </a:xfrm>
        </p:spPr>
        <p:txBody>
          <a:bodyPr anchor="ctr" anchorCtr="0"/>
          <a:lstStyle>
            <a:lvl1pPr>
              <a:defRPr sz="6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/>
              <a:t>Modifiez </a:t>
            </a:r>
            <a:br>
              <a:rPr lang="fr-FR"/>
            </a:br>
            <a:r>
              <a:rPr lang="fr-FR"/>
              <a:t>le style </a:t>
            </a:r>
            <a:br>
              <a:rPr lang="fr-FR"/>
            </a:br>
            <a:r>
              <a:rPr lang="fr-FR"/>
              <a:t>du titre</a:t>
            </a:r>
            <a:endParaRPr lang="en-GB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E797DE8-96B6-E24C-8B6E-9DAD02668BAE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9027208" y="0"/>
            <a:ext cx="0" cy="6858000"/>
          </a:xfrm>
          <a:prstGeom prst="line">
            <a:avLst/>
          </a:prstGeom>
          <a:ln w="1270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C2877551-C8E7-735B-7B61-8B8DB464504C}"/>
              </a:ext>
            </a:extLst>
          </p:cNvPr>
          <p:cNvSpPr txBox="1"/>
          <p:nvPr userDrawn="1"/>
        </p:nvSpPr>
        <p:spPr>
          <a:xfrm>
            <a:off x="-2057400" y="0"/>
            <a:ext cx="191615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000" b="1"/>
              <a:t>Pour changer l’image :</a:t>
            </a:r>
          </a:p>
          <a:p>
            <a:r>
              <a:rPr lang="fr-FR" sz="1000"/>
              <a:t>1 : Supprimer l’image actuel</a:t>
            </a:r>
          </a:p>
          <a:p>
            <a:r>
              <a:rPr lang="fr-FR" sz="1000"/>
              <a:t>2 : Cliquer sur l’icone image pour importer votre photo</a:t>
            </a:r>
          </a:p>
          <a:p>
            <a:r>
              <a:rPr lang="fr-FR" sz="1000"/>
              <a:t>3 : Clic + droit sur la photo</a:t>
            </a:r>
          </a:p>
          <a:p>
            <a:r>
              <a:rPr lang="fr-FR" sz="1000"/>
              <a:t>4 : Passer en arrière-plan</a:t>
            </a:r>
          </a:p>
        </p:txBody>
      </p:sp>
      <p:sp>
        <p:nvSpPr>
          <p:cNvPr id="12" name="Demi-cadre 11">
            <a:extLst>
              <a:ext uri="{FF2B5EF4-FFF2-40B4-BE49-F238E27FC236}">
                <a16:creationId xmlns:a16="http://schemas.microsoft.com/office/drawing/2014/main" id="{2B85FC35-6724-C5C6-5089-5FC377579A92}"/>
              </a:ext>
            </a:extLst>
          </p:cNvPr>
          <p:cNvSpPr/>
          <p:nvPr userDrawn="1"/>
        </p:nvSpPr>
        <p:spPr>
          <a:xfrm rot="10800000">
            <a:off x="11212286" y="5986463"/>
            <a:ext cx="979714" cy="871537"/>
          </a:xfrm>
          <a:prstGeom prst="halfFrame">
            <a:avLst>
              <a:gd name="adj1" fmla="val 18345"/>
              <a:gd name="adj2" fmla="val 1763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1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7">
            <a:extLst>
              <a:ext uri="{FF2B5EF4-FFF2-40B4-BE49-F238E27FC236}">
                <a16:creationId xmlns:a16="http://schemas.microsoft.com/office/drawing/2014/main" id="{BFB1F148-46D4-EE4C-8852-745A78069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8420" y="2143368"/>
            <a:ext cx="6877957" cy="2571264"/>
          </a:xfrm>
        </p:spPr>
        <p:txBody>
          <a:bodyPr anchor="ctr" anchorCtr="0"/>
          <a:lstStyle>
            <a:lvl1pPr>
              <a:defRPr sz="6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r-FR"/>
              <a:t>Modifiez </a:t>
            </a:r>
            <a:br>
              <a:rPr lang="fr-FR"/>
            </a:br>
            <a:r>
              <a:rPr lang="fr-FR"/>
              <a:t>le style </a:t>
            </a:r>
            <a:br>
              <a:rPr lang="fr-FR"/>
            </a:br>
            <a:r>
              <a:rPr lang="fr-FR"/>
              <a:t>du titre</a:t>
            </a:r>
            <a:endParaRPr lang="en-GB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E797DE8-96B6-E24C-8B6E-9DAD02668BAE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1169083" y="2143368"/>
            <a:ext cx="0" cy="2571264"/>
          </a:xfrm>
          <a:prstGeom prst="line">
            <a:avLst/>
          </a:prstGeom>
          <a:ln w="127000"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emi-cadre 11">
            <a:extLst>
              <a:ext uri="{FF2B5EF4-FFF2-40B4-BE49-F238E27FC236}">
                <a16:creationId xmlns:a16="http://schemas.microsoft.com/office/drawing/2014/main" id="{2B85FC35-6724-C5C6-5089-5FC377579A92}"/>
              </a:ext>
            </a:extLst>
          </p:cNvPr>
          <p:cNvSpPr/>
          <p:nvPr userDrawn="1"/>
        </p:nvSpPr>
        <p:spPr>
          <a:xfrm rot="10800000">
            <a:off x="11212286" y="5986463"/>
            <a:ext cx="979714" cy="871537"/>
          </a:xfrm>
          <a:prstGeom prst="halfFrame">
            <a:avLst>
              <a:gd name="adj1" fmla="val 18345"/>
              <a:gd name="adj2" fmla="val 1763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1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lotion&#10;&#10;Description générée automatiquement">
            <a:extLst>
              <a:ext uri="{FF2B5EF4-FFF2-40B4-BE49-F238E27FC236}">
                <a16:creationId xmlns:a16="http://schemas.microsoft.com/office/drawing/2014/main" id="{BC05DECF-5E13-4F6B-A58A-C8D6042D4A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" r="137" b="87856"/>
          <a:stretch/>
        </p:blipFill>
        <p:spPr>
          <a:xfrm>
            <a:off x="437460" y="435319"/>
            <a:ext cx="11315699" cy="5987360"/>
          </a:xfrm>
          <a:prstGeom prst="rect">
            <a:avLst/>
          </a:prstGeom>
          <a:effectLst/>
        </p:spPr>
      </p:pic>
      <p:pic>
        <p:nvPicPr>
          <p:cNvPr id="8" name="Image 7" descr="Une image contenant texte, arts de la table, assiette, vaisselle&#10;&#10;Description générée automatiquement">
            <a:extLst>
              <a:ext uri="{FF2B5EF4-FFF2-40B4-BE49-F238E27FC236}">
                <a16:creationId xmlns:a16="http://schemas.microsoft.com/office/drawing/2014/main" id="{9885E059-527E-45F4-8840-FDEADA8F31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29" y="2327577"/>
            <a:ext cx="5600959" cy="220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4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lotion&#10;&#10;Description générée automatiquement">
            <a:extLst>
              <a:ext uri="{FF2B5EF4-FFF2-40B4-BE49-F238E27FC236}">
                <a16:creationId xmlns:a16="http://schemas.microsoft.com/office/drawing/2014/main" id="{7FAF4D9A-B837-4EEF-A0F1-549409F266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" r="137" b="87856"/>
          <a:stretch/>
        </p:blipFill>
        <p:spPr>
          <a:xfrm>
            <a:off x="0" y="-1"/>
            <a:ext cx="12191999" cy="6858001"/>
          </a:xfrm>
          <a:prstGeom prst="rect">
            <a:avLst/>
          </a:prstGeom>
          <a:effectLst/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E5871FF0-E20F-444A-9A48-0341766B061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6121" y="438146"/>
            <a:ext cx="11315699" cy="5981705"/>
          </a:xfrm>
          <a:prstGeom prst="rect">
            <a:avLst/>
          </a:prstGeom>
        </p:spPr>
      </p:pic>
      <p:sp>
        <p:nvSpPr>
          <p:cNvPr id="5" name="ZoneTexte 24">
            <a:extLst>
              <a:ext uri="{FF2B5EF4-FFF2-40B4-BE49-F238E27FC236}">
                <a16:creationId xmlns:a16="http://schemas.microsoft.com/office/drawing/2014/main" id="{316FF3AE-9FA4-40B3-9812-EF1AC073E262}"/>
              </a:ext>
            </a:extLst>
          </p:cNvPr>
          <p:cNvSpPr txBox="1"/>
          <p:nvPr userDrawn="1"/>
        </p:nvSpPr>
        <p:spPr>
          <a:xfrm>
            <a:off x="10758853" y="6550657"/>
            <a:ext cx="3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A69F9-9927-BA4C-8172-0FD11CA5671D}" type="slidenum">
              <a:rPr lang="fr-FR" sz="800" b="1">
                <a:solidFill>
                  <a:schemeClr val="bg1"/>
                </a:solidFill>
                <a:latin typeface="Arial"/>
              </a:rPr>
              <a:pPr/>
              <a:t>‹N°›</a:t>
            </a:fld>
            <a:endParaRPr lang="fr-FR" sz="800" b="1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6" name="Connecteur droit 36">
            <a:extLst>
              <a:ext uri="{FF2B5EF4-FFF2-40B4-BE49-F238E27FC236}">
                <a16:creationId xmlns:a16="http://schemas.microsoft.com/office/drawing/2014/main" id="{AA7AEBD0-F6C7-4318-B622-2C34E2216771}"/>
              </a:ext>
            </a:extLst>
          </p:cNvPr>
          <p:cNvCxnSpPr/>
          <p:nvPr userDrawn="1"/>
        </p:nvCxnSpPr>
        <p:spPr>
          <a:xfrm>
            <a:off x="11034221" y="6558304"/>
            <a:ext cx="0" cy="177977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1000">
                  <a:schemeClr val="bg1"/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prstDash val="solid"/>
          </a:ln>
          <a:effectLst/>
        </p:spPr>
      </p:cxn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D8FDEDE7-746C-4773-A193-84D787D21E20}"/>
              </a:ext>
            </a:extLst>
          </p:cNvPr>
          <p:cNvSpPr txBox="1">
            <a:spLocks/>
          </p:cNvSpPr>
          <p:nvPr userDrawn="1"/>
        </p:nvSpPr>
        <p:spPr>
          <a:xfrm>
            <a:off x="430373" y="6551652"/>
            <a:ext cx="5762895" cy="24700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15FB85E8-49ED-42E4-905A-5B61985068D0}"/>
              </a:ext>
            </a:extLst>
          </p:cNvPr>
          <p:cNvSpPr txBox="1">
            <a:spLocks/>
          </p:cNvSpPr>
          <p:nvPr userDrawn="1"/>
        </p:nvSpPr>
        <p:spPr>
          <a:xfrm>
            <a:off x="349406" y="6551652"/>
            <a:ext cx="2793844" cy="24700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Titre</a:t>
            </a:r>
          </a:p>
        </p:txBody>
      </p:sp>
      <p:sp>
        <p:nvSpPr>
          <p:cNvPr id="16" name="Titelplatzhalter 15">
            <a:extLst>
              <a:ext uri="{FF2B5EF4-FFF2-40B4-BE49-F238E27FC236}">
                <a16:creationId xmlns:a16="http://schemas.microsoft.com/office/drawing/2014/main" id="{C8EEE7C1-9CF3-4CA5-B3C4-E67A53E2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F434C462-B63F-4E46-AC5B-F8504D0F1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2" name="Image 11" descr="Une image contenant texte, arts de la table, assiette, vaisselle&#10;&#10;Description générée automatiquement">
            <a:extLst>
              <a:ext uri="{FF2B5EF4-FFF2-40B4-BE49-F238E27FC236}">
                <a16:creationId xmlns:a16="http://schemas.microsoft.com/office/drawing/2014/main" id="{C5C48628-4EA4-4255-BB07-E0322995793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382" y="6517243"/>
            <a:ext cx="672438" cy="2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9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119EE23-6EF7-5147-AF29-3490EE02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44" y="296310"/>
            <a:ext cx="11001244" cy="8921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</a:t>
            </a:r>
            <a:br>
              <a:rPr lang="fr-FR"/>
            </a:br>
            <a:r>
              <a:rPr lang="fr-FR"/>
              <a:t>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F0AB59-16C2-5F43-A50D-DDDE7B182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890510"/>
            <a:ext cx="11318873" cy="4095953"/>
          </a:xfrm>
          <a:prstGeom prst="rect">
            <a:avLst/>
          </a:prstGeom>
          <a:noFill/>
        </p:spPr>
        <p:txBody>
          <a:bodyPr vert="horz" lIns="251999" tIns="251999" rIns="251999" bIns="251999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13DFF9-488F-2547-9A31-469D757D4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811" y="6240762"/>
            <a:ext cx="319139" cy="22671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fr-FR" sz="1000" b="1" i="0" kern="1200" smtClean="0">
                <a:gradFill>
                  <a:gsLst>
                    <a:gs pos="56000">
                      <a:schemeClr val="accent1"/>
                    </a:gs>
                    <a:gs pos="98000">
                      <a:schemeClr val="accent2"/>
                    </a:gs>
                  </a:gsLst>
                  <a:lin ang="1800000" scaled="0"/>
                </a:gra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5B4A2616-67FD-244D-A9A6-1B1EB77FB7D4}" type="slidenum">
              <a:rPr lang="fr-FR" smtClean="0"/>
              <a:pPr/>
              <a:t>‹N°›</a:t>
            </a:fld>
            <a:r>
              <a:rPr lang="fr-FR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F0069B-276E-A74A-9AAC-82A3169AA9A0}"/>
              </a:ext>
            </a:extLst>
          </p:cNvPr>
          <p:cNvSpPr/>
          <p:nvPr userDrawn="1"/>
        </p:nvSpPr>
        <p:spPr>
          <a:xfrm>
            <a:off x="3056021" y="-1267326"/>
            <a:ext cx="45719" cy="144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Arial" panose="020B0604020202020204" pitchFamily="34" charset="0"/>
            </a:endParaRPr>
          </a:p>
        </p:txBody>
      </p:sp>
      <p:sp>
        <p:nvSpPr>
          <p:cNvPr id="8" name="Demi-cadre 7">
            <a:extLst>
              <a:ext uri="{FF2B5EF4-FFF2-40B4-BE49-F238E27FC236}">
                <a16:creationId xmlns:a16="http://schemas.microsoft.com/office/drawing/2014/main" id="{06069F1D-3379-6889-7A26-0D27FBF5CC86}"/>
              </a:ext>
            </a:extLst>
          </p:cNvPr>
          <p:cNvSpPr/>
          <p:nvPr userDrawn="1"/>
        </p:nvSpPr>
        <p:spPr>
          <a:xfrm>
            <a:off x="0" y="0"/>
            <a:ext cx="979714" cy="871537"/>
          </a:xfrm>
          <a:prstGeom prst="halfFrame">
            <a:avLst>
              <a:gd name="adj1" fmla="val 18345"/>
              <a:gd name="adj2" fmla="val 1763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Demi-cadre 8">
            <a:extLst>
              <a:ext uri="{FF2B5EF4-FFF2-40B4-BE49-F238E27FC236}">
                <a16:creationId xmlns:a16="http://schemas.microsoft.com/office/drawing/2014/main" id="{F2526582-56C1-AE66-0D0B-7912451D1822}"/>
              </a:ext>
            </a:extLst>
          </p:cNvPr>
          <p:cNvSpPr/>
          <p:nvPr userDrawn="1"/>
        </p:nvSpPr>
        <p:spPr>
          <a:xfrm rot="10800000">
            <a:off x="11212286" y="5986463"/>
            <a:ext cx="979714" cy="871537"/>
          </a:xfrm>
          <a:prstGeom prst="halfFrame">
            <a:avLst>
              <a:gd name="adj1" fmla="val 18345"/>
              <a:gd name="adj2" fmla="val 1763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A186EF8-DEE6-2EC3-B473-5094B55E219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0250" y="6176927"/>
            <a:ext cx="1041536" cy="386236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BFDFE5-0555-7154-C37B-8512F9B95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7261" y="6240762"/>
            <a:ext cx="7410450" cy="22671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fr-FR" sz="1000" b="0" i="0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535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563" indent="-174625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8"/>
        </a:buBlip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74625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8"/>
        </a:buBlip>
        <a:tabLst/>
        <a:defRPr sz="1800" b="1" i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446088" indent="-2238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446088" indent="-223838" algn="l" defTabSz="914400" rtl="0" eaLnBrk="1" latinLnBrk="0" hangingPunct="1">
        <a:lnSpc>
          <a:spcPct val="100000"/>
        </a:lnSpc>
        <a:spcBef>
          <a:spcPts val="500"/>
        </a:spcBef>
        <a:buFont typeface="+mj-lt"/>
        <a:buAutoNum type="arabicPeriod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446088" indent="-223838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8"/>
        </a:buBlip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4" pos="279">
          <p15:clr>
            <a:srgbClr val="F26B43"/>
          </p15:clr>
        </p15:guide>
        <p15:guide id="6" pos="7407">
          <p15:clr>
            <a:srgbClr val="F26B43"/>
          </p15:clr>
        </p15:guide>
        <p15:guide id="23" orient="horz" pos="3771">
          <p15:clr>
            <a:srgbClr val="F26B43"/>
          </p15:clr>
        </p15:guide>
        <p15:guide id="25" orient="horz" pos="270">
          <p15:clr>
            <a:srgbClr val="F26B43"/>
          </p15:clr>
        </p15:guide>
        <p15:guide id="26" orient="horz" pos="1188">
          <p15:clr>
            <a:srgbClr val="F26B43"/>
          </p15:clr>
        </p15:guide>
        <p15:guide id="31" orient="horz" pos="40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vex-safety.at/de/wissen/normen-und-richtlinien/schutzbekleidung-und-einwegoveralls/" TargetMode="External"/><Relationship Id="rId13" Type="http://schemas.microsoft.com/office/2007/relationships/hdphoto" Target="../media/hdphoto4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storengy" TargetMode="External"/><Relationship Id="rId3" Type="http://schemas.openxmlformats.org/officeDocument/2006/relationships/image" Target="../media/image30.jpeg"/><Relationship Id="rId7" Type="http://schemas.openxmlformats.org/officeDocument/2006/relationships/hyperlink" Target="https://www.linkedin.com/company/storengy-engie-grou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hyperlink" Target="https://www.youtube.com/user/storengy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97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D586F3C6-6936-43E5-ABBC-AE1771E34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7918" y="1224612"/>
            <a:ext cx="4354873" cy="79715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fr-FR" sz="5400" i="1" dirty="0">
                <a:solidFill>
                  <a:srgbClr val="54B4C2"/>
                </a:solidFill>
                <a:latin typeface="+mj-lt"/>
                <a:ea typeface="+mj-ea"/>
                <a:cs typeface="+mj-cs"/>
              </a:rPr>
              <a:t>Project </a:t>
            </a:r>
            <a:r>
              <a:rPr lang="fr-FR" sz="5400" b="1" i="1" dirty="0">
                <a:solidFill>
                  <a:srgbClr val="54B4C2"/>
                </a:solidFill>
                <a:latin typeface="+mj-lt"/>
                <a:ea typeface="+mj-ea"/>
                <a:cs typeface="+mj-cs"/>
              </a:rPr>
              <a:t>Défi H2</a:t>
            </a:r>
          </a:p>
        </p:txBody>
      </p:sp>
      <p:sp>
        <p:nvSpPr>
          <p:cNvPr id="1034" name="Freeform: Shape 13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53ED93-F59F-4BED-95BF-C61AE3088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" r="-1" b="2143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2987784-6801-77C4-BECE-7F71295ED28B}"/>
              </a:ext>
            </a:extLst>
          </p:cNvPr>
          <p:cNvSpPr txBox="1"/>
          <p:nvPr/>
        </p:nvSpPr>
        <p:spPr>
          <a:xfrm>
            <a:off x="7316102" y="2323046"/>
            <a:ext cx="3713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Sponsor : Damien RAVAUD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P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roject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Manager : Nicolas GAU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EC2A10C-9D02-F1DA-612F-EE18359F7775}"/>
              </a:ext>
            </a:extLst>
          </p:cNvPr>
          <p:cNvSpPr txBox="1"/>
          <p:nvPr/>
        </p:nvSpPr>
        <p:spPr>
          <a:xfrm>
            <a:off x="7316102" y="3246376"/>
            <a:ext cx="4579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« Défi » as a challenge for Storengy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 err="1">
                <a:solidFill>
                  <a:schemeClr val="bg1"/>
                </a:solidFill>
              </a:rPr>
              <a:t>We</a:t>
            </a:r>
            <a:r>
              <a:rPr lang="fr-FR" dirty="0">
                <a:solidFill>
                  <a:schemeClr val="bg1"/>
                </a:solidFill>
              </a:rPr>
              <a:t> have to </a:t>
            </a:r>
            <a:r>
              <a:rPr lang="fr-FR" dirty="0" err="1">
                <a:solidFill>
                  <a:schemeClr val="bg1"/>
                </a:solidFill>
              </a:rPr>
              <a:t>build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everything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with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this</a:t>
            </a:r>
            <a:r>
              <a:rPr lang="fr-FR" dirty="0">
                <a:solidFill>
                  <a:schemeClr val="bg1"/>
                </a:solidFill>
              </a:rPr>
              <a:t> new </a:t>
            </a:r>
            <a:r>
              <a:rPr lang="fr-FR" dirty="0" err="1">
                <a:solidFill>
                  <a:schemeClr val="bg1"/>
                </a:solidFill>
              </a:rPr>
              <a:t>gas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Picture 2" descr="Conseils d'écriture pour surmonter la page blanche">
            <a:extLst>
              <a:ext uri="{FF2B5EF4-FFF2-40B4-BE49-F238E27FC236}">
                <a16:creationId xmlns:a16="http://schemas.microsoft.com/office/drawing/2014/main" id="{99F60FBE-052F-BCD8-F039-100666C6B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19" y="4328806"/>
            <a:ext cx="2971800" cy="197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395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271D184-1665-4187-BE76-3477A7269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Objective - Défi H2 </a:t>
            </a:r>
            <a:r>
              <a:rPr lang="fr-FR" dirty="0" err="1"/>
              <a:t>project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923680D-798A-4032-87E1-464150A91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460897"/>
            <a:ext cx="10515601" cy="3225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/>
              <a:t>The operator Storengy France must be able to:</a:t>
            </a:r>
          </a:p>
          <a:p>
            <a:pPr marL="0" indent="0" algn="just">
              <a:buNone/>
            </a:pPr>
            <a:r>
              <a:rPr lang="en-US" sz="3200" b="1" dirty="0"/>
              <a:t>
Operate and maintain, with the high safety level, </a:t>
            </a:r>
            <a:r>
              <a:rPr lang="en-US" sz="3200" b="1" dirty="0" err="1"/>
              <a:t>Hypster's</a:t>
            </a:r>
            <a:r>
              <a:rPr lang="en-US" sz="3200" b="1" dirty="0"/>
              <a:t> facilities (surface installation) to meet the needs of hydrogen cycling in EZ53 and hydrogen production by electrolysis</a:t>
            </a:r>
            <a:endParaRPr lang="fr-FR" sz="2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48B42B7-1F8B-4244-FFAE-7E7646156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905" y="4364508"/>
            <a:ext cx="3057525" cy="895350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64D565A-E239-4A65-49B4-22FFA8DEEAC9}"/>
              </a:ext>
            </a:extLst>
          </p:cNvPr>
          <p:cNvSpPr txBox="1">
            <a:spLocks/>
          </p:cNvSpPr>
          <p:nvPr/>
        </p:nvSpPr>
        <p:spPr>
          <a:xfrm>
            <a:off x="1265298" y="5339060"/>
            <a:ext cx="10034741" cy="11029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54B4C2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3A5B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Hy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4B4C2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drogen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54B4C2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2E3A5B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54B4C2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ilot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3A5B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ST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4B4C2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orage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54B4C2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for large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3A5B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4B4C2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cosystem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54B4C2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E3A5B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4B4C2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eplication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54B4C2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1469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271D184-1665-4187-BE76-3477A7269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287625"/>
            <a:ext cx="10515600" cy="701227"/>
          </a:xfrm>
        </p:spPr>
        <p:txBody>
          <a:bodyPr/>
          <a:lstStyle/>
          <a:p>
            <a:r>
              <a:rPr lang="fr-FR" dirty="0"/>
              <a:t>Just few </a:t>
            </a:r>
            <a:r>
              <a:rPr lang="fr-FR" dirty="0" err="1"/>
              <a:t>words</a:t>
            </a:r>
            <a:r>
              <a:rPr lang="fr-FR" dirty="0"/>
              <a:t> of </a:t>
            </a:r>
            <a:r>
              <a:rPr lang="fr-FR" dirty="0" err="1"/>
              <a:t>Hypster</a:t>
            </a:r>
            <a:r>
              <a:rPr lang="fr-FR" dirty="0"/>
              <a:t> </a:t>
            </a:r>
            <a:r>
              <a:rPr lang="fr-FR" dirty="0" err="1"/>
              <a:t>project</a:t>
            </a:r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660DA21-6985-5670-215A-7EC2086594FF}"/>
              </a:ext>
            </a:extLst>
          </p:cNvPr>
          <p:cNvSpPr/>
          <p:nvPr/>
        </p:nvSpPr>
        <p:spPr>
          <a:xfrm>
            <a:off x="740164" y="928494"/>
            <a:ext cx="2135912" cy="2693296"/>
          </a:xfrm>
          <a:prstGeom prst="roundRect">
            <a:avLst/>
          </a:prstGeom>
          <a:solidFill>
            <a:srgbClr val="59B3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figures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Location : Etrez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H2 Production 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Power : 1MW (</a:t>
            </a:r>
            <a:r>
              <a:rPr lang="fr-FR" sz="1400" kern="0" dirty="0">
                <a:solidFill>
                  <a:srgbClr val="FFFFFF"/>
                </a:solidFill>
                <a:latin typeface="Arial"/>
              </a:rPr>
              <a:t>e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lectrolyser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PEM)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Production : 400 kg/j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kern="0" dirty="0">
              <a:solidFill>
                <a:srgbClr val="FFFFFF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kern="0" dirty="0">
                <a:solidFill>
                  <a:srgbClr val="FFFFFF"/>
                </a:solidFill>
                <a:latin typeface="Arial"/>
              </a:rPr>
              <a:t>H2 Storage Pilot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t max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22F8AAA-568E-A0D6-ACB3-A8E27E0DEA90}"/>
              </a:ext>
            </a:extLst>
          </p:cNvPr>
          <p:cNvCxnSpPr>
            <a:cxnSpLocks/>
          </p:cNvCxnSpPr>
          <p:nvPr/>
        </p:nvCxnSpPr>
        <p:spPr>
          <a:xfrm flipV="1">
            <a:off x="272093" y="3682148"/>
            <a:ext cx="11651928" cy="552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FA63C98-B03B-C442-8AB7-BE16ADEA44E4}"/>
              </a:ext>
            </a:extLst>
          </p:cNvPr>
          <p:cNvCxnSpPr/>
          <p:nvPr/>
        </p:nvCxnSpPr>
        <p:spPr>
          <a:xfrm>
            <a:off x="6161460" y="779388"/>
            <a:ext cx="62673" cy="60019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DD67D192-09A4-B4B6-E19E-2CD3EFC96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306" y="677755"/>
            <a:ext cx="4652614" cy="28836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A874EA-047C-601E-5BD7-BE3FC19A652F}"/>
              </a:ext>
            </a:extLst>
          </p:cNvPr>
          <p:cNvSpPr/>
          <p:nvPr/>
        </p:nvSpPr>
        <p:spPr>
          <a:xfrm>
            <a:off x="6621236" y="1242000"/>
            <a:ext cx="1894114" cy="1785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0EB95C-A457-EBD0-A50B-9507EAD5796B}"/>
              </a:ext>
            </a:extLst>
          </p:cNvPr>
          <p:cNvSpPr/>
          <p:nvPr/>
        </p:nvSpPr>
        <p:spPr>
          <a:xfrm>
            <a:off x="6621236" y="1845129"/>
            <a:ext cx="2000250" cy="1785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Natural Gas Site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D317CA-8153-00B4-E359-1287799A37CB}"/>
              </a:ext>
            </a:extLst>
          </p:cNvPr>
          <p:cNvSpPr/>
          <p:nvPr/>
        </p:nvSpPr>
        <p:spPr>
          <a:xfrm>
            <a:off x="6964136" y="2269671"/>
            <a:ext cx="1690007" cy="2939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H2 production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CDFB3A-A903-97BC-27C7-0F6541192F1C}"/>
              </a:ext>
            </a:extLst>
          </p:cNvPr>
          <p:cNvSpPr/>
          <p:nvPr/>
        </p:nvSpPr>
        <p:spPr>
          <a:xfrm>
            <a:off x="7160079" y="2860204"/>
            <a:ext cx="1494064" cy="2820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H2 Storage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AD775A4-B010-19EB-9123-16EE5BD13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249" y="985731"/>
            <a:ext cx="2751758" cy="259519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4877E19-9131-C41E-F300-93C7502AB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091" y="4368432"/>
            <a:ext cx="3142909" cy="248956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A38993D-B25A-7E6C-3229-6F9209F01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8867" y="4986732"/>
            <a:ext cx="4796866" cy="1583643"/>
          </a:xfrm>
          <a:prstGeom prst="rect">
            <a:avLst/>
          </a:prstGeom>
        </p:spPr>
      </p:pic>
      <p:sp>
        <p:nvSpPr>
          <p:cNvPr id="20" name="Espace réservé du contenu 4">
            <a:extLst>
              <a:ext uri="{FF2B5EF4-FFF2-40B4-BE49-F238E27FC236}">
                <a16:creationId xmlns:a16="http://schemas.microsoft.com/office/drawing/2014/main" id="{EE626886-AD2D-CD4E-B025-FDB8081DDC82}"/>
              </a:ext>
            </a:extLst>
          </p:cNvPr>
          <p:cNvSpPr txBox="1">
            <a:spLocks/>
          </p:cNvSpPr>
          <p:nvPr/>
        </p:nvSpPr>
        <p:spPr>
          <a:xfrm>
            <a:off x="381992" y="3580923"/>
            <a:ext cx="4988168" cy="2108083"/>
          </a:xfrm>
          <a:prstGeom prst="rect">
            <a:avLst/>
          </a:prstGeom>
        </p:spPr>
        <p:txBody>
          <a:bodyPr>
            <a:normAutofit/>
          </a:bodyPr>
          <a:lstStyle>
            <a:lvl1pPr marL="182563" indent="-1746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6"/>
              </a:buBlip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6"/>
              </a:buBlip>
              <a:tabLst/>
              <a:defRPr sz="18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460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60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460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6"/>
              </a:buBlip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353A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– </a:t>
            </a: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 </a:t>
            </a:r>
            <a:r>
              <a:rPr kumimoji="0" lang="fr-FR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 </a:t>
            </a:r>
            <a:r>
              <a:rPr kumimoji="0" lang="fr-FR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avalaible</a:t>
            </a: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400" b="1" i="0" u="sng" strike="noStrike" kern="1200" cap="none" spc="0" normalizeH="0" baseline="0" noProof="0" dirty="0" err="1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cavern</a:t>
            </a: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EZ53: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Nitrogen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leak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test (ok) and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Hydrogen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(23/04 to June)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Cycling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test (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sept/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353A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353A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353A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353A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353A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353A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353A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2563" marR="0" lvl="0" indent="-174625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353A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2563" marR="0" lvl="0" indent="-174625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353A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353A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353A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7381D16-D8EF-F0EA-5253-69ED7FC88EEF}"/>
              </a:ext>
            </a:extLst>
          </p:cNvPr>
          <p:cNvSpPr txBox="1"/>
          <p:nvPr/>
        </p:nvSpPr>
        <p:spPr>
          <a:xfrm>
            <a:off x="6545586" y="3838605"/>
            <a:ext cx="49881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400" b="1" dirty="0">
                <a:solidFill>
                  <a:srgbClr val="353A3A"/>
                </a:solidFill>
                <a:latin typeface="Arial"/>
              </a:rPr>
              <a:t>2 – H2 </a:t>
            </a:r>
            <a:r>
              <a:rPr lang="fr-FR" sz="1400" b="1" u="sng" dirty="0">
                <a:solidFill>
                  <a:srgbClr val="353A3A"/>
                </a:solidFill>
                <a:latin typeface="Arial"/>
              </a:rPr>
              <a:t>Production : </a:t>
            </a:r>
            <a:r>
              <a:rPr lang="fr-FR" sz="1400" u="sng" dirty="0">
                <a:solidFill>
                  <a:srgbClr val="353A3A"/>
                </a:solidFill>
                <a:latin typeface="Arial"/>
              </a:rPr>
              <a:t>July for commissioning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fr-FR" sz="1400" dirty="0">
                <a:solidFill>
                  <a:srgbClr val="353A3A"/>
                </a:solidFill>
                <a:latin typeface="Arial"/>
              </a:rPr>
              <a:t>Electrolyser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fr-FR" sz="1400" dirty="0" err="1">
                <a:solidFill>
                  <a:srgbClr val="353A3A"/>
                </a:solidFill>
                <a:latin typeface="Arial"/>
              </a:rPr>
              <a:t>Compressor</a:t>
            </a:r>
            <a:endParaRPr lang="fr-FR" sz="1400" dirty="0">
              <a:solidFill>
                <a:srgbClr val="353A3A"/>
              </a:solidFill>
              <a:latin typeface="Arial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fr-FR" sz="1400" dirty="0">
                <a:solidFill>
                  <a:srgbClr val="353A3A"/>
                </a:solidFill>
                <a:latin typeface="Arial"/>
              </a:rPr>
              <a:t>Tube trailer Platform</a:t>
            </a:r>
          </a:p>
          <a:p>
            <a:pPr>
              <a:defRPr/>
            </a:pPr>
            <a:endParaRPr lang="fr-FR" sz="1400" dirty="0">
              <a:solidFill>
                <a:srgbClr val="353A3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87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271D184-1665-4187-BE76-3477A7269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new for </a:t>
            </a:r>
            <a:r>
              <a:rPr lang="fr-FR" dirty="0" err="1"/>
              <a:t>operators</a:t>
            </a:r>
            <a:r>
              <a:rPr lang="fr-FR" dirty="0"/>
              <a:t> ?</a:t>
            </a: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9DD4C0C4-F37A-E29A-B660-217A85B07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8" y="1460897"/>
            <a:ext cx="11119756" cy="432758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trainings :</a:t>
            </a:r>
          </a:p>
          <a:p>
            <a:pPr marL="0" indent="0" algn="just">
              <a:buNone/>
            </a:pPr>
            <a:r>
              <a:rPr lang="en-US" sz="3200" dirty="0"/>
              <a:t>	</a:t>
            </a:r>
            <a:r>
              <a:rPr lang="en-US" dirty="0"/>
              <a:t>Training 1 for operational workers: 1 day with ½d H2 risks information &amp; ½d H2 practice</a:t>
            </a:r>
          </a:p>
          <a:p>
            <a:pPr marL="0" indent="0" algn="just">
              <a:buNone/>
            </a:pPr>
            <a:r>
              <a:rPr lang="en-US" dirty="0"/>
              <a:t>	Training 2 for non operational workers : ½d with H2 risks information</a:t>
            </a:r>
          </a:p>
          <a:p>
            <a:pPr marL="0" indent="0" algn="just">
              <a:buNone/>
            </a:pPr>
            <a:endParaRPr lang="en-US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 authorization (qualification title) with 2 levels :</a:t>
            </a:r>
          </a:p>
          <a:p>
            <a:pPr marL="0" indent="0" algn="just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</a:t>
            </a:r>
            <a:r>
              <a:rPr lang="en-US" dirty="0"/>
              <a:t>raining 1 + assessment with </a:t>
            </a:r>
            <a:r>
              <a:rPr lang="en-US" dirty="0" err="1"/>
              <a:t>Experquiz</a:t>
            </a:r>
            <a:r>
              <a:rPr lang="en-US" dirty="0"/>
              <a:t> tool</a:t>
            </a:r>
          </a:p>
          <a:p>
            <a:pPr marL="0" indent="0" algn="just">
              <a:buNone/>
            </a:pPr>
            <a:r>
              <a:rPr lang="en-US" dirty="0"/>
              <a:t>	Training 2 + assessment with </a:t>
            </a:r>
            <a:r>
              <a:rPr lang="en-US" dirty="0" err="1"/>
              <a:t>Experquiz</a:t>
            </a:r>
            <a:r>
              <a:rPr lang="en-US" dirty="0"/>
              <a:t> tool</a:t>
            </a:r>
          </a:p>
          <a:p>
            <a:pPr marL="0" indent="0" algn="just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safety management documents for operations :</a:t>
            </a:r>
          </a:p>
          <a:p>
            <a:pPr marL="0" indent="0" algn="just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</a:t>
            </a:r>
            <a:r>
              <a:rPr lang="en-US" dirty="0"/>
              <a:t>ntegration of H2 risks in our Prevention Plan, work order, fire/spark permit (use of specific tool), …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732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271D184-1665-4187-BE76-3477A7269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32" y="358967"/>
            <a:ext cx="10515600" cy="701227"/>
          </a:xfrm>
        </p:spPr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new for </a:t>
            </a:r>
            <a:r>
              <a:rPr lang="fr-FR" dirty="0" err="1"/>
              <a:t>operators</a:t>
            </a:r>
            <a:r>
              <a:rPr lang="fr-FR" dirty="0"/>
              <a:t>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8E5932-8EF3-C6E7-C2E7-D63D55F49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941" y="1178772"/>
            <a:ext cx="1848893" cy="4998860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36822EF7-9575-E06C-7ED1-15C92654B8AB}"/>
              </a:ext>
            </a:extLst>
          </p:cNvPr>
          <p:cNvGrpSpPr/>
          <p:nvPr/>
        </p:nvGrpSpPr>
        <p:grpSpPr>
          <a:xfrm>
            <a:off x="1794563" y="1895771"/>
            <a:ext cx="2025247" cy="2114574"/>
            <a:chOff x="1885619" y="2249121"/>
            <a:chExt cx="2025247" cy="2114574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4D1B91B3-B13A-792E-35CF-79A1B38D58C0}"/>
                </a:ext>
              </a:extLst>
            </p:cNvPr>
            <p:cNvSpPr/>
            <p:nvPr/>
          </p:nvSpPr>
          <p:spPr>
            <a:xfrm>
              <a:off x="1975325" y="2249121"/>
              <a:ext cx="1935541" cy="79085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>
                  <a:solidFill>
                    <a:schemeClr val="tx1"/>
                  </a:solidFill>
                </a:rPr>
                <a:t>Gas detector</a:t>
              </a:r>
            </a:p>
            <a:p>
              <a:pPr algn="ctr"/>
              <a:r>
                <a:rPr lang="fr-FR" sz="1400" b="1" dirty="0">
                  <a:solidFill>
                    <a:schemeClr val="tx1"/>
                  </a:solidFill>
                </a:rPr>
                <a:t>%LFL H2, O2, H2S, CO</a:t>
              </a:r>
            </a:p>
          </p:txBody>
        </p:sp>
        <p:pic>
          <p:nvPicPr>
            <p:cNvPr id="9" name="Image 8" descr="Une image contenant texte, Contrôleur de jeu, Appareil électronique, Appareils électroniques&#10;&#10;Description générée automatiquement">
              <a:extLst>
                <a:ext uri="{FF2B5EF4-FFF2-40B4-BE49-F238E27FC236}">
                  <a16:creationId xmlns:a16="http://schemas.microsoft.com/office/drawing/2014/main" id="{4ED711DD-8084-153E-DF67-AD18CC6DA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619" y="2846576"/>
              <a:ext cx="762870" cy="1517119"/>
            </a:xfrm>
            <a:prstGeom prst="rect">
              <a:avLst/>
            </a:prstGeom>
          </p:spPr>
        </p:pic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4E8B25E0-8CC3-6B73-DFD5-FE3D5EBC4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80" y="2411726"/>
            <a:ext cx="932442" cy="1554071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80480DA-991E-01C9-C9BB-BD1F0BFBF516}"/>
              </a:ext>
            </a:extLst>
          </p:cNvPr>
          <p:cNvCxnSpPr>
            <a:cxnSpLocks/>
          </p:cNvCxnSpPr>
          <p:nvPr/>
        </p:nvCxnSpPr>
        <p:spPr>
          <a:xfrm flipH="1" flipV="1">
            <a:off x="3857719" y="2493226"/>
            <a:ext cx="1666781" cy="29759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0DECDFC-4112-3974-01AB-287C6107E6CF}"/>
              </a:ext>
            </a:extLst>
          </p:cNvPr>
          <p:cNvCxnSpPr>
            <a:cxnSpLocks/>
          </p:cNvCxnSpPr>
          <p:nvPr/>
        </p:nvCxnSpPr>
        <p:spPr>
          <a:xfrm flipV="1">
            <a:off x="6203339" y="1511445"/>
            <a:ext cx="1497896" cy="127789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AAE8130-2EBA-0EFA-832C-4B26B9633D3C}"/>
              </a:ext>
            </a:extLst>
          </p:cNvPr>
          <p:cNvGrpSpPr/>
          <p:nvPr/>
        </p:nvGrpSpPr>
        <p:grpSpPr>
          <a:xfrm>
            <a:off x="7701235" y="1116015"/>
            <a:ext cx="3317922" cy="1844332"/>
            <a:chOff x="7478985" y="1826996"/>
            <a:chExt cx="3317922" cy="1844332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0DC5EDC0-0433-16C9-7728-030CC20E2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26" b="95484" l="1220" r="98780">
                          <a14:foregroundMark x1="4268" y1="18710" x2="50610" y2="16774"/>
                          <a14:foregroundMark x1="50610" y1="16774" x2="91463" y2="19355"/>
                          <a14:foregroundMark x1="91463" y1="19355" x2="65854" y2="645"/>
                          <a14:foregroundMark x1="65854" y1="645" x2="4878" y2="5806"/>
                          <a14:foregroundMark x1="4878" y1="5806" x2="4268" y2="18710"/>
                          <a14:foregroundMark x1="15244" y1="20000" x2="23780" y2="82581"/>
                          <a14:foregroundMark x1="23780" y1="82581" x2="52439" y2="94839"/>
                          <a14:foregroundMark x1="52439" y1="94839" x2="77439" y2="69032"/>
                          <a14:foregroundMark x1="77439" y1="69032" x2="89024" y2="23226"/>
                          <a14:foregroundMark x1="89024" y1="23226" x2="60366" y2="0"/>
                          <a14:foregroundMark x1="60366" y1="0" x2="25610" y2="0"/>
                          <a14:foregroundMark x1="25610" y1="0" x2="1220" y2="21935"/>
                          <a14:foregroundMark x1="1220" y1="21935" x2="15854" y2="24516"/>
                          <a14:foregroundMark x1="59146" y1="47097" x2="59146" y2="47097"/>
                          <a14:foregroundMark x1="66463" y1="37419" x2="66463" y2="37419"/>
                          <a14:foregroundMark x1="66463" y1="37419" x2="66463" y2="37419"/>
                          <a14:foregroundMark x1="66463" y1="37419" x2="28659" y2="27097"/>
                          <a14:foregroundMark x1="28659" y1="27097" x2="51829" y2="56129"/>
                          <a14:foregroundMark x1="51829" y1="56129" x2="82927" y2="43871"/>
                          <a14:foregroundMark x1="82927" y1="43871" x2="53659" y2="56774"/>
                          <a14:foregroundMark x1="30488" y1="58710" x2="50610" y2="87097"/>
                          <a14:foregroundMark x1="50610" y1="87097" x2="48171" y2="95484"/>
                          <a14:foregroundMark x1="53659" y1="61290" x2="46951" y2="72258"/>
                          <a14:foregroundMark x1="82317" y1="18710" x2="93902" y2="3226"/>
                          <a14:foregroundMark x1="46341" y1="9677" x2="46341" y2="9677"/>
                          <a14:foregroundMark x1="98780" y1="8387" x2="98780" y2="838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03505" y="2652438"/>
              <a:ext cx="989773" cy="935457"/>
            </a:xfrm>
            <a:prstGeom prst="rect">
              <a:avLst/>
            </a:prstGeom>
          </p:spPr>
        </p:pic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0C9FD1DF-409F-57FE-DDCB-99F897784765}"/>
                </a:ext>
              </a:extLst>
            </p:cNvPr>
            <p:cNvSpPr/>
            <p:nvPr/>
          </p:nvSpPr>
          <p:spPr>
            <a:xfrm>
              <a:off x="7478985" y="1826996"/>
              <a:ext cx="3317922" cy="79085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Work clothes : high visibility, anti flame propagation and </a:t>
              </a:r>
              <a:r>
                <a:rPr 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anti static</a:t>
              </a:r>
              <a:r>
                <a:rPr lang="en-US" sz="1400" b="1" dirty="0">
                  <a:solidFill>
                    <a:schemeClr val="tx1"/>
                  </a:solidFill>
                </a:rPr>
                <a:t>) </a:t>
              </a:r>
              <a:endParaRPr lang="fr-FR" sz="1400" b="1" dirty="0">
                <a:solidFill>
                  <a:schemeClr val="tx1"/>
                </a:solidFill>
              </a:endParaRP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906AEEF7-C50E-FBBA-3379-1D366DDE5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9222466" y="2597663"/>
              <a:ext cx="1073665" cy="1073665"/>
            </a:xfrm>
            <a:prstGeom prst="rect">
              <a:avLst/>
            </a:prstGeom>
          </p:spPr>
        </p:pic>
      </p:grp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B825B8FB-9389-873A-4F58-671BD0794138}"/>
              </a:ext>
            </a:extLst>
          </p:cNvPr>
          <p:cNvSpPr/>
          <p:nvPr/>
        </p:nvSpPr>
        <p:spPr>
          <a:xfrm>
            <a:off x="7204407" y="4984886"/>
            <a:ext cx="4279514" cy="7729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According to risk analyses, use of thermal camera</a:t>
            </a:r>
            <a:endParaRPr lang="fr-FR" sz="1200" b="1" dirty="0">
              <a:solidFill>
                <a:schemeClr val="tx1"/>
              </a:solidFill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24D8F16-A42D-73E4-B950-618E2DDBB6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29988" y="4271260"/>
            <a:ext cx="695156" cy="1285702"/>
          </a:xfrm>
          <a:prstGeom prst="rect">
            <a:avLst/>
          </a:prstGeom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DA068179-2DA6-0AD3-A836-D30DF3906230}"/>
              </a:ext>
            </a:extLst>
          </p:cNvPr>
          <p:cNvCxnSpPr>
            <a:cxnSpLocks/>
          </p:cNvCxnSpPr>
          <p:nvPr/>
        </p:nvCxnSpPr>
        <p:spPr>
          <a:xfrm flipH="1" flipV="1">
            <a:off x="4072290" y="5366248"/>
            <a:ext cx="1452210" cy="27340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A6EED75D-7045-5C34-F192-9B5215B3E076}"/>
              </a:ext>
            </a:extLst>
          </p:cNvPr>
          <p:cNvGrpSpPr/>
          <p:nvPr/>
        </p:nvGrpSpPr>
        <p:grpSpPr>
          <a:xfrm>
            <a:off x="1298878" y="4296018"/>
            <a:ext cx="3457021" cy="2056477"/>
            <a:chOff x="523379" y="4704660"/>
            <a:chExt cx="3457021" cy="2056477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2D711966-1329-E41F-DA41-A67D1F540BD7}"/>
                </a:ext>
              </a:extLst>
            </p:cNvPr>
            <p:cNvGrpSpPr/>
            <p:nvPr/>
          </p:nvGrpSpPr>
          <p:grpSpPr>
            <a:xfrm>
              <a:off x="1538297" y="5591039"/>
              <a:ext cx="2442103" cy="1170098"/>
              <a:chOff x="893644" y="5415028"/>
              <a:chExt cx="2442103" cy="1170098"/>
            </a:xfrm>
          </p:grpSpPr>
          <p:sp>
            <p:nvSpPr>
              <p:cNvPr id="24" name="Rectangle : coins arrondis 23">
                <a:extLst>
                  <a:ext uri="{FF2B5EF4-FFF2-40B4-BE49-F238E27FC236}">
                    <a16:creationId xmlns:a16="http://schemas.microsoft.com/office/drawing/2014/main" id="{169D7A39-1CF1-3BF9-2F50-D60BB7546FBE}"/>
                  </a:ext>
                </a:extLst>
              </p:cNvPr>
              <p:cNvSpPr/>
              <p:nvPr/>
            </p:nvSpPr>
            <p:spPr>
              <a:xfrm>
                <a:off x="893644" y="5415028"/>
                <a:ext cx="1752871" cy="91450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 err="1">
                    <a:solidFill>
                      <a:schemeClr val="tx1"/>
                    </a:solidFill>
                  </a:rPr>
                  <a:t>Antistatic</a:t>
                </a:r>
                <a:r>
                  <a:rPr lang="fr-FR" sz="1400" b="1" dirty="0">
                    <a:solidFill>
                      <a:schemeClr val="tx1"/>
                    </a:solidFill>
                  </a:rPr>
                  <a:t> </a:t>
                </a:r>
                <a:r>
                  <a:rPr lang="fr-FR" sz="1400" b="1" dirty="0" err="1">
                    <a:solidFill>
                      <a:schemeClr val="tx1"/>
                    </a:solidFill>
                  </a:rPr>
                  <a:t>safety</a:t>
                </a:r>
                <a:r>
                  <a:rPr lang="fr-FR" sz="1400" b="1" dirty="0">
                    <a:solidFill>
                      <a:schemeClr val="tx1"/>
                    </a:solidFill>
                  </a:rPr>
                  <a:t> </a:t>
                </a:r>
                <a:r>
                  <a:rPr lang="fr-FR" sz="1400" b="1" dirty="0" err="1">
                    <a:solidFill>
                      <a:schemeClr val="tx1"/>
                    </a:solidFill>
                  </a:rPr>
                  <a:t>shoes</a:t>
                </a:r>
                <a:endParaRPr lang="fr-FR" sz="1400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fr-FR" sz="1400" b="1" dirty="0">
                    <a:solidFill>
                      <a:schemeClr val="tx1"/>
                    </a:solidFill>
                  </a:rPr>
                  <a:t>(ESD certification)</a:t>
                </a:r>
              </a:p>
            </p:txBody>
          </p:sp>
          <p:pic>
            <p:nvPicPr>
              <p:cNvPr id="25" name="Image 24">
                <a:extLst>
                  <a:ext uri="{FF2B5EF4-FFF2-40B4-BE49-F238E27FC236}">
                    <a16:creationId xmlns:a16="http://schemas.microsoft.com/office/drawing/2014/main" id="{6F834850-574E-2E64-A141-81C3C50B47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4762" b="94048" l="2424" r="96364">
                            <a14:foregroundMark x1="21212" y1="14881" x2="21212" y2="14881"/>
                            <a14:foregroundMark x1="34545" y1="8333" x2="34545" y2="8333"/>
                            <a14:foregroundMark x1="74545" y1="81548" x2="74545" y2="81548"/>
                            <a14:foregroundMark x1="74545" y1="86310" x2="74545" y2="86310"/>
                            <a14:foregroundMark x1="33333" y1="91071" x2="33333" y2="91071"/>
                            <a14:foregroundMark x1="21818" y1="81548" x2="21818" y2="81548"/>
                            <a14:foregroundMark x1="4848" y1="63690" x2="4848" y2="63690"/>
                            <a14:foregroundMark x1="4848" y1="39286" x2="4848" y2="39286"/>
                            <a14:foregroundMark x1="10909" y1="26190" x2="10909" y2="26190"/>
                            <a14:foregroundMark x1="63636" y1="5952" x2="63636" y2="5952"/>
                            <a14:foregroundMark x1="83636" y1="19643" x2="83636" y2="19643"/>
                            <a14:foregroundMark x1="83636" y1="30952" x2="83636" y2="30952"/>
                            <a14:foregroundMark x1="40000" y1="51190" x2="40000" y2="51190"/>
                            <a14:foregroundMark x1="16970" y1="35714" x2="16970" y2="35714"/>
                            <a14:foregroundMark x1="16970" y1="35714" x2="56364" y2="73810"/>
                            <a14:foregroundMark x1="56364" y1="73810" x2="96364" y2="45833"/>
                            <a14:foregroundMark x1="96364" y1="45833" x2="50909" y2="25000"/>
                            <a14:foregroundMark x1="50909" y1="25000" x2="33333" y2="39286"/>
                            <a14:foregroundMark x1="58182" y1="91071" x2="58182" y2="91071"/>
                            <a14:foregroundMark x1="55152" y1="94048" x2="55152" y2="9404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37567" y="5670617"/>
                <a:ext cx="898180" cy="914509"/>
              </a:xfrm>
              <a:prstGeom prst="rect">
                <a:avLst/>
              </a:prstGeom>
            </p:spPr>
          </p:pic>
        </p:grp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673DEF01-B3A3-7D40-9851-F9C75E295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593" b="94012" l="6522" r="94022">
                          <a14:foregroundMark x1="7065" y1="60479" x2="7065" y2="60479"/>
                          <a14:foregroundMark x1="83152" y1="88024" x2="83152" y2="88024"/>
                          <a14:foregroundMark x1="88587" y1="94012" x2="88587" y2="94012"/>
                          <a14:foregroundMark x1="94022" y1="81437" x2="94022" y2="81437"/>
                          <a14:foregroundMark x1="78261" y1="17964" x2="78261" y2="17964"/>
                          <a14:foregroundMark x1="81522" y1="3593" x2="81522" y2="359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3379" y="4704660"/>
              <a:ext cx="1323534" cy="1201251"/>
            </a:xfrm>
            <a:prstGeom prst="rect">
              <a:avLst/>
            </a:prstGeom>
          </p:spPr>
        </p:pic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A0C992C6-ED5E-5806-4699-2C919761BB4B}"/>
              </a:ext>
            </a:extLst>
          </p:cNvPr>
          <p:cNvGrpSpPr/>
          <p:nvPr/>
        </p:nvGrpSpPr>
        <p:grpSpPr>
          <a:xfrm>
            <a:off x="1136164" y="874902"/>
            <a:ext cx="3662231" cy="952833"/>
            <a:chOff x="7028043" y="162866"/>
            <a:chExt cx="4529612" cy="1480767"/>
          </a:xfrm>
        </p:grpSpPr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D181CF56-CD8A-BD7B-02BD-DD5D6A087D29}"/>
                </a:ext>
              </a:extLst>
            </p:cNvPr>
            <p:cNvSpPr/>
            <p:nvPr/>
          </p:nvSpPr>
          <p:spPr>
            <a:xfrm>
              <a:off x="7902252" y="336365"/>
              <a:ext cx="3655403" cy="1307268"/>
            </a:xfrm>
            <a:prstGeom prst="round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fr-FR" sz="1400" b="1" dirty="0">
                  <a:solidFill>
                    <a:schemeClr val="accent1"/>
                  </a:solidFill>
                </a:rPr>
                <a:t>All </a:t>
              </a:r>
              <a:r>
                <a:rPr lang="fr-FR" sz="1400" b="1" dirty="0" err="1">
                  <a:solidFill>
                    <a:schemeClr val="accent1"/>
                  </a:solidFill>
                </a:rPr>
                <a:t>connected</a:t>
              </a:r>
              <a:r>
                <a:rPr lang="fr-FR" sz="1400" b="1" dirty="0">
                  <a:solidFill>
                    <a:schemeClr val="accent1"/>
                  </a:solidFill>
                </a:rPr>
                <a:t> </a:t>
              </a:r>
              <a:r>
                <a:rPr lang="fr-FR" sz="1400" b="1" dirty="0" err="1">
                  <a:solidFill>
                    <a:schemeClr val="accent1"/>
                  </a:solidFill>
                </a:rPr>
                <a:t>object</a:t>
              </a:r>
              <a:r>
                <a:rPr lang="fr-FR" sz="1400" b="1" dirty="0">
                  <a:solidFill>
                    <a:schemeClr val="accent1"/>
                  </a:solidFill>
                </a:rPr>
                <a:t> (</a:t>
              </a:r>
              <a:r>
                <a:rPr lang="fr-FR" sz="1400" b="1" dirty="0" err="1">
                  <a:solidFill>
                    <a:schemeClr val="accent1"/>
                  </a:solidFill>
                </a:rPr>
                <a:t>watch</a:t>
              </a:r>
              <a:r>
                <a:rPr lang="fr-FR" sz="1400" b="1" dirty="0">
                  <a:solidFill>
                    <a:schemeClr val="accent1"/>
                  </a:solidFill>
                </a:rPr>
                <a:t>, smartphone,…) not </a:t>
              </a:r>
              <a:r>
                <a:rPr lang="fr-FR" sz="1400" b="1" dirty="0" err="1">
                  <a:solidFill>
                    <a:schemeClr val="accent1"/>
                  </a:solidFill>
                </a:rPr>
                <a:t>allowed</a:t>
              </a:r>
              <a:r>
                <a:rPr lang="fr-FR" sz="1400" b="1" dirty="0">
                  <a:solidFill>
                    <a:schemeClr val="accent1"/>
                  </a:solidFill>
                </a:rPr>
                <a:t> on process zone and </a:t>
              </a:r>
              <a:r>
                <a:rPr lang="fr-FR" sz="1400" b="1" dirty="0" err="1">
                  <a:solidFill>
                    <a:schemeClr val="accent1"/>
                  </a:solidFill>
                </a:rPr>
                <a:t>storage</a:t>
              </a:r>
              <a:r>
                <a:rPr lang="fr-FR" sz="1400" b="1" dirty="0">
                  <a:solidFill>
                    <a:schemeClr val="accent1"/>
                  </a:solidFill>
                </a:rPr>
                <a:t> platform</a:t>
              </a:r>
            </a:p>
          </p:txBody>
        </p: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C73258EC-9DC1-3529-E40E-31751794D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028043" y="162866"/>
              <a:ext cx="1053479" cy="944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264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271D184-1665-4187-BE76-3477A7269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new for </a:t>
            </a:r>
            <a:r>
              <a:rPr lang="fr-FR" dirty="0" err="1"/>
              <a:t>operators</a:t>
            </a:r>
            <a:r>
              <a:rPr lang="fr-FR" dirty="0"/>
              <a:t> ?</a:t>
            </a: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9DD4C0C4-F37A-E29A-B660-217A85B07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8" y="1460897"/>
            <a:ext cx="11119756" cy="432758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Operations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</a:p>
          <a:p>
            <a:pPr marL="449263" indent="0" algn="just">
              <a:buNone/>
            </a:pPr>
            <a:r>
              <a:rPr lang="fr-FR" dirty="0" err="1"/>
              <a:t>Isolate</a:t>
            </a:r>
            <a:r>
              <a:rPr lang="fr-FR" dirty="0"/>
              <a:t> </a:t>
            </a:r>
            <a:r>
              <a:rPr lang="fr-FR" dirty="0" err="1"/>
              <a:t>equipment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nitrogen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inerting</a:t>
            </a:r>
            <a:r>
              <a:rPr lang="fr-FR" dirty="0">
                <a:sym typeface="Wingdings" panose="05000000000000000000" pitchFamily="2" charset="2"/>
              </a:rPr>
              <a:t>  </a:t>
            </a:r>
            <a:r>
              <a:rPr lang="fr-FR" dirty="0" err="1">
                <a:sym typeface="Wingdings" panose="05000000000000000000" pitchFamily="2" charset="2"/>
              </a:rPr>
              <a:t>ready</a:t>
            </a:r>
            <a:r>
              <a:rPr lang="fr-FR" dirty="0">
                <a:sym typeface="Wingdings" panose="05000000000000000000" pitchFamily="2" charset="2"/>
              </a:rPr>
              <a:t> for maintenance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Package (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electolyser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,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compressor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) :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risk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with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confined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space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457200" lvl="1" indent="0" algn="just">
              <a:buNone/>
            </a:pPr>
            <a:r>
              <a:rPr lang="en-US" dirty="0"/>
              <a:t>Monitor the O</a:t>
            </a:r>
            <a:r>
              <a:rPr lang="en-US" baseline="-25000" dirty="0"/>
              <a:t>2</a:t>
            </a:r>
            <a:r>
              <a:rPr lang="en-US" dirty="0"/>
              <a:t> cell because the risk of anoxia may be present if nitrogen </a:t>
            </a:r>
            <a:r>
              <a:rPr lang="en-US" dirty="0" err="1"/>
              <a:t>inerting</a:t>
            </a:r>
            <a:r>
              <a:rPr lang="en-US" dirty="0"/>
              <a:t> is carried out automatically upon detection of a leak in the package</a:t>
            </a:r>
          </a:p>
          <a:p>
            <a:pPr marL="457200" lvl="1" indent="0" algn="just">
              <a:buNone/>
            </a:pPr>
            <a:endParaRPr lang="en-US" dirty="0"/>
          </a:p>
          <a:p>
            <a:pPr marL="457200" lvl="1" indent="0" algn="just">
              <a:buNone/>
            </a:pPr>
            <a:r>
              <a:rPr lang="en-US" dirty="0"/>
              <a:t>Let the package doors open during all the operation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7718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271D184-1665-4187-BE76-3477A7269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new for </a:t>
            </a:r>
            <a:r>
              <a:rPr lang="fr-FR" dirty="0" err="1"/>
              <a:t>operators</a:t>
            </a:r>
            <a:r>
              <a:rPr lang="fr-FR" dirty="0"/>
              <a:t> ?</a:t>
            </a: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9DD4C0C4-F37A-E29A-B660-217A85B07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182384"/>
            <a:ext cx="11119756" cy="5357209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Emergency Plan adapted with the integration of new H2 installations (perimeter) and in coordination with other operators close to our site (new risks scenarios)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0" indent="0" algn="just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H2 leak detection : Stop operation </a:t>
            </a:r>
            <a:r>
              <a:rPr lang="en-US" dirty="0">
                <a:sym typeface="Wingdings" panose="05000000000000000000" pitchFamily="2" charset="2"/>
              </a:rPr>
              <a:t> evacuation site  inform supervision room</a:t>
            </a:r>
            <a:r>
              <a:rPr lang="en-US" dirty="0"/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Stop operations in case of storm alert (specific subscription for weather information, already used for Natural Gas site)</a:t>
            </a:r>
          </a:p>
          <a:p>
            <a:pPr marL="0" indent="0" algn="just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ce réservé du texte 36">
            <a:extLst>
              <a:ext uri="{FF2B5EF4-FFF2-40B4-BE49-F238E27FC236}">
                <a16:creationId xmlns:a16="http://schemas.microsoft.com/office/drawing/2014/main" id="{A91BCAEA-39C4-3FB9-2CA7-C29DACD28DD6}"/>
              </a:ext>
            </a:extLst>
          </p:cNvPr>
          <p:cNvSpPr>
            <a:spLocks noGrp="1"/>
          </p:cNvSpPr>
          <p:nvPr/>
        </p:nvSpPr>
        <p:spPr>
          <a:xfrm>
            <a:off x="428625" y="972736"/>
            <a:ext cx="11334750" cy="4486827"/>
          </a:xfrm>
          <a:prstGeom prst="rect">
            <a:avLst/>
          </a:prstGeom>
          <a:noFill/>
        </p:spPr>
        <p:txBody>
          <a:bodyPr vert="horz" lIns="251999" tIns="251999" rIns="251999" bIns="251999" rtlCol="0">
            <a:noAutofit/>
          </a:bodyPr>
          <a:lstStyle>
            <a:lvl1pPr marL="182563" indent="-1746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2"/>
              </a:buBlip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2"/>
              </a:buBlip>
              <a:tabLst/>
              <a:defRPr sz="1800" b="1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460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60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4608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Blip>
                <a:blip r:embed="rId2"/>
              </a:buBlip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FR" dirty="0"/>
          </a:p>
          <a:p>
            <a:pPr lvl="1"/>
            <a:endParaRPr lang="fr-FR" dirty="0"/>
          </a:p>
          <a:p>
            <a:pPr marL="7938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76C49EC-BE99-D6C6-B958-BC425ABAD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928" y="2290413"/>
            <a:ext cx="4279495" cy="270903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95410B8-5BF1-E390-9FBF-41B10A660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772" y="2347553"/>
            <a:ext cx="922712" cy="2163785"/>
          </a:xfrm>
          <a:prstGeom prst="rect">
            <a:avLst/>
          </a:prstGeom>
        </p:spPr>
      </p:pic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6DE9F4C6-2DC9-8BEB-A9AD-E9D8257C9B87}"/>
              </a:ext>
            </a:extLst>
          </p:cNvPr>
          <p:cNvSpPr/>
          <p:nvPr/>
        </p:nvSpPr>
        <p:spPr>
          <a:xfrm>
            <a:off x="4105477" y="2618200"/>
            <a:ext cx="2173207" cy="855636"/>
          </a:xfrm>
          <a:prstGeom prst="wedgeEllipseCallout">
            <a:avLst>
              <a:gd name="adj1" fmla="val -65988"/>
              <a:gd name="adj2" fmla="val 4372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Site </a:t>
            </a:r>
            <a:r>
              <a:rPr lang="fr-FR" dirty="0" err="1"/>
              <a:t>evacuation</a:t>
            </a:r>
            <a:endParaRPr lang="fr-FR" dirty="0"/>
          </a:p>
        </p:txBody>
      </p:sp>
      <p:pic>
        <p:nvPicPr>
          <p:cNvPr id="10" name="Graphique 38" descr="Mégaphone1 avec un remplissage uni">
            <a:extLst>
              <a:ext uri="{FF2B5EF4-FFF2-40B4-BE49-F238E27FC236}">
                <a16:creationId xmlns:a16="http://schemas.microsoft.com/office/drawing/2014/main" id="{6DDDA41E-CD50-4AA8-B47A-29EB921839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5728" y="2639549"/>
            <a:ext cx="914400" cy="914400"/>
          </a:xfrm>
          <a:prstGeom prst="rect">
            <a:avLst/>
          </a:prstGeom>
        </p:spPr>
      </p:pic>
      <p:sp>
        <p:nvSpPr>
          <p:cNvPr id="11" name="ZoneTexte 39">
            <a:extLst>
              <a:ext uri="{FF2B5EF4-FFF2-40B4-BE49-F238E27FC236}">
                <a16:creationId xmlns:a16="http://schemas.microsoft.com/office/drawing/2014/main" id="{660D2D58-391E-CF09-10B7-6CAE3EFC7D99}"/>
              </a:ext>
            </a:extLst>
          </p:cNvPr>
          <p:cNvSpPr txBox="1"/>
          <p:nvPr/>
        </p:nvSpPr>
        <p:spPr>
          <a:xfrm>
            <a:off x="428625" y="3419933"/>
            <a:ext cx="1328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 err="1"/>
              <a:t>Alarm</a:t>
            </a:r>
            <a:r>
              <a:rPr lang="fr-FR" sz="1600" dirty="0"/>
              <a:t> </a:t>
            </a:r>
            <a:r>
              <a:rPr lang="fr-FR" sz="1600" dirty="0" err="1"/>
              <a:t>evacuation</a:t>
            </a:r>
            <a:r>
              <a:rPr lang="fr-FR" sz="1600" dirty="0"/>
              <a:t> site</a:t>
            </a:r>
            <a:endParaRPr lang="fr-FR" sz="1600" dirty="0">
              <a:cs typeface="Arial"/>
            </a:endParaRPr>
          </a:p>
        </p:txBody>
      </p:sp>
      <p:sp>
        <p:nvSpPr>
          <p:cNvPr id="12" name="ZoneTexte 40">
            <a:extLst>
              <a:ext uri="{FF2B5EF4-FFF2-40B4-BE49-F238E27FC236}">
                <a16:creationId xmlns:a16="http://schemas.microsoft.com/office/drawing/2014/main" id="{2A322291-B9C9-7B53-198B-F8E310554A79}"/>
              </a:ext>
            </a:extLst>
          </p:cNvPr>
          <p:cNvSpPr txBox="1"/>
          <p:nvPr/>
        </p:nvSpPr>
        <p:spPr>
          <a:xfrm>
            <a:off x="1622172" y="3258300"/>
            <a:ext cx="13286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/>
              <a:t>OU</a:t>
            </a:r>
            <a:endParaRPr lang="fr-FR" sz="1600">
              <a:cs typeface="Arial"/>
            </a:endParaRPr>
          </a:p>
        </p:txBody>
      </p:sp>
      <p:pic>
        <p:nvPicPr>
          <p:cNvPr id="13" name="Graphique 41" descr="Flèches de chevron avec un remplissage uni">
            <a:extLst>
              <a:ext uri="{FF2B5EF4-FFF2-40B4-BE49-F238E27FC236}">
                <a16:creationId xmlns:a16="http://schemas.microsoft.com/office/drawing/2014/main" id="{4B6C7CED-8AE1-740F-446F-9C69BEFCC7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39077" y="3204101"/>
            <a:ext cx="914400" cy="914400"/>
          </a:xfrm>
          <a:prstGeom prst="rect">
            <a:avLst/>
          </a:prstGeom>
        </p:spPr>
      </p:pic>
      <p:sp>
        <p:nvSpPr>
          <p:cNvPr id="14" name="ZoneTexte 42">
            <a:extLst>
              <a:ext uri="{FF2B5EF4-FFF2-40B4-BE49-F238E27FC236}">
                <a16:creationId xmlns:a16="http://schemas.microsoft.com/office/drawing/2014/main" id="{478D77BF-8425-18F9-CB7D-DCE3034C42DC}"/>
              </a:ext>
            </a:extLst>
          </p:cNvPr>
          <p:cNvSpPr txBox="1"/>
          <p:nvPr/>
        </p:nvSpPr>
        <p:spPr>
          <a:xfrm>
            <a:off x="7395456" y="5040071"/>
            <a:ext cx="40629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>
                <a:sym typeface="Wingdings" panose="05000000000000000000" pitchFamily="2" charset="2"/>
              </a:rPr>
              <a:t> </a:t>
            </a:r>
            <a:r>
              <a:rPr lang="fr-FR" sz="1600" b="1" dirty="0" err="1"/>
              <a:t>Reach</a:t>
            </a:r>
            <a:r>
              <a:rPr lang="fr-FR" sz="1600" b="1" dirty="0"/>
              <a:t> the meeting point </a:t>
            </a:r>
            <a:r>
              <a:rPr lang="fr-FR" sz="1600" b="1" dirty="0">
                <a:sym typeface="Wingdings" panose="05000000000000000000" pitchFamily="2" charset="2"/>
              </a:rPr>
              <a:t></a:t>
            </a:r>
            <a:endParaRPr lang="fr-FR" sz="16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65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 descr="Une image contenant ciel, extérieur, personne&#10;&#10;Description générée automatiquement">
            <a:extLst>
              <a:ext uri="{FF2B5EF4-FFF2-40B4-BE49-F238E27FC236}">
                <a16:creationId xmlns:a16="http://schemas.microsoft.com/office/drawing/2014/main" id="{E1019439-ECF5-14A0-B405-3BE04B60D3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DD57A697-15D8-649A-4857-EA44DE6093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74" y="0"/>
            <a:ext cx="12191998" cy="686038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55AB00BD-FCC0-924C-A041-788B0D3C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298" y="1464699"/>
            <a:ext cx="9153400" cy="2571264"/>
          </a:xfrm>
        </p:spPr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 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8DB4F5C4-83E7-0A8A-9A74-E36905E604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FA22C568-C12E-E98D-C511-A0BD03F2A9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8" name="Image 167" descr="Une image contenant texte, arts de la table, assiette, vaisselle&#10;&#10;Description générée automatiquement">
            <a:extLst>
              <a:ext uri="{FF2B5EF4-FFF2-40B4-BE49-F238E27FC236}">
                <a16:creationId xmlns:a16="http://schemas.microsoft.com/office/drawing/2014/main" id="{1B000B40-BAD3-4A4C-8B7A-D515EC1F5C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677" y="3232931"/>
            <a:ext cx="3154646" cy="1240714"/>
          </a:xfrm>
          <a:prstGeom prst="rect">
            <a:avLst/>
          </a:prstGeom>
        </p:spPr>
      </p:pic>
      <p:grpSp>
        <p:nvGrpSpPr>
          <p:cNvPr id="170" name="Groupe 169">
            <a:extLst>
              <a:ext uri="{FF2B5EF4-FFF2-40B4-BE49-F238E27FC236}">
                <a16:creationId xmlns:a16="http://schemas.microsoft.com/office/drawing/2014/main" id="{EFB71702-FB89-4B4B-A2E9-84AAD8BD71C7}"/>
              </a:ext>
            </a:extLst>
          </p:cNvPr>
          <p:cNvGrpSpPr/>
          <p:nvPr/>
        </p:nvGrpSpPr>
        <p:grpSpPr>
          <a:xfrm>
            <a:off x="5866925" y="5575380"/>
            <a:ext cx="475301" cy="475300"/>
            <a:chOff x="5233030" y="5173017"/>
            <a:chExt cx="557545" cy="557545"/>
          </a:xfrm>
        </p:grpSpPr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1758C896-E81A-1C47-A133-2B4309828E4B}"/>
                </a:ext>
              </a:extLst>
            </p:cNvPr>
            <p:cNvSpPr/>
            <p:nvPr/>
          </p:nvSpPr>
          <p:spPr>
            <a:xfrm>
              <a:off x="5233030" y="5173017"/>
              <a:ext cx="557545" cy="557545"/>
            </a:xfrm>
            <a:custGeom>
              <a:avLst/>
              <a:gdLst>
                <a:gd name="connsiteX0" fmla="*/ 557545 w 557545"/>
                <a:gd name="connsiteY0" fmla="*/ 278773 h 557545"/>
                <a:gd name="connsiteX1" fmla="*/ 278772 w 557545"/>
                <a:gd name="connsiteY1" fmla="*/ 557545 h 557545"/>
                <a:gd name="connsiteX2" fmla="*/ 0 w 557545"/>
                <a:gd name="connsiteY2" fmla="*/ 278773 h 557545"/>
                <a:gd name="connsiteX3" fmla="*/ 278772 w 557545"/>
                <a:gd name="connsiteY3" fmla="*/ 0 h 557545"/>
                <a:gd name="connsiteX4" fmla="*/ 557545 w 557545"/>
                <a:gd name="connsiteY4" fmla="*/ 278773 h 5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545" h="557545">
                  <a:moveTo>
                    <a:pt x="557545" y="278773"/>
                  </a:moveTo>
                  <a:cubicBezTo>
                    <a:pt x="557545" y="432734"/>
                    <a:pt x="432734" y="557545"/>
                    <a:pt x="278772" y="557545"/>
                  </a:cubicBezTo>
                  <a:cubicBezTo>
                    <a:pt x="124811" y="557545"/>
                    <a:pt x="0" y="432734"/>
                    <a:pt x="0" y="278773"/>
                  </a:cubicBezTo>
                  <a:cubicBezTo>
                    <a:pt x="0" y="124811"/>
                    <a:pt x="124811" y="0"/>
                    <a:pt x="278772" y="0"/>
                  </a:cubicBezTo>
                  <a:cubicBezTo>
                    <a:pt x="432734" y="0"/>
                    <a:pt x="557545" y="124811"/>
                    <a:pt x="557545" y="278773"/>
                  </a:cubicBezTo>
                  <a:close/>
                </a:path>
              </a:pathLst>
            </a:custGeom>
            <a:solidFill>
              <a:schemeClr val="bg1"/>
            </a:solidFill>
            <a:ln w="9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321B8920-B505-EE4D-9510-ABDEFFD58EE4}"/>
                </a:ext>
              </a:extLst>
            </p:cNvPr>
            <p:cNvSpPr/>
            <p:nvPr/>
          </p:nvSpPr>
          <p:spPr>
            <a:xfrm>
              <a:off x="5333056" y="5306526"/>
              <a:ext cx="357489" cy="290528"/>
            </a:xfrm>
            <a:custGeom>
              <a:avLst/>
              <a:gdLst>
                <a:gd name="connsiteX0" fmla="*/ 357490 w 357489"/>
                <a:gd name="connsiteY0" fmla="*/ 34372 h 290527"/>
                <a:gd name="connsiteX1" fmla="*/ 315368 w 357489"/>
                <a:gd name="connsiteY1" fmla="*/ 45924 h 290527"/>
                <a:gd name="connsiteX2" fmla="*/ 347615 w 357489"/>
                <a:gd name="connsiteY2" fmla="*/ 5353 h 290527"/>
                <a:gd name="connsiteX3" fmla="*/ 301034 w 357489"/>
                <a:gd name="connsiteY3" fmla="*/ 23150 h 290527"/>
                <a:gd name="connsiteX4" fmla="*/ 247503 w 357489"/>
                <a:gd name="connsiteY4" fmla="*/ 0 h 290527"/>
                <a:gd name="connsiteX5" fmla="*/ 174177 w 357489"/>
                <a:gd name="connsiteY5" fmla="*/ 73336 h 290527"/>
                <a:gd name="connsiteX6" fmla="*/ 176067 w 357489"/>
                <a:gd name="connsiteY6" fmla="*/ 90053 h 290527"/>
                <a:gd name="connsiteX7" fmla="*/ 24911 w 357489"/>
                <a:gd name="connsiteY7" fmla="*/ 13430 h 290527"/>
                <a:gd name="connsiteX8" fmla="*/ 14980 w 357489"/>
                <a:gd name="connsiteY8" fmla="*/ 50303 h 290527"/>
                <a:gd name="connsiteX9" fmla="*/ 47603 w 357489"/>
                <a:gd name="connsiteY9" fmla="*/ 111337 h 290527"/>
                <a:gd name="connsiteX10" fmla="*/ 14381 w 357489"/>
                <a:gd name="connsiteY10" fmla="*/ 102168 h 290527"/>
                <a:gd name="connsiteX11" fmla="*/ 14381 w 357489"/>
                <a:gd name="connsiteY11" fmla="*/ 103095 h 290527"/>
                <a:gd name="connsiteX12" fmla="*/ 73207 w 357489"/>
                <a:gd name="connsiteY12" fmla="*/ 174999 h 290527"/>
                <a:gd name="connsiteX13" fmla="*/ 53884 w 357489"/>
                <a:gd name="connsiteY13" fmla="*/ 177570 h 290527"/>
                <a:gd name="connsiteX14" fmla="*/ 40079 w 357489"/>
                <a:gd name="connsiteY14" fmla="*/ 176279 h 290527"/>
                <a:gd name="connsiteX15" fmla="*/ 108577 w 357489"/>
                <a:gd name="connsiteY15" fmla="*/ 227205 h 290527"/>
                <a:gd name="connsiteX16" fmla="*/ 17504 w 357489"/>
                <a:gd name="connsiteY16" fmla="*/ 258608 h 290527"/>
                <a:gd name="connsiteX17" fmla="*/ 0 w 357489"/>
                <a:gd name="connsiteY17" fmla="*/ 257563 h 290527"/>
                <a:gd name="connsiteX18" fmla="*/ 112417 w 357489"/>
                <a:gd name="connsiteY18" fmla="*/ 290527 h 290527"/>
                <a:gd name="connsiteX19" fmla="*/ 321073 w 357489"/>
                <a:gd name="connsiteY19" fmla="*/ 81871 h 290527"/>
                <a:gd name="connsiteX20" fmla="*/ 320850 w 357489"/>
                <a:gd name="connsiteY20" fmla="*/ 72385 h 290527"/>
                <a:gd name="connsiteX21" fmla="*/ 357490 w 357489"/>
                <a:gd name="connsiteY21" fmla="*/ 34372 h 29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7489" h="290527">
                  <a:moveTo>
                    <a:pt x="357490" y="34372"/>
                  </a:moveTo>
                  <a:cubicBezTo>
                    <a:pt x="344340" y="40207"/>
                    <a:pt x="330217" y="44151"/>
                    <a:pt x="315368" y="45924"/>
                  </a:cubicBezTo>
                  <a:cubicBezTo>
                    <a:pt x="330523" y="36849"/>
                    <a:pt x="342133" y="22468"/>
                    <a:pt x="347615" y="5353"/>
                  </a:cubicBezTo>
                  <a:cubicBezTo>
                    <a:pt x="333219" y="13904"/>
                    <a:pt x="317464" y="19923"/>
                    <a:pt x="301034" y="23150"/>
                  </a:cubicBezTo>
                  <a:cubicBezTo>
                    <a:pt x="287663" y="8898"/>
                    <a:pt x="268597" y="0"/>
                    <a:pt x="247503" y="0"/>
                  </a:cubicBezTo>
                  <a:cubicBezTo>
                    <a:pt x="207014" y="0"/>
                    <a:pt x="174177" y="32823"/>
                    <a:pt x="174177" y="73336"/>
                  </a:cubicBezTo>
                  <a:cubicBezTo>
                    <a:pt x="174177" y="79076"/>
                    <a:pt x="174824" y="84676"/>
                    <a:pt x="176067" y="90053"/>
                  </a:cubicBezTo>
                  <a:cubicBezTo>
                    <a:pt x="115116" y="86989"/>
                    <a:pt x="61080" y="57793"/>
                    <a:pt x="24911" y="13430"/>
                  </a:cubicBezTo>
                  <a:cubicBezTo>
                    <a:pt x="18595" y="24265"/>
                    <a:pt x="14980" y="36862"/>
                    <a:pt x="14980" y="50303"/>
                  </a:cubicBezTo>
                  <a:cubicBezTo>
                    <a:pt x="14980" y="75743"/>
                    <a:pt x="27928" y="98189"/>
                    <a:pt x="47603" y="111337"/>
                  </a:cubicBezTo>
                  <a:cubicBezTo>
                    <a:pt x="35956" y="110976"/>
                    <a:pt x="24564" y="107832"/>
                    <a:pt x="14381" y="102168"/>
                  </a:cubicBezTo>
                  <a:lnTo>
                    <a:pt x="14381" y="103095"/>
                  </a:lnTo>
                  <a:cubicBezTo>
                    <a:pt x="14381" y="138630"/>
                    <a:pt x="39656" y="168260"/>
                    <a:pt x="73207" y="174999"/>
                  </a:cubicBezTo>
                  <a:cubicBezTo>
                    <a:pt x="67044" y="176688"/>
                    <a:pt x="60576" y="177570"/>
                    <a:pt x="53884" y="177570"/>
                  </a:cubicBezTo>
                  <a:cubicBezTo>
                    <a:pt x="49153" y="177570"/>
                    <a:pt x="44563" y="177122"/>
                    <a:pt x="40079" y="176279"/>
                  </a:cubicBezTo>
                  <a:cubicBezTo>
                    <a:pt x="49411" y="205405"/>
                    <a:pt x="76495" y="226606"/>
                    <a:pt x="108577" y="227205"/>
                  </a:cubicBezTo>
                  <a:cubicBezTo>
                    <a:pt x="83478" y="246880"/>
                    <a:pt x="51853" y="258608"/>
                    <a:pt x="17504" y="258608"/>
                  </a:cubicBezTo>
                  <a:cubicBezTo>
                    <a:pt x="11587" y="258608"/>
                    <a:pt x="5740" y="258255"/>
                    <a:pt x="0" y="257563"/>
                  </a:cubicBezTo>
                  <a:cubicBezTo>
                    <a:pt x="32460" y="278377"/>
                    <a:pt x="71000" y="290527"/>
                    <a:pt x="112417" y="290527"/>
                  </a:cubicBezTo>
                  <a:cubicBezTo>
                    <a:pt x="247303" y="290527"/>
                    <a:pt x="321073" y="178780"/>
                    <a:pt x="321073" y="81871"/>
                  </a:cubicBezTo>
                  <a:cubicBezTo>
                    <a:pt x="321073" y="78690"/>
                    <a:pt x="321003" y="75532"/>
                    <a:pt x="320850" y="72385"/>
                  </a:cubicBezTo>
                  <a:cubicBezTo>
                    <a:pt x="335223" y="61990"/>
                    <a:pt x="347630" y="49117"/>
                    <a:pt x="357490" y="34372"/>
                  </a:cubicBezTo>
                  <a:close/>
                </a:path>
              </a:pathLst>
            </a:custGeom>
            <a:solidFill>
              <a:schemeClr val="accent4"/>
            </a:solidFill>
            <a:ln w="9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1" name="Groupe 170">
            <a:extLst>
              <a:ext uri="{FF2B5EF4-FFF2-40B4-BE49-F238E27FC236}">
                <a16:creationId xmlns:a16="http://schemas.microsoft.com/office/drawing/2014/main" id="{E11172FD-BEF3-CF4B-90CB-405F5F9C1332}"/>
              </a:ext>
            </a:extLst>
          </p:cNvPr>
          <p:cNvGrpSpPr/>
          <p:nvPr/>
        </p:nvGrpSpPr>
        <p:grpSpPr>
          <a:xfrm>
            <a:off x="5234091" y="5573485"/>
            <a:ext cx="470744" cy="470742"/>
            <a:chOff x="5897356" y="4787886"/>
            <a:chExt cx="552198" cy="552198"/>
          </a:xfrm>
        </p:grpSpPr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CC21861A-AE64-AE40-AFB8-26B73B25A3A4}"/>
                </a:ext>
              </a:extLst>
            </p:cNvPr>
            <p:cNvSpPr/>
            <p:nvPr/>
          </p:nvSpPr>
          <p:spPr>
            <a:xfrm>
              <a:off x="5917351" y="4815451"/>
              <a:ext cx="506859" cy="506859"/>
            </a:xfrm>
            <a:custGeom>
              <a:avLst/>
              <a:gdLst>
                <a:gd name="connsiteX0" fmla="*/ 557545 w 557545"/>
                <a:gd name="connsiteY0" fmla="*/ 278773 h 557545"/>
                <a:gd name="connsiteX1" fmla="*/ 278772 w 557545"/>
                <a:gd name="connsiteY1" fmla="*/ 557545 h 557545"/>
                <a:gd name="connsiteX2" fmla="*/ 0 w 557545"/>
                <a:gd name="connsiteY2" fmla="*/ 278773 h 557545"/>
                <a:gd name="connsiteX3" fmla="*/ 278772 w 557545"/>
                <a:gd name="connsiteY3" fmla="*/ 0 h 557545"/>
                <a:gd name="connsiteX4" fmla="*/ 557545 w 557545"/>
                <a:gd name="connsiteY4" fmla="*/ 278773 h 5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545" h="557545">
                  <a:moveTo>
                    <a:pt x="557545" y="278773"/>
                  </a:moveTo>
                  <a:cubicBezTo>
                    <a:pt x="557545" y="432734"/>
                    <a:pt x="432734" y="557545"/>
                    <a:pt x="278772" y="557545"/>
                  </a:cubicBezTo>
                  <a:cubicBezTo>
                    <a:pt x="124811" y="557545"/>
                    <a:pt x="0" y="432734"/>
                    <a:pt x="0" y="278773"/>
                  </a:cubicBezTo>
                  <a:cubicBezTo>
                    <a:pt x="0" y="124811"/>
                    <a:pt x="124811" y="0"/>
                    <a:pt x="278772" y="0"/>
                  </a:cubicBezTo>
                  <a:cubicBezTo>
                    <a:pt x="432734" y="0"/>
                    <a:pt x="557545" y="124811"/>
                    <a:pt x="557545" y="278773"/>
                  </a:cubicBezTo>
                  <a:close/>
                </a:path>
              </a:pathLst>
            </a:custGeom>
            <a:solidFill>
              <a:schemeClr val="bg1"/>
            </a:solidFill>
            <a:ln w="9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353A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74" name="Image 173">
              <a:extLst>
                <a:ext uri="{FF2B5EF4-FFF2-40B4-BE49-F238E27FC236}">
                  <a16:creationId xmlns:a16="http://schemas.microsoft.com/office/drawing/2014/main" id="{0A8FC76C-07AF-7C40-9D66-2C60C4156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7356" y="4787886"/>
              <a:ext cx="552198" cy="552198"/>
            </a:xfrm>
            <a:prstGeom prst="rect">
              <a:avLst/>
            </a:prstGeom>
          </p:spPr>
        </p:pic>
      </p:grpSp>
      <p:pic>
        <p:nvPicPr>
          <p:cNvPr id="172" name="Image 171">
            <a:extLst>
              <a:ext uri="{FF2B5EF4-FFF2-40B4-BE49-F238E27FC236}">
                <a16:creationId xmlns:a16="http://schemas.microsoft.com/office/drawing/2014/main" id="{DBE3D5F9-BE46-BA41-9E2A-EBC12A0625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098" y="5575380"/>
            <a:ext cx="475300" cy="475300"/>
          </a:xfrm>
          <a:prstGeom prst="rect">
            <a:avLst/>
          </a:prstGeom>
        </p:spPr>
      </p:pic>
      <p:sp>
        <p:nvSpPr>
          <p:cNvPr id="4" name="Rectangle 3">
            <a:hlinkClick r:id="rId7"/>
            <a:extLst>
              <a:ext uri="{FF2B5EF4-FFF2-40B4-BE49-F238E27FC236}">
                <a16:creationId xmlns:a16="http://schemas.microsoft.com/office/drawing/2014/main" id="{35D11508-3989-7A52-CED6-F69AF9A45320}"/>
              </a:ext>
            </a:extLst>
          </p:cNvPr>
          <p:cNvSpPr/>
          <p:nvPr/>
        </p:nvSpPr>
        <p:spPr>
          <a:xfrm>
            <a:off x="5054600" y="5411906"/>
            <a:ext cx="666453" cy="9634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hlinkClick r:id="rId8"/>
            <a:extLst>
              <a:ext uri="{FF2B5EF4-FFF2-40B4-BE49-F238E27FC236}">
                <a16:creationId xmlns:a16="http://schemas.microsoft.com/office/drawing/2014/main" id="{E3FCA7E1-7BE3-6BD4-5A28-8405DCD27511}"/>
              </a:ext>
            </a:extLst>
          </p:cNvPr>
          <p:cNvSpPr/>
          <p:nvPr/>
        </p:nvSpPr>
        <p:spPr>
          <a:xfrm>
            <a:off x="5850707" y="5411906"/>
            <a:ext cx="580271" cy="9634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hlinkClick r:id="rId9"/>
            <a:extLst>
              <a:ext uri="{FF2B5EF4-FFF2-40B4-BE49-F238E27FC236}">
                <a16:creationId xmlns:a16="http://schemas.microsoft.com/office/drawing/2014/main" id="{5831917A-D392-3987-1C53-5E784A1BA7E0}"/>
              </a:ext>
            </a:extLst>
          </p:cNvPr>
          <p:cNvSpPr/>
          <p:nvPr/>
        </p:nvSpPr>
        <p:spPr>
          <a:xfrm>
            <a:off x="6434907" y="5411906"/>
            <a:ext cx="580271" cy="9634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501499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Personnalisé 1">
      <a:dk1>
        <a:srgbClr val="353A3A"/>
      </a:dk1>
      <a:lt1>
        <a:srgbClr val="FFFFFF"/>
      </a:lt1>
      <a:dk2>
        <a:srgbClr val="FFFFFF"/>
      </a:dk2>
      <a:lt2>
        <a:srgbClr val="E7E6E6"/>
      </a:lt2>
      <a:accent1>
        <a:srgbClr val="59B3C3"/>
      </a:accent1>
      <a:accent2>
        <a:srgbClr val="55B893"/>
      </a:accent2>
      <a:accent3>
        <a:srgbClr val="23D2B5"/>
      </a:accent3>
      <a:accent4>
        <a:srgbClr val="00BCFD"/>
      </a:accent4>
      <a:accent5>
        <a:srgbClr val="F78A30"/>
      </a:accent5>
      <a:accent6>
        <a:srgbClr val="58B3C4"/>
      </a:accent6>
      <a:hlink>
        <a:srgbClr val="58B3C4"/>
      </a:hlink>
      <a:folHlink>
        <a:srgbClr val="58B3C4"/>
      </a:folHlink>
    </a:clrScheme>
    <a:fontScheme name="Typos Storen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c135c4ba-2280-41f8-be7d-6f21d368baa3}" enabled="1" method="Standard" siteId="{24139d14-c62c-4c47-8bdd-ce71ea1d50c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Grand écran</PresentationFormat>
  <Paragraphs>96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1_Thème Office</vt:lpstr>
      <vt:lpstr>Conception personnalisée</vt:lpstr>
      <vt:lpstr>2_Thème Office</vt:lpstr>
      <vt:lpstr>Présentation PowerPoint</vt:lpstr>
      <vt:lpstr>Présentation PowerPoint</vt:lpstr>
      <vt:lpstr>Objective - Défi H2 project</vt:lpstr>
      <vt:lpstr>Just few words of Hypster project</vt:lpstr>
      <vt:lpstr>What is new for operators ?</vt:lpstr>
      <vt:lpstr>What is new for operators ?</vt:lpstr>
      <vt:lpstr>What is new for operators ?</vt:lpstr>
      <vt:lpstr>What is new for operators ?</vt:lpstr>
      <vt:lpstr>Thank you for your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GAU Nicolas (Storengy France)</dc:creator>
  <cp:lastModifiedBy>GAU Nicolas (Storengy France)</cp:lastModifiedBy>
  <cp:revision>2</cp:revision>
  <dcterms:created xsi:type="dcterms:W3CDTF">2024-03-22T13:23:15Z</dcterms:created>
  <dcterms:modified xsi:type="dcterms:W3CDTF">2024-04-02T06:43:46Z</dcterms:modified>
</cp:coreProperties>
</file>