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4"/>
    <p:sldMasterId id="2147483662" r:id="rId5"/>
  </p:sldMasterIdLst>
  <p:notesMasterIdLst>
    <p:notesMasterId r:id="rId22"/>
  </p:notesMasterIdLst>
  <p:sldIdLst>
    <p:sldId id="934" r:id="rId6"/>
    <p:sldId id="938" r:id="rId7"/>
    <p:sldId id="264" r:id="rId8"/>
    <p:sldId id="939" r:id="rId9"/>
    <p:sldId id="935" r:id="rId10"/>
    <p:sldId id="937" r:id="rId11"/>
    <p:sldId id="945" r:id="rId12"/>
    <p:sldId id="948" r:id="rId13"/>
    <p:sldId id="950" r:id="rId14"/>
    <p:sldId id="940" r:id="rId15"/>
    <p:sldId id="949" r:id="rId16"/>
    <p:sldId id="951" r:id="rId17"/>
    <p:sldId id="941" r:id="rId18"/>
    <p:sldId id="952" r:id="rId19"/>
    <p:sldId id="953" r:id="rId20"/>
    <p:sldId id="297" r:id="rId21"/>
  </p:sldIdLst>
  <p:sldSz cx="12192000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B579CEDA-0AA9-4CE4-971D-3AD97DFA66C0}">
          <p14:sldIdLst>
            <p14:sldId id="934"/>
            <p14:sldId id="938"/>
            <p14:sldId id="264"/>
            <p14:sldId id="939"/>
            <p14:sldId id="935"/>
          </p14:sldIdLst>
        </p14:section>
        <p14:section name="1" id="{5FBEF957-E13A-4629-B33C-AC1DA89CF2E2}">
          <p14:sldIdLst>
            <p14:sldId id="937"/>
            <p14:sldId id="945"/>
            <p14:sldId id="948"/>
            <p14:sldId id="950"/>
            <p14:sldId id="940"/>
            <p14:sldId id="949"/>
            <p14:sldId id="951"/>
            <p14:sldId id="941"/>
            <p14:sldId id="952"/>
            <p14:sldId id="953"/>
            <p14:sldId id="29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013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B3"/>
    <a:srgbClr val="005B9E"/>
    <a:srgbClr val="FFFFFF"/>
    <a:srgbClr val="445469"/>
    <a:srgbClr val="4088C3"/>
    <a:srgbClr val="DCDCDC"/>
    <a:srgbClr val="F0F0F0"/>
    <a:srgbClr val="E6E6E6"/>
    <a:srgbClr val="C8C8C8"/>
    <a:srgbClr val="FA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1A02001-5D0B-4BC0-983D-76442E4223C1}" v="529" dt="2024-04-09T23:28:01.857"/>
  </p1510:revLst>
</p1510:revInfo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77" autoAdjust="0"/>
    <p:restoredTop sz="94660"/>
  </p:normalViewPr>
  <p:slideViewPr>
    <p:cSldViewPr snapToGrid="0">
      <p:cViewPr varScale="1">
        <p:scale>
          <a:sx n="74" d="100"/>
          <a:sy n="74" d="100"/>
        </p:scale>
        <p:origin x="416" y="36"/>
      </p:cViewPr>
      <p:guideLst>
        <p:guide orient="horz" pos="2013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gs" Target="tags/tag1.xml"/><Relationship Id="rId28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AA28A5-CF91-45E4-B72D-F403EF8A8BC8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1787F5A3-2B46-4566-88DF-AD294BC9B13E}">
      <dgm:prSet phldrT="[Texte]"/>
      <dgm:spPr/>
      <dgm:t>
        <a:bodyPr/>
        <a:lstStyle/>
        <a:p>
          <a:r>
            <a:rPr lang="fr-FR" dirty="0"/>
            <a:t>P</a:t>
          </a:r>
          <a:r>
            <a:rPr lang="hu-HU" dirty="0"/>
            <a:t>roviding </a:t>
          </a:r>
          <a:r>
            <a:rPr lang="hu-HU" b="1" dirty="0"/>
            <a:t>a secure physical supply source close to demand centers</a:t>
          </a:r>
          <a:endParaRPr lang="fr-FR" dirty="0"/>
        </a:p>
      </dgm:t>
    </dgm:pt>
    <dgm:pt modelId="{4C46EDC3-37C0-41B6-94CF-C37CD9B68D41}" type="parTrans" cxnId="{B78F85D0-0001-43AB-A33E-A5DBC6B5D6A1}">
      <dgm:prSet/>
      <dgm:spPr/>
      <dgm:t>
        <a:bodyPr/>
        <a:lstStyle/>
        <a:p>
          <a:endParaRPr lang="fr-FR"/>
        </a:p>
      </dgm:t>
    </dgm:pt>
    <dgm:pt modelId="{43C35AAF-AB75-4D33-A89B-955D2A99F940}" type="sibTrans" cxnId="{B78F85D0-0001-43AB-A33E-A5DBC6B5D6A1}">
      <dgm:prSet/>
      <dgm:spPr/>
      <dgm:t>
        <a:bodyPr/>
        <a:lstStyle/>
        <a:p>
          <a:endParaRPr lang="fr-FR"/>
        </a:p>
      </dgm:t>
    </dgm:pt>
    <dgm:pt modelId="{5C82B8BF-BB97-445B-8C2C-89083FC5FF15}">
      <dgm:prSet/>
      <dgm:spPr/>
      <dgm:t>
        <a:bodyPr/>
        <a:lstStyle/>
        <a:p>
          <a:r>
            <a:rPr lang="en-US" b="1" dirty="0"/>
            <a:t>Securing firm capacities</a:t>
          </a:r>
          <a:r>
            <a:rPr lang="en-US" dirty="0"/>
            <a:t>, even for potentially substantial amounts of gas volume </a:t>
          </a:r>
        </a:p>
        <a:p>
          <a:r>
            <a:rPr lang="en-US" dirty="0"/>
            <a:t>within record delivery times</a:t>
          </a:r>
          <a:endParaRPr lang="en-US" b="1" dirty="0"/>
        </a:p>
      </dgm:t>
    </dgm:pt>
    <dgm:pt modelId="{03BE576E-7725-4AE5-8A4B-0A7C2D734710}" type="parTrans" cxnId="{500D4AE0-823E-4C95-85C8-EC7A2AC73A1D}">
      <dgm:prSet/>
      <dgm:spPr/>
      <dgm:t>
        <a:bodyPr/>
        <a:lstStyle/>
        <a:p>
          <a:endParaRPr lang="fr-FR"/>
        </a:p>
      </dgm:t>
    </dgm:pt>
    <dgm:pt modelId="{D7971DDE-75D5-461D-ACE5-5DF029CA38C1}" type="sibTrans" cxnId="{500D4AE0-823E-4C95-85C8-EC7A2AC73A1D}">
      <dgm:prSet/>
      <dgm:spPr/>
      <dgm:t>
        <a:bodyPr/>
        <a:lstStyle/>
        <a:p>
          <a:endParaRPr lang="fr-FR"/>
        </a:p>
      </dgm:t>
    </dgm:pt>
    <dgm:pt modelId="{1832D950-E307-4396-8416-9654D3D7CFEE}" type="pres">
      <dgm:prSet presAssocID="{40AA28A5-CF91-45E4-B72D-F403EF8A8BC8}" presName="Name0" presStyleCnt="0">
        <dgm:presLayoutVars>
          <dgm:dir/>
          <dgm:resizeHandles val="exact"/>
        </dgm:presLayoutVars>
      </dgm:prSet>
      <dgm:spPr/>
    </dgm:pt>
    <dgm:pt modelId="{9763559C-EA97-4BD0-A250-265BC1FD2B08}" type="pres">
      <dgm:prSet presAssocID="{1787F5A3-2B46-4566-88DF-AD294BC9B13E}" presName="node" presStyleLbl="node1" presStyleIdx="0" presStyleCnt="2">
        <dgm:presLayoutVars>
          <dgm:bulletEnabled val="1"/>
        </dgm:presLayoutVars>
      </dgm:prSet>
      <dgm:spPr/>
    </dgm:pt>
    <dgm:pt modelId="{2AD39FCD-293C-44E9-BEB5-3008949AC79B}" type="pres">
      <dgm:prSet presAssocID="{43C35AAF-AB75-4D33-A89B-955D2A99F940}" presName="sibTrans" presStyleCnt="0"/>
      <dgm:spPr/>
    </dgm:pt>
    <dgm:pt modelId="{8574A763-5259-48EC-BAEC-50BBFA6544C3}" type="pres">
      <dgm:prSet presAssocID="{5C82B8BF-BB97-445B-8C2C-89083FC5FF15}" presName="node" presStyleLbl="node1" presStyleIdx="1" presStyleCnt="2">
        <dgm:presLayoutVars>
          <dgm:bulletEnabled val="1"/>
        </dgm:presLayoutVars>
      </dgm:prSet>
      <dgm:spPr/>
    </dgm:pt>
  </dgm:ptLst>
  <dgm:cxnLst>
    <dgm:cxn modelId="{50A13909-1922-446A-9545-1ADB64E6F7A0}" type="presOf" srcId="{1787F5A3-2B46-4566-88DF-AD294BC9B13E}" destId="{9763559C-EA97-4BD0-A250-265BC1FD2B08}" srcOrd="0" destOrd="0" presId="urn:microsoft.com/office/officeart/2005/8/layout/hList6"/>
    <dgm:cxn modelId="{3BE32A2B-C010-4842-9841-5A6D84AB1C70}" type="presOf" srcId="{40AA28A5-CF91-45E4-B72D-F403EF8A8BC8}" destId="{1832D950-E307-4396-8416-9654D3D7CFEE}" srcOrd="0" destOrd="0" presId="urn:microsoft.com/office/officeart/2005/8/layout/hList6"/>
    <dgm:cxn modelId="{A465EE51-8AFA-4FDF-ACEA-9922DF1D27D5}" type="presOf" srcId="{5C82B8BF-BB97-445B-8C2C-89083FC5FF15}" destId="{8574A763-5259-48EC-BAEC-50BBFA6544C3}" srcOrd="0" destOrd="0" presId="urn:microsoft.com/office/officeart/2005/8/layout/hList6"/>
    <dgm:cxn modelId="{B78F85D0-0001-43AB-A33E-A5DBC6B5D6A1}" srcId="{40AA28A5-CF91-45E4-B72D-F403EF8A8BC8}" destId="{1787F5A3-2B46-4566-88DF-AD294BC9B13E}" srcOrd="0" destOrd="0" parTransId="{4C46EDC3-37C0-41B6-94CF-C37CD9B68D41}" sibTransId="{43C35AAF-AB75-4D33-A89B-955D2A99F940}"/>
    <dgm:cxn modelId="{500D4AE0-823E-4C95-85C8-EC7A2AC73A1D}" srcId="{40AA28A5-CF91-45E4-B72D-F403EF8A8BC8}" destId="{5C82B8BF-BB97-445B-8C2C-89083FC5FF15}" srcOrd="1" destOrd="0" parTransId="{03BE576E-7725-4AE5-8A4B-0A7C2D734710}" sibTransId="{D7971DDE-75D5-461D-ACE5-5DF029CA38C1}"/>
    <dgm:cxn modelId="{F715D956-EE92-4DF4-8B00-C4DCCB413385}" type="presParOf" srcId="{1832D950-E307-4396-8416-9654D3D7CFEE}" destId="{9763559C-EA97-4BD0-A250-265BC1FD2B08}" srcOrd="0" destOrd="0" presId="urn:microsoft.com/office/officeart/2005/8/layout/hList6"/>
    <dgm:cxn modelId="{DE883A58-EACD-4581-A931-888687F44349}" type="presParOf" srcId="{1832D950-E307-4396-8416-9654D3D7CFEE}" destId="{2AD39FCD-293C-44E9-BEB5-3008949AC79B}" srcOrd="1" destOrd="0" presId="urn:microsoft.com/office/officeart/2005/8/layout/hList6"/>
    <dgm:cxn modelId="{22F718B1-C97A-477E-964F-64045568177B}" type="presParOf" srcId="{1832D950-E307-4396-8416-9654D3D7CFEE}" destId="{8574A763-5259-48EC-BAEC-50BBFA6544C3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C108E26-2AEB-4786-8F06-B054176CFF66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D18A7769-8971-465D-9F92-0CA5EEEB4842}">
      <dgm:prSet phldrT="[Texte]"/>
      <dgm:spPr/>
      <dgm:t>
        <a:bodyPr/>
        <a:lstStyle/>
        <a:p>
          <a:r>
            <a:rPr lang="en-US" dirty="0"/>
            <a:t>High summer-winter spreads </a:t>
          </a:r>
        </a:p>
        <a:p>
          <a:r>
            <a:rPr lang="en-US" dirty="0"/>
            <a:t>or short-term volatility</a:t>
          </a:r>
          <a:endParaRPr lang="fr-FR" dirty="0"/>
        </a:p>
      </dgm:t>
    </dgm:pt>
    <dgm:pt modelId="{1953DE48-C7B7-4AF4-867B-01FAA17E9A4E}" type="parTrans" cxnId="{879AD112-D2C0-41E4-94C5-6CECC91875BB}">
      <dgm:prSet/>
      <dgm:spPr/>
      <dgm:t>
        <a:bodyPr/>
        <a:lstStyle/>
        <a:p>
          <a:endParaRPr lang="fr-FR"/>
        </a:p>
      </dgm:t>
    </dgm:pt>
    <dgm:pt modelId="{D762319C-FD47-4B8A-9FB9-0FB4B93B5E3A}" type="sibTrans" cxnId="{879AD112-D2C0-41E4-94C5-6CECC91875BB}">
      <dgm:prSet/>
      <dgm:spPr/>
      <dgm:t>
        <a:bodyPr/>
        <a:lstStyle/>
        <a:p>
          <a:endParaRPr lang="fr-FR"/>
        </a:p>
      </dgm:t>
    </dgm:pt>
    <dgm:pt modelId="{8EBDBD22-8622-46BE-82C5-15284EB453E3}">
      <dgm:prSet phldrT="[Texte]"/>
      <dgm:spPr/>
      <dgm:t>
        <a:bodyPr/>
        <a:lstStyle/>
        <a:p>
          <a:r>
            <a:rPr lang="fr-FR" dirty="0"/>
            <a:t>Risk of </a:t>
          </a:r>
          <a:r>
            <a:rPr lang="fr-FR" dirty="0" err="1"/>
            <a:t>supply</a:t>
          </a:r>
          <a:endParaRPr lang="fr-FR" dirty="0"/>
        </a:p>
      </dgm:t>
    </dgm:pt>
    <dgm:pt modelId="{B73437EC-B501-4FBC-991D-245623424D41}" type="parTrans" cxnId="{317C54BF-531E-432C-878E-8B3913F29A91}">
      <dgm:prSet/>
      <dgm:spPr/>
      <dgm:t>
        <a:bodyPr/>
        <a:lstStyle/>
        <a:p>
          <a:endParaRPr lang="fr-FR"/>
        </a:p>
      </dgm:t>
    </dgm:pt>
    <dgm:pt modelId="{A4B0F67A-643C-4E09-AC9A-ACA49979E218}" type="sibTrans" cxnId="{317C54BF-531E-432C-878E-8B3913F29A91}">
      <dgm:prSet/>
      <dgm:spPr/>
      <dgm:t>
        <a:bodyPr/>
        <a:lstStyle/>
        <a:p>
          <a:endParaRPr lang="fr-FR"/>
        </a:p>
      </dgm:t>
    </dgm:pt>
    <dgm:pt modelId="{881334DD-ECE1-4E5D-953A-6A09DB1D0722}">
      <dgm:prSet phldrT="[Texte]"/>
      <dgm:spPr/>
      <dgm:t>
        <a:bodyPr/>
        <a:lstStyle/>
        <a:p>
          <a:r>
            <a:rPr lang="fr-FR" dirty="0"/>
            <a:t>Not </a:t>
          </a:r>
          <a:r>
            <a:rPr lang="fr-FR" dirty="0" err="1"/>
            <a:t>sufficient</a:t>
          </a:r>
          <a:r>
            <a:rPr lang="fr-FR" dirty="0"/>
            <a:t> </a:t>
          </a:r>
        </a:p>
        <a:p>
          <a:r>
            <a:rPr lang="fr-FR" dirty="0" err="1"/>
            <a:t>storage</a:t>
          </a:r>
          <a:r>
            <a:rPr lang="fr-FR" dirty="0"/>
            <a:t> </a:t>
          </a:r>
          <a:r>
            <a:rPr lang="fr-FR" dirty="0" err="1"/>
            <a:t>capacity</a:t>
          </a:r>
          <a:endParaRPr lang="fr-FR" dirty="0"/>
        </a:p>
      </dgm:t>
    </dgm:pt>
    <dgm:pt modelId="{F666CEAB-07F8-4AAA-A008-0519BE165FDC}" type="parTrans" cxnId="{20886382-63FB-4F6E-BFA9-FF7CFF9F2B56}">
      <dgm:prSet/>
      <dgm:spPr/>
      <dgm:t>
        <a:bodyPr/>
        <a:lstStyle/>
        <a:p>
          <a:endParaRPr lang="fr-FR"/>
        </a:p>
      </dgm:t>
    </dgm:pt>
    <dgm:pt modelId="{FE2F6562-A409-42A7-97FC-6D3D10890735}" type="sibTrans" cxnId="{20886382-63FB-4F6E-BFA9-FF7CFF9F2B56}">
      <dgm:prSet/>
      <dgm:spPr/>
      <dgm:t>
        <a:bodyPr/>
        <a:lstStyle/>
        <a:p>
          <a:endParaRPr lang="fr-FR"/>
        </a:p>
      </dgm:t>
    </dgm:pt>
    <dgm:pt modelId="{C212EA6C-838E-4D00-A0D1-87EA884C99F9}" type="pres">
      <dgm:prSet presAssocID="{CC108E26-2AEB-4786-8F06-B054176CFF66}" presName="Name0" presStyleCnt="0">
        <dgm:presLayoutVars>
          <dgm:dir/>
          <dgm:resizeHandles val="exact"/>
        </dgm:presLayoutVars>
      </dgm:prSet>
      <dgm:spPr/>
    </dgm:pt>
    <dgm:pt modelId="{00B9F7CC-EA37-46FB-8982-0E8339E6373F}" type="pres">
      <dgm:prSet presAssocID="{881334DD-ECE1-4E5D-953A-6A09DB1D0722}" presName="node" presStyleLbl="node1" presStyleIdx="0" presStyleCnt="3">
        <dgm:presLayoutVars>
          <dgm:bulletEnabled val="1"/>
        </dgm:presLayoutVars>
      </dgm:prSet>
      <dgm:spPr/>
    </dgm:pt>
    <dgm:pt modelId="{CBF66784-1484-4D38-B1BA-7D6E6EFDDA9E}" type="pres">
      <dgm:prSet presAssocID="{FE2F6562-A409-42A7-97FC-6D3D10890735}" presName="sibTrans" presStyleLbl="sibTrans2D1" presStyleIdx="0" presStyleCnt="2"/>
      <dgm:spPr/>
    </dgm:pt>
    <dgm:pt modelId="{CCD4ACED-72EA-46AA-8322-9B2560D7D505}" type="pres">
      <dgm:prSet presAssocID="{FE2F6562-A409-42A7-97FC-6D3D10890735}" presName="connectorText" presStyleLbl="sibTrans2D1" presStyleIdx="0" presStyleCnt="2"/>
      <dgm:spPr/>
    </dgm:pt>
    <dgm:pt modelId="{BFC6F113-77AC-4F09-9CBA-7C6C3B4A6411}" type="pres">
      <dgm:prSet presAssocID="{D18A7769-8971-465D-9F92-0CA5EEEB4842}" presName="node" presStyleLbl="node1" presStyleIdx="1" presStyleCnt="3">
        <dgm:presLayoutVars>
          <dgm:bulletEnabled val="1"/>
        </dgm:presLayoutVars>
      </dgm:prSet>
      <dgm:spPr/>
    </dgm:pt>
    <dgm:pt modelId="{C7077A4C-6593-44E8-AB29-1818C01EA667}" type="pres">
      <dgm:prSet presAssocID="{D762319C-FD47-4B8A-9FB9-0FB4B93B5E3A}" presName="sibTrans" presStyleLbl="sibTrans2D1" presStyleIdx="1" presStyleCnt="2"/>
      <dgm:spPr/>
    </dgm:pt>
    <dgm:pt modelId="{CBE3F38C-97CD-4C49-9754-E208C8F4DEC3}" type="pres">
      <dgm:prSet presAssocID="{D762319C-FD47-4B8A-9FB9-0FB4B93B5E3A}" presName="connectorText" presStyleLbl="sibTrans2D1" presStyleIdx="1" presStyleCnt="2"/>
      <dgm:spPr/>
    </dgm:pt>
    <dgm:pt modelId="{311D3FAE-BEC9-417A-8DDB-353D729AE7F1}" type="pres">
      <dgm:prSet presAssocID="{8EBDBD22-8622-46BE-82C5-15284EB453E3}" presName="node" presStyleLbl="node1" presStyleIdx="2" presStyleCnt="3">
        <dgm:presLayoutVars>
          <dgm:bulletEnabled val="1"/>
        </dgm:presLayoutVars>
      </dgm:prSet>
      <dgm:spPr/>
    </dgm:pt>
  </dgm:ptLst>
  <dgm:cxnLst>
    <dgm:cxn modelId="{258CB900-EC9B-476B-829A-ABE2CE5DBC02}" type="presOf" srcId="{CC108E26-2AEB-4786-8F06-B054176CFF66}" destId="{C212EA6C-838E-4D00-A0D1-87EA884C99F9}" srcOrd="0" destOrd="0" presId="urn:microsoft.com/office/officeart/2005/8/layout/process1"/>
    <dgm:cxn modelId="{AAA8F605-804F-4495-A26E-CECAA62DCD3E}" type="presOf" srcId="{D18A7769-8971-465D-9F92-0CA5EEEB4842}" destId="{BFC6F113-77AC-4F09-9CBA-7C6C3B4A6411}" srcOrd="0" destOrd="0" presId="urn:microsoft.com/office/officeart/2005/8/layout/process1"/>
    <dgm:cxn modelId="{879AD112-D2C0-41E4-94C5-6CECC91875BB}" srcId="{CC108E26-2AEB-4786-8F06-B054176CFF66}" destId="{D18A7769-8971-465D-9F92-0CA5EEEB4842}" srcOrd="1" destOrd="0" parTransId="{1953DE48-C7B7-4AF4-867B-01FAA17E9A4E}" sibTransId="{D762319C-FD47-4B8A-9FB9-0FB4B93B5E3A}"/>
    <dgm:cxn modelId="{F7C8042C-5C67-4834-87C8-7A2967B1FCFE}" type="presOf" srcId="{881334DD-ECE1-4E5D-953A-6A09DB1D0722}" destId="{00B9F7CC-EA37-46FB-8982-0E8339E6373F}" srcOrd="0" destOrd="0" presId="urn:microsoft.com/office/officeart/2005/8/layout/process1"/>
    <dgm:cxn modelId="{68A8DC5B-B2F9-46AE-9BF0-B20B4CB6EDE8}" type="presOf" srcId="{FE2F6562-A409-42A7-97FC-6D3D10890735}" destId="{CCD4ACED-72EA-46AA-8322-9B2560D7D505}" srcOrd="1" destOrd="0" presId="urn:microsoft.com/office/officeart/2005/8/layout/process1"/>
    <dgm:cxn modelId="{8B051D4B-C578-4A68-BC46-A78E2E2B7D00}" type="presOf" srcId="{D762319C-FD47-4B8A-9FB9-0FB4B93B5E3A}" destId="{CBE3F38C-97CD-4C49-9754-E208C8F4DEC3}" srcOrd="1" destOrd="0" presId="urn:microsoft.com/office/officeart/2005/8/layout/process1"/>
    <dgm:cxn modelId="{2A54826F-2450-413B-A622-8AC19EFD3BCD}" type="presOf" srcId="{D762319C-FD47-4B8A-9FB9-0FB4B93B5E3A}" destId="{C7077A4C-6593-44E8-AB29-1818C01EA667}" srcOrd="0" destOrd="0" presId="urn:microsoft.com/office/officeart/2005/8/layout/process1"/>
    <dgm:cxn modelId="{20886382-63FB-4F6E-BFA9-FF7CFF9F2B56}" srcId="{CC108E26-2AEB-4786-8F06-B054176CFF66}" destId="{881334DD-ECE1-4E5D-953A-6A09DB1D0722}" srcOrd="0" destOrd="0" parTransId="{F666CEAB-07F8-4AAA-A008-0519BE165FDC}" sibTransId="{FE2F6562-A409-42A7-97FC-6D3D10890735}"/>
    <dgm:cxn modelId="{17592CB2-4EEE-4D91-9F4B-12B23E19383A}" type="presOf" srcId="{FE2F6562-A409-42A7-97FC-6D3D10890735}" destId="{CBF66784-1484-4D38-B1BA-7D6E6EFDDA9E}" srcOrd="0" destOrd="0" presId="urn:microsoft.com/office/officeart/2005/8/layout/process1"/>
    <dgm:cxn modelId="{317C54BF-531E-432C-878E-8B3913F29A91}" srcId="{CC108E26-2AEB-4786-8F06-B054176CFF66}" destId="{8EBDBD22-8622-46BE-82C5-15284EB453E3}" srcOrd="2" destOrd="0" parTransId="{B73437EC-B501-4FBC-991D-245623424D41}" sibTransId="{A4B0F67A-643C-4E09-AC9A-ACA49979E218}"/>
    <dgm:cxn modelId="{C9823FCD-1D84-4E14-94F5-54FDF6728FF7}" type="presOf" srcId="{8EBDBD22-8622-46BE-82C5-15284EB453E3}" destId="{311D3FAE-BEC9-417A-8DDB-353D729AE7F1}" srcOrd="0" destOrd="0" presId="urn:microsoft.com/office/officeart/2005/8/layout/process1"/>
    <dgm:cxn modelId="{4E17E9A6-357E-495D-987F-8DB1D2011762}" type="presParOf" srcId="{C212EA6C-838E-4D00-A0D1-87EA884C99F9}" destId="{00B9F7CC-EA37-46FB-8982-0E8339E6373F}" srcOrd="0" destOrd="0" presId="urn:microsoft.com/office/officeart/2005/8/layout/process1"/>
    <dgm:cxn modelId="{C206CD63-07A1-425D-93DF-7F869821F19C}" type="presParOf" srcId="{C212EA6C-838E-4D00-A0D1-87EA884C99F9}" destId="{CBF66784-1484-4D38-B1BA-7D6E6EFDDA9E}" srcOrd="1" destOrd="0" presId="urn:microsoft.com/office/officeart/2005/8/layout/process1"/>
    <dgm:cxn modelId="{D6DDED00-2591-43BC-9070-BE27FEF7B20E}" type="presParOf" srcId="{CBF66784-1484-4D38-B1BA-7D6E6EFDDA9E}" destId="{CCD4ACED-72EA-46AA-8322-9B2560D7D505}" srcOrd="0" destOrd="0" presId="urn:microsoft.com/office/officeart/2005/8/layout/process1"/>
    <dgm:cxn modelId="{BB73F36B-B20D-45E7-B533-295FF255985B}" type="presParOf" srcId="{C212EA6C-838E-4D00-A0D1-87EA884C99F9}" destId="{BFC6F113-77AC-4F09-9CBA-7C6C3B4A6411}" srcOrd="2" destOrd="0" presId="urn:microsoft.com/office/officeart/2005/8/layout/process1"/>
    <dgm:cxn modelId="{9A88959F-FC03-4A74-9081-9876F51C817C}" type="presParOf" srcId="{C212EA6C-838E-4D00-A0D1-87EA884C99F9}" destId="{C7077A4C-6593-44E8-AB29-1818C01EA667}" srcOrd="3" destOrd="0" presId="urn:microsoft.com/office/officeart/2005/8/layout/process1"/>
    <dgm:cxn modelId="{572B3345-2D81-4265-ABA5-6CBE8FE291E2}" type="presParOf" srcId="{C7077A4C-6593-44E8-AB29-1818C01EA667}" destId="{CBE3F38C-97CD-4C49-9754-E208C8F4DEC3}" srcOrd="0" destOrd="0" presId="urn:microsoft.com/office/officeart/2005/8/layout/process1"/>
    <dgm:cxn modelId="{9F35C70A-DADC-4979-9BCD-0381C273EA9A}" type="presParOf" srcId="{C212EA6C-838E-4D00-A0D1-87EA884C99F9}" destId="{311D3FAE-BEC9-417A-8DDB-353D729AE7F1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C108E26-2AEB-4786-8F06-B054176CFF66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D18A7769-8971-465D-9F92-0CA5EEEB4842}">
      <dgm:prSet phldrT="[Texte]"/>
      <dgm:spPr/>
      <dgm:t>
        <a:bodyPr/>
        <a:lstStyle/>
        <a:p>
          <a:r>
            <a:rPr lang="en-US" dirty="0"/>
            <a:t>Low summer-winter spreads </a:t>
          </a:r>
        </a:p>
        <a:p>
          <a:r>
            <a:rPr lang="en-US" dirty="0"/>
            <a:t>or low price volatility</a:t>
          </a:r>
          <a:endParaRPr lang="fr-FR" dirty="0"/>
        </a:p>
      </dgm:t>
    </dgm:pt>
    <dgm:pt modelId="{1953DE48-C7B7-4AF4-867B-01FAA17E9A4E}" type="parTrans" cxnId="{879AD112-D2C0-41E4-94C5-6CECC91875BB}">
      <dgm:prSet/>
      <dgm:spPr/>
      <dgm:t>
        <a:bodyPr/>
        <a:lstStyle/>
        <a:p>
          <a:endParaRPr lang="fr-FR"/>
        </a:p>
      </dgm:t>
    </dgm:pt>
    <dgm:pt modelId="{D762319C-FD47-4B8A-9FB9-0FB4B93B5E3A}" type="sibTrans" cxnId="{879AD112-D2C0-41E4-94C5-6CECC91875BB}">
      <dgm:prSet/>
      <dgm:spPr/>
      <dgm:t>
        <a:bodyPr/>
        <a:lstStyle/>
        <a:p>
          <a:endParaRPr lang="fr-FR"/>
        </a:p>
      </dgm:t>
    </dgm:pt>
    <dgm:pt modelId="{8EBDBD22-8622-46BE-82C5-15284EB453E3}">
      <dgm:prSet phldrT="[Texte]"/>
      <dgm:spPr/>
      <dgm:t>
        <a:bodyPr/>
        <a:lstStyle/>
        <a:p>
          <a:r>
            <a:rPr lang="fr-FR" dirty="0"/>
            <a:t>Security of </a:t>
          </a:r>
          <a:r>
            <a:rPr lang="fr-FR" dirty="0" err="1"/>
            <a:t>supply</a:t>
          </a:r>
          <a:endParaRPr lang="fr-FR" dirty="0"/>
        </a:p>
      </dgm:t>
    </dgm:pt>
    <dgm:pt modelId="{B73437EC-B501-4FBC-991D-245623424D41}" type="parTrans" cxnId="{317C54BF-531E-432C-878E-8B3913F29A91}">
      <dgm:prSet/>
      <dgm:spPr/>
      <dgm:t>
        <a:bodyPr/>
        <a:lstStyle/>
        <a:p>
          <a:endParaRPr lang="fr-FR"/>
        </a:p>
      </dgm:t>
    </dgm:pt>
    <dgm:pt modelId="{A4B0F67A-643C-4E09-AC9A-ACA49979E218}" type="sibTrans" cxnId="{317C54BF-531E-432C-878E-8B3913F29A91}">
      <dgm:prSet/>
      <dgm:spPr/>
      <dgm:t>
        <a:bodyPr/>
        <a:lstStyle/>
        <a:p>
          <a:endParaRPr lang="fr-FR"/>
        </a:p>
      </dgm:t>
    </dgm:pt>
    <dgm:pt modelId="{881334DD-ECE1-4E5D-953A-6A09DB1D0722}">
      <dgm:prSet phldrT="[Texte]"/>
      <dgm:spPr/>
      <dgm:t>
        <a:bodyPr/>
        <a:lstStyle/>
        <a:p>
          <a:r>
            <a:rPr lang="fr-FR" dirty="0" err="1"/>
            <a:t>Adequate</a:t>
          </a:r>
          <a:endParaRPr lang="fr-FR" dirty="0"/>
        </a:p>
        <a:p>
          <a:r>
            <a:rPr lang="fr-FR" dirty="0" err="1"/>
            <a:t>storage</a:t>
          </a:r>
          <a:r>
            <a:rPr lang="fr-FR" dirty="0"/>
            <a:t> </a:t>
          </a:r>
          <a:r>
            <a:rPr lang="fr-FR" dirty="0" err="1"/>
            <a:t>capacity</a:t>
          </a:r>
          <a:endParaRPr lang="fr-FR" dirty="0"/>
        </a:p>
      </dgm:t>
    </dgm:pt>
    <dgm:pt modelId="{F666CEAB-07F8-4AAA-A008-0519BE165FDC}" type="parTrans" cxnId="{20886382-63FB-4F6E-BFA9-FF7CFF9F2B56}">
      <dgm:prSet/>
      <dgm:spPr/>
      <dgm:t>
        <a:bodyPr/>
        <a:lstStyle/>
        <a:p>
          <a:endParaRPr lang="fr-FR"/>
        </a:p>
      </dgm:t>
    </dgm:pt>
    <dgm:pt modelId="{FE2F6562-A409-42A7-97FC-6D3D10890735}" type="sibTrans" cxnId="{20886382-63FB-4F6E-BFA9-FF7CFF9F2B56}">
      <dgm:prSet/>
      <dgm:spPr/>
      <dgm:t>
        <a:bodyPr/>
        <a:lstStyle/>
        <a:p>
          <a:endParaRPr lang="fr-FR"/>
        </a:p>
      </dgm:t>
    </dgm:pt>
    <dgm:pt modelId="{C212EA6C-838E-4D00-A0D1-87EA884C99F9}" type="pres">
      <dgm:prSet presAssocID="{CC108E26-2AEB-4786-8F06-B054176CFF66}" presName="Name0" presStyleCnt="0">
        <dgm:presLayoutVars>
          <dgm:dir/>
          <dgm:resizeHandles val="exact"/>
        </dgm:presLayoutVars>
      </dgm:prSet>
      <dgm:spPr/>
    </dgm:pt>
    <dgm:pt modelId="{00B9F7CC-EA37-46FB-8982-0E8339E6373F}" type="pres">
      <dgm:prSet presAssocID="{881334DD-ECE1-4E5D-953A-6A09DB1D0722}" presName="node" presStyleLbl="node1" presStyleIdx="0" presStyleCnt="3">
        <dgm:presLayoutVars>
          <dgm:bulletEnabled val="1"/>
        </dgm:presLayoutVars>
      </dgm:prSet>
      <dgm:spPr/>
    </dgm:pt>
    <dgm:pt modelId="{CBF66784-1484-4D38-B1BA-7D6E6EFDDA9E}" type="pres">
      <dgm:prSet presAssocID="{FE2F6562-A409-42A7-97FC-6D3D10890735}" presName="sibTrans" presStyleLbl="sibTrans2D1" presStyleIdx="0" presStyleCnt="2"/>
      <dgm:spPr/>
    </dgm:pt>
    <dgm:pt modelId="{CCD4ACED-72EA-46AA-8322-9B2560D7D505}" type="pres">
      <dgm:prSet presAssocID="{FE2F6562-A409-42A7-97FC-6D3D10890735}" presName="connectorText" presStyleLbl="sibTrans2D1" presStyleIdx="0" presStyleCnt="2"/>
      <dgm:spPr/>
    </dgm:pt>
    <dgm:pt modelId="{BFC6F113-77AC-4F09-9CBA-7C6C3B4A6411}" type="pres">
      <dgm:prSet presAssocID="{D18A7769-8971-465D-9F92-0CA5EEEB4842}" presName="node" presStyleLbl="node1" presStyleIdx="1" presStyleCnt="3">
        <dgm:presLayoutVars>
          <dgm:bulletEnabled val="1"/>
        </dgm:presLayoutVars>
      </dgm:prSet>
      <dgm:spPr/>
    </dgm:pt>
    <dgm:pt modelId="{C7077A4C-6593-44E8-AB29-1818C01EA667}" type="pres">
      <dgm:prSet presAssocID="{D762319C-FD47-4B8A-9FB9-0FB4B93B5E3A}" presName="sibTrans" presStyleLbl="sibTrans2D1" presStyleIdx="1" presStyleCnt="2"/>
      <dgm:spPr/>
    </dgm:pt>
    <dgm:pt modelId="{CBE3F38C-97CD-4C49-9754-E208C8F4DEC3}" type="pres">
      <dgm:prSet presAssocID="{D762319C-FD47-4B8A-9FB9-0FB4B93B5E3A}" presName="connectorText" presStyleLbl="sibTrans2D1" presStyleIdx="1" presStyleCnt="2"/>
      <dgm:spPr/>
    </dgm:pt>
    <dgm:pt modelId="{311D3FAE-BEC9-417A-8DDB-353D729AE7F1}" type="pres">
      <dgm:prSet presAssocID="{8EBDBD22-8622-46BE-82C5-15284EB453E3}" presName="node" presStyleLbl="node1" presStyleIdx="2" presStyleCnt="3">
        <dgm:presLayoutVars>
          <dgm:bulletEnabled val="1"/>
        </dgm:presLayoutVars>
      </dgm:prSet>
      <dgm:spPr/>
    </dgm:pt>
  </dgm:ptLst>
  <dgm:cxnLst>
    <dgm:cxn modelId="{258CB900-EC9B-476B-829A-ABE2CE5DBC02}" type="presOf" srcId="{CC108E26-2AEB-4786-8F06-B054176CFF66}" destId="{C212EA6C-838E-4D00-A0D1-87EA884C99F9}" srcOrd="0" destOrd="0" presId="urn:microsoft.com/office/officeart/2005/8/layout/process1"/>
    <dgm:cxn modelId="{AAA8F605-804F-4495-A26E-CECAA62DCD3E}" type="presOf" srcId="{D18A7769-8971-465D-9F92-0CA5EEEB4842}" destId="{BFC6F113-77AC-4F09-9CBA-7C6C3B4A6411}" srcOrd="0" destOrd="0" presId="urn:microsoft.com/office/officeart/2005/8/layout/process1"/>
    <dgm:cxn modelId="{879AD112-D2C0-41E4-94C5-6CECC91875BB}" srcId="{CC108E26-2AEB-4786-8F06-B054176CFF66}" destId="{D18A7769-8971-465D-9F92-0CA5EEEB4842}" srcOrd="1" destOrd="0" parTransId="{1953DE48-C7B7-4AF4-867B-01FAA17E9A4E}" sibTransId="{D762319C-FD47-4B8A-9FB9-0FB4B93B5E3A}"/>
    <dgm:cxn modelId="{F7C8042C-5C67-4834-87C8-7A2967B1FCFE}" type="presOf" srcId="{881334DD-ECE1-4E5D-953A-6A09DB1D0722}" destId="{00B9F7CC-EA37-46FB-8982-0E8339E6373F}" srcOrd="0" destOrd="0" presId="urn:microsoft.com/office/officeart/2005/8/layout/process1"/>
    <dgm:cxn modelId="{68A8DC5B-B2F9-46AE-9BF0-B20B4CB6EDE8}" type="presOf" srcId="{FE2F6562-A409-42A7-97FC-6D3D10890735}" destId="{CCD4ACED-72EA-46AA-8322-9B2560D7D505}" srcOrd="1" destOrd="0" presId="urn:microsoft.com/office/officeart/2005/8/layout/process1"/>
    <dgm:cxn modelId="{8B051D4B-C578-4A68-BC46-A78E2E2B7D00}" type="presOf" srcId="{D762319C-FD47-4B8A-9FB9-0FB4B93B5E3A}" destId="{CBE3F38C-97CD-4C49-9754-E208C8F4DEC3}" srcOrd="1" destOrd="0" presId="urn:microsoft.com/office/officeart/2005/8/layout/process1"/>
    <dgm:cxn modelId="{2A54826F-2450-413B-A622-8AC19EFD3BCD}" type="presOf" srcId="{D762319C-FD47-4B8A-9FB9-0FB4B93B5E3A}" destId="{C7077A4C-6593-44E8-AB29-1818C01EA667}" srcOrd="0" destOrd="0" presId="urn:microsoft.com/office/officeart/2005/8/layout/process1"/>
    <dgm:cxn modelId="{20886382-63FB-4F6E-BFA9-FF7CFF9F2B56}" srcId="{CC108E26-2AEB-4786-8F06-B054176CFF66}" destId="{881334DD-ECE1-4E5D-953A-6A09DB1D0722}" srcOrd="0" destOrd="0" parTransId="{F666CEAB-07F8-4AAA-A008-0519BE165FDC}" sibTransId="{FE2F6562-A409-42A7-97FC-6D3D10890735}"/>
    <dgm:cxn modelId="{17592CB2-4EEE-4D91-9F4B-12B23E19383A}" type="presOf" srcId="{FE2F6562-A409-42A7-97FC-6D3D10890735}" destId="{CBF66784-1484-4D38-B1BA-7D6E6EFDDA9E}" srcOrd="0" destOrd="0" presId="urn:microsoft.com/office/officeart/2005/8/layout/process1"/>
    <dgm:cxn modelId="{317C54BF-531E-432C-878E-8B3913F29A91}" srcId="{CC108E26-2AEB-4786-8F06-B054176CFF66}" destId="{8EBDBD22-8622-46BE-82C5-15284EB453E3}" srcOrd="2" destOrd="0" parTransId="{B73437EC-B501-4FBC-991D-245623424D41}" sibTransId="{A4B0F67A-643C-4E09-AC9A-ACA49979E218}"/>
    <dgm:cxn modelId="{C9823FCD-1D84-4E14-94F5-54FDF6728FF7}" type="presOf" srcId="{8EBDBD22-8622-46BE-82C5-15284EB453E3}" destId="{311D3FAE-BEC9-417A-8DDB-353D729AE7F1}" srcOrd="0" destOrd="0" presId="urn:microsoft.com/office/officeart/2005/8/layout/process1"/>
    <dgm:cxn modelId="{4E17E9A6-357E-495D-987F-8DB1D2011762}" type="presParOf" srcId="{C212EA6C-838E-4D00-A0D1-87EA884C99F9}" destId="{00B9F7CC-EA37-46FB-8982-0E8339E6373F}" srcOrd="0" destOrd="0" presId="urn:microsoft.com/office/officeart/2005/8/layout/process1"/>
    <dgm:cxn modelId="{C206CD63-07A1-425D-93DF-7F869821F19C}" type="presParOf" srcId="{C212EA6C-838E-4D00-A0D1-87EA884C99F9}" destId="{CBF66784-1484-4D38-B1BA-7D6E6EFDDA9E}" srcOrd="1" destOrd="0" presId="urn:microsoft.com/office/officeart/2005/8/layout/process1"/>
    <dgm:cxn modelId="{D6DDED00-2591-43BC-9070-BE27FEF7B20E}" type="presParOf" srcId="{CBF66784-1484-4D38-B1BA-7D6E6EFDDA9E}" destId="{CCD4ACED-72EA-46AA-8322-9B2560D7D505}" srcOrd="0" destOrd="0" presId="urn:microsoft.com/office/officeart/2005/8/layout/process1"/>
    <dgm:cxn modelId="{BB73F36B-B20D-45E7-B533-295FF255985B}" type="presParOf" srcId="{C212EA6C-838E-4D00-A0D1-87EA884C99F9}" destId="{BFC6F113-77AC-4F09-9CBA-7C6C3B4A6411}" srcOrd="2" destOrd="0" presId="urn:microsoft.com/office/officeart/2005/8/layout/process1"/>
    <dgm:cxn modelId="{9A88959F-FC03-4A74-9081-9876F51C817C}" type="presParOf" srcId="{C212EA6C-838E-4D00-A0D1-87EA884C99F9}" destId="{C7077A4C-6593-44E8-AB29-1818C01EA667}" srcOrd="3" destOrd="0" presId="urn:microsoft.com/office/officeart/2005/8/layout/process1"/>
    <dgm:cxn modelId="{572B3345-2D81-4265-ABA5-6CBE8FE291E2}" type="presParOf" srcId="{C7077A4C-6593-44E8-AB29-1818C01EA667}" destId="{CBE3F38C-97CD-4C49-9754-E208C8F4DEC3}" srcOrd="0" destOrd="0" presId="urn:microsoft.com/office/officeart/2005/8/layout/process1"/>
    <dgm:cxn modelId="{9F35C70A-DADC-4979-9BCD-0381C273EA9A}" type="presParOf" srcId="{C212EA6C-838E-4D00-A0D1-87EA884C99F9}" destId="{311D3FAE-BEC9-417A-8DDB-353D729AE7F1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63559C-EA97-4BD0-A250-265BC1FD2B08}">
      <dsp:nvSpPr>
        <dsp:cNvPr id="0" name=""/>
        <dsp:cNvSpPr/>
      </dsp:nvSpPr>
      <dsp:spPr>
        <a:xfrm rot="16200000">
          <a:off x="1184266" y="-1179240"/>
          <a:ext cx="2475782" cy="4834263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0" tIns="0" rIns="159887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500" kern="1200" dirty="0"/>
            <a:t>P</a:t>
          </a:r>
          <a:r>
            <a:rPr lang="hu-HU" sz="2500" kern="1200" dirty="0"/>
            <a:t>roviding </a:t>
          </a:r>
          <a:r>
            <a:rPr lang="hu-HU" sz="2500" b="1" kern="1200" dirty="0"/>
            <a:t>a secure physical supply source close to demand centers</a:t>
          </a:r>
          <a:endParaRPr lang="fr-FR" sz="2500" kern="1200" dirty="0"/>
        </a:p>
      </dsp:txBody>
      <dsp:txXfrm rot="5400000">
        <a:off x="5026" y="495156"/>
        <a:ext cx="4834263" cy="1485470"/>
      </dsp:txXfrm>
    </dsp:sp>
    <dsp:sp modelId="{8574A763-5259-48EC-BAEC-50BBFA6544C3}">
      <dsp:nvSpPr>
        <dsp:cNvPr id="0" name=""/>
        <dsp:cNvSpPr/>
      </dsp:nvSpPr>
      <dsp:spPr>
        <a:xfrm rot="16200000">
          <a:off x="6381098" y="-1179240"/>
          <a:ext cx="2475782" cy="4834263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0" tIns="0" rIns="159887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/>
            <a:t>Securing firm capacities</a:t>
          </a:r>
          <a:r>
            <a:rPr lang="en-US" sz="2500" kern="1200" dirty="0"/>
            <a:t>, even for potentially substantial amounts of gas volume 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within record delivery times</a:t>
          </a:r>
          <a:endParaRPr lang="en-US" sz="2500" b="1" kern="1200" dirty="0"/>
        </a:p>
      </dsp:txBody>
      <dsp:txXfrm rot="5400000">
        <a:off x="5201858" y="495156"/>
        <a:ext cx="4834263" cy="14854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B9F7CC-EA37-46FB-8982-0E8339E6373F}">
      <dsp:nvSpPr>
        <dsp:cNvPr id="0" name=""/>
        <dsp:cNvSpPr/>
      </dsp:nvSpPr>
      <dsp:spPr>
        <a:xfrm>
          <a:off x="9733" y="0"/>
          <a:ext cx="2909192" cy="11030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 dirty="0"/>
            <a:t>Not </a:t>
          </a:r>
          <a:r>
            <a:rPr lang="fr-FR" sz="1900" kern="1200" dirty="0" err="1"/>
            <a:t>sufficient</a:t>
          </a:r>
          <a:r>
            <a:rPr lang="fr-FR" sz="1900" kern="1200" dirty="0"/>
            <a:t> 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 dirty="0" err="1"/>
            <a:t>storage</a:t>
          </a:r>
          <a:r>
            <a:rPr lang="fr-FR" sz="1900" kern="1200" dirty="0"/>
            <a:t> </a:t>
          </a:r>
          <a:r>
            <a:rPr lang="fr-FR" sz="1900" kern="1200" dirty="0" err="1"/>
            <a:t>capacity</a:t>
          </a:r>
          <a:endParaRPr lang="fr-FR" sz="1900" kern="1200" dirty="0"/>
        </a:p>
      </dsp:txBody>
      <dsp:txXfrm>
        <a:off x="42041" y="32308"/>
        <a:ext cx="2844576" cy="1038470"/>
      </dsp:txXfrm>
    </dsp:sp>
    <dsp:sp modelId="{CBF66784-1484-4D38-B1BA-7D6E6EFDDA9E}">
      <dsp:nvSpPr>
        <dsp:cNvPr id="0" name=""/>
        <dsp:cNvSpPr/>
      </dsp:nvSpPr>
      <dsp:spPr>
        <a:xfrm>
          <a:off x="3209845" y="190803"/>
          <a:ext cx="616748" cy="7214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500" kern="1200"/>
        </a:p>
      </dsp:txBody>
      <dsp:txXfrm>
        <a:off x="3209845" y="335099"/>
        <a:ext cx="431724" cy="432887"/>
      </dsp:txXfrm>
    </dsp:sp>
    <dsp:sp modelId="{BFC6F113-77AC-4F09-9CBA-7C6C3B4A6411}">
      <dsp:nvSpPr>
        <dsp:cNvPr id="0" name=""/>
        <dsp:cNvSpPr/>
      </dsp:nvSpPr>
      <dsp:spPr>
        <a:xfrm>
          <a:off x="4082603" y="0"/>
          <a:ext cx="2909192" cy="11030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High summer-winter spreads 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or short-term volatility</a:t>
          </a:r>
          <a:endParaRPr lang="fr-FR" sz="1900" kern="1200" dirty="0"/>
        </a:p>
      </dsp:txBody>
      <dsp:txXfrm>
        <a:off x="4114911" y="32308"/>
        <a:ext cx="2844576" cy="1038470"/>
      </dsp:txXfrm>
    </dsp:sp>
    <dsp:sp modelId="{C7077A4C-6593-44E8-AB29-1818C01EA667}">
      <dsp:nvSpPr>
        <dsp:cNvPr id="0" name=""/>
        <dsp:cNvSpPr/>
      </dsp:nvSpPr>
      <dsp:spPr>
        <a:xfrm>
          <a:off x="7282715" y="190803"/>
          <a:ext cx="616748" cy="7214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500" kern="1200"/>
        </a:p>
      </dsp:txBody>
      <dsp:txXfrm>
        <a:off x="7282715" y="335099"/>
        <a:ext cx="431724" cy="432887"/>
      </dsp:txXfrm>
    </dsp:sp>
    <dsp:sp modelId="{311D3FAE-BEC9-417A-8DDB-353D729AE7F1}">
      <dsp:nvSpPr>
        <dsp:cNvPr id="0" name=""/>
        <dsp:cNvSpPr/>
      </dsp:nvSpPr>
      <dsp:spPr>
        <a:xfrm>
          <a:off x="8155473" y="0"/>
          <a:ext cx="2909192" cy="11030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 dirty="0"/>
            <a:t>Risk of </a:t>
          </a:r>
          <a:r>
            <a:rPr lang="fr-FR" sz="1900" kern="1200" dirty="0" err="1"/>
            <a:t>supply</a:t>
          </a:r>
          <a:endParaRPr lang="fr-FR" sz="1900" kern="1200" dirty="0"/>
        </a:p>
      </dsp:txBody>
      <dsp:txXfrm>
        <a:off x="8187781" y="32308"/>
        <a:ext cx="2844576" cy="10384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B9F7CC-EA37-46FB-8982-0E8339E6373F}">
      <dsp:nvSpPr>
        <dsp:cNvPr id="0" name=""/>
        <dsp:cNvSpPr/>
      </dsp:nvSpPr>
      <dsp:spPr>
        <a:xfrm>
          <a:off x="9733" y="0"/>
          <a:ext cx="2909192" cy="11030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 dirty="0" err="1"/>
            <a:t>Adequate</a:t>
          </a:r>
          <a:endParaRPr lang="fr-FR" sz="1900" kern="1200" dirty="0"/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 dirty="0" err="1"/>
            <a:t>storage</a:t>
          </a:r>
          <a:r>
            <a:rPr lang="fr-FR" sz="1900" kern="1200" dirty="0"/>
            <a:t> </a:t>
          </a:r>
          <a:r>
            <a:rPr lang="fr-FR" sz="1900" kern="1200" dirty="0" err="1"/>
            <a:t>capacity</a:t>
          </a:r>
          <a:endParaRPr lang="fr-FR" sz="1900" kern="1200" dirty="0"/>
        </a:p>
      </dsp:txBody>
      <dsp:txXfrm>
        <a:off x="42041" y="32308"/>
        <a:ext cx="2844576" cy="1038470"/>
      </dsp:txXfrm>
    </dsp:sp>
    <dsp:sp modelId="{CBF66784-1484-4D38-B1BA-7D6E6EFDDA9E}">
      <dsp:nvSpPr>
        <dsp:cNvPr id="0" name=""/>
        <dsp:cNvSpPr/>
      </dsp:nvSpPr>
      <dsp:spPr>
        <a:xfrm>
          <a:off x="3209845" y="190803"/>
          <a:ext cx="616748" cy="7214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500" kern="1200"/>
        </a:p>
      </dsp:txBody>
      <dsp:txXfrm>
        <a:off x="3209845" y="335099"/>
        <a:ext cx="431724" cy="432887"/>
      </dsp:txXfrm>
    </dsp:sp>
    <dsp:sp modelId="{BFC6F113-77AC-4F09-9CBA-7C6C3B4A6411}">
      <dsp:nvSpPr>
        <dsp:cNvPr id="0" name=""/>
        <dsp:cNvSpPr/>
      </dsp:nvSpPr>
      <dsp:spPr>
        <a:xfrm>
          <a:off x="4082603" y="0"/>
          <a:ext cx="2909192" cy="11030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Low summer-winter spreads 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or low price volatility</a:t>
          </a:r>
          <a:endParaRPr lang="fr-FR" sz="1900" kern="1200" dirty="0"/>
        </a:p>
      </dsp:txBody>
      <dsp:txXfrm>
        <a:off x="4114911" y="32308"/>
        <a:ext cx="2844576" cy="1038470"/>
      </dsp:txXfrm>
    </dsp:sp>
    <dsp:sp modelId="{C7077A4C-6593-44E8-AB29-1818C01EA667}">
      <dsp:nvSpPr>
        <dsp:cNvPr id="0" name=""/>
        <dsp:cNvSpPr/>
      </dsp:nvSpPr>
      <dsp:spPr>
        <a:xfrm>
          <a:off x="7282715" y="190803"/>
          <a:ext cx="616748" cy="7214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500" kern="1200"/>
        </a:p>
      </dsp:txBody>
      <dsp:txXfrm>
        <a:off x="7282715" y="335099"/>
        <a:ext cx="431724" cy="432887"/>
      </dsp:txXfrm>
    </dsp:sp>
    <dsp:sp modelId="{311D3FAE-BEC9-417A-8DDB-353D729AE7F1}">
      <dsp:nvSpPr>
        <dsp:cNvPr id="0" name=""/>
        <dsp:cNvSpPr/>
      </dsp:nvSpPr>
      <dsp:spPr>
        <a:xfrm>
          <a:off x="8155473" y="0"/>
          <a:ext cx="2909192" cy="11030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 dirty="0"/>
            <a:t>Security of </a:t>
          </a:r>
          <a:r>
            <a:rPr lang="fr-FR" sz="1900" kern="1200" dirty="0" err="1"/>
            <a:t>supply</a:t>
          </a:r>
          <a:endParaRPr lang="fr-FR" sz="1900" kern="1200" dirty="0"/>
        </a:p>
      </dsp:txBody>
      <dsp:txXfrm>
        <a:off x="8187781" y="32308"/>
        <a:ext cx="2844576" cy="10384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07T15:53:51.53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70,'5'5,"0"-1,0 0,0-1,1 1,0-1,-1 0,1 0,0-1,8 2,2 0,1-1,18 1,-16-2,31 7,60 18,-78-22,-1-1,1-1,-1-2,40-4,1 1,48 3,120-3,-150-8,10-1,17-1,6 0,183 11,-152 2,-123-3,1-1,-1-1,32-10,-27 6,68-7,215 13,-154 4,812-2,-947-1,50-9,10-2,-2 0,-60 7,43-2,-50 5,37-7,-36 5,34-3,180 6,-122 2,-94-1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2024/4/10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530" y="1143000"/>
            <a:ext cx="548694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‹N°›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7487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" name="Google Shape;910;gbc99b2e56c_0_5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1" name="Google Shape;911;gbc99b2e56c_0_5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9">
          <a:extLst>
            <a:ext uri="{FF2B5EF4-FFF2-40B4-BE49-F238E27FC236}">
              <a16:creationId xmlns:a16="http://schemas.microsoft.com/office/drawing/2014/main" id="{3D61515A-1D8D-D5DB-42D9-1A7F58C7B2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" name="Google Shape;910;gbc99b2e56c_0_562:notes">
            <a:extLst>
              <a:ext uri="{FF2B5EF4-FFF2-40B4-BE49-F238E27FC236}">
                <a16:creationId xmlns:a16="http://schemas.microsoft.com/office/drawing/2014/main" id="{91F8EC29-D23B-493C-95E8-5D6249D8363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1" name="Google Shape;911;gbc99b2e56c_0_562:notes">
            <a:extLst>
              <a:ext uri="{FF2B5EF4-FFF2-40B4-BE49-F238E27FC236}">
                <a16:creationId xmlns:a16="http://schemas.microsoft.com/office/drawing/2014/main" id="{1952E0CA-AD5B-A07A-0936-92229778ABC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0035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4" Type="http://schemas.openxmlformats.org/officeDocument/2006/relationships/image" Target="../media/image1.jp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5" Type="http://schemas.openxmlformats.org/officeDocument/2006/relationships/image" Target="../media/image4.jpg"/><Relationship Id="rId4" Type="http://schemas.openxmlformats.org/officeDocument/2006/relationships/image" Target="../media/image5.jpe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6.xml"/><Relationship Id="rId4" Type="http://schemas.openxmlformats.org/officeDocument/2006/relationships/image" Target="../media/image4.jp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5" Type="http://schemas.openxmlformats.org/officeDocument/2006/relationships/image" Target="../media/image4.jpg"/><Relationship Id="rId4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bit.ly/2TtBDfr" TargetMode="Externa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5" Type="http://schemas.openxmlformats.org/officeDocument/2006/relationships/image" Target="../media/image5.jpeg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4" Type="http://schemas.openxmlformats.org/officeDocument/2006/relationships/image" Target="../media/image5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4" Type="http://schemas.openxmlformats.org/officeDocument/2006/relationships/image" Target="../media/image5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tags" Target="../tags/tag21.xml"/><Relationship Id="rId7" Type="http://schemas.openxmlformats.org/officeDocument/2006/relationships/image" Target="../media/image5.jpe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3.xml"/><Relationship Id="rId4" Type="http://schemas.openxmlformats.org/officeDocument/2006/relationships/tags" Target="../tags/tag2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3203575" y="2117090"/>
            <a:ext cx="5772150" cy="1314450"/>
          </a:xfrm>
        </p:spPr>
        <p:txBody>
          <a:bodyPr lIns="90000" tIns="46800" rIns="90000" bIns="46800" anchor="b" anchorCtr="0">
            <a:normAutofit/>
          </a:bodyPr>
          <a:lstStyle>
            <a:lvl1pPr algn="dist" eaLnBrk="1" fontAlgn="auto" latinLnBrk="0" hangingPunct="1">
              <a:lnSpc>
                <a:spcPts val="5000"/>
              </a:lnSpc>
              <a:defRPr sz="4000" u="none" strike="noStrike" kern="1200" cap="none" spc="0" normalizeH="0">
                <a:solidFill>
                  <a:srgbClr val="0066B3"/>
                </a:solidFill>
                <a:uFillTx/>
                <a:latin typeface="+mj-ea"/>
                <a:ea typeface="+mj-ea"/>
              </a:defRPr>
            </a:lvl1pPr>
          </a:lstStyle>
          <a:p>
            <a:r>
              <a:rPr lang="zh-CN" altLang="en-US" dirty="0">
                <a:sym typeface="+mn-ea"/>
              </a:rPr>
              <a:t>Add Title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Add Title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5086985" y="4832350"/>
            <a:ext cx="2005330" cy="421005"/>
          </a:xfrm>
        </p:spPr>
        <p:txBody>
          <a:bodyPr lIns="90000" tIns="46800" rIns="90000" bIns="46800">
            <a:noAutofit/>
          </a:bodyPr>
          <a:lstStyle>
            <a:lvl1pPr marL="0" indent="0" algn="dist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200" b="1" u="none" strike="noStrike" kern="0" cap="none" spc="0" normalizeH="0">
                <a:solidFill>
                  <a:srgbClr val="0066B3"/>
                </a:solidFill>
                <a:uFillTx/>
                <a:latin typeface="微软雅黑 (标题)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 dirty="0"/>
              <a:t>202X.XX.XX</a:t>
            </a:r>
          </a:p>
        </p:txBody>
      </p:sp>
      <p:sp>
        <p:nvSpPr>
          <p:cNvPr id="6" name="Google Shape;14;p2">
            <a:extLst>
              <a:ext uri="{FF2B5EF4-FFF2-40B4-BE49-F238E27FC236}">
                <a16:creationId xmlns:a16="http://schemas.microsoft.com/office/drawing/2014/main" id="{5D33FFAB-0B26-D9AD-28BC-00D1FC5BCB8D}"/>
              </a:ext>
            </a:extLst>
          </p:cNvPr>
          <p:cNvSpPr/>
          <p:nvPr userDrawn="1"/>
        </p:nvSpPr>
        <p:spPr>
          <a:xfrm>
            <a:off x="-1083" y="5621034"/>
            <a:ext cx="12194171" cy="3672676"/>
          </a:xfrm>
          <a:custGeom>
            <a:avLst/>
            <a:gdLst/>
            <a:ahLst/>
            <a:cxnLst/>
            <a:rect l="l" t="t" r="r" b="b"/>
            <a:pathLst>
              <a:path w="208483" h="100173" extrusionOk="0">
                <a:moveTo>
                  <a:pt x="0" y="1"/>
                </a:moveTo>
                <a:lnTo>
                  <a:pt x="208482" y="1"/>
                </a:lnTo>
                <a:lnTo>
                  <a:pt x="208482" y="100172"/>
                </a:lnTo>
                <a:lnTo>
                  <a:pt x="0" y="100172"/>
                </a:lnTo>
                <a:close/>
              </a:path>
            </a:pathLst>
          </a:custGeom>
          <a:gradFill>
            <a:gsLst>
              <a:gs pos="0">
                <a:srgbClr val="D0F3FF">
                  <a:alpha val="69411"/>
                </a:srgbClr>
              </a:gs>
              <a:gs pos="29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and Content4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FDA1B62-0FAD-B405-50A9-F6E4132D72D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>
          <a:xfrm>
            <a:off x="5011530" y="6413500"/>
            <a:ext cx="2172970" cy="316865"/>
          </a:xfrm>
        </p:spPr>
        <p:txBody>
          <a:bodyPr/>
          <a:lstStyle>
            <a:lvl1pPr algn="ctr">
              <a:defRPr sz="1600" b="1">
                <a:solidFill>
                  <a:schemeClr val="bg1"/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‹N°›</a:t>
            </a:fld>
            <a:endParaRPr lang="en-US" altLang="zh-CN"/>
          </a:p>
        </p:txBody>
      </p:sp>
      <p:sp>
        <p:nvSpPr>
          <p:cNvPr id="9" name="标题 8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355600" y="386080"/>
            <a:ext cx="11484610" cy="705485"/>
          </a:xfrm>
        </p:spPr>
        <p:txBody>
          <a:bodyPr/>
          <a:lstStyle>
            <a:lvl1pPr>
              <a:defRPr u="none" strike="noStrike" kern="1200" cap="none" spc="0" normalizeH="0">
                <a:solidFill>
                  <a:srgbClr val="0066B3"/>
                </a:solidFill>
                <a:uFillTx/>
                <a:latin typeface="微软雅黑 (标题)"/>
              </a:defRPr>
            </a:lvl1pPr>
          </a:lstStyle>
          <a:p>
            <a:r>
              <a:rPr lang="zh-CN" altLang="en-US" dirty="0">
                <a:sym typeface="+mn-ea"/>
              </a:rPr>
              <a:t>Add Title </a:t>
            </a:r>
            <a:endParaRPr lang="zh-CN" altLang="en-US" dirty="0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Page"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EC0BE2B-D38C-65DE-B602-DD27FD7B7A9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>
          <a:xfrm>
            <a:off x="5011530" y="6413500"/>
            <a:ext cx="2172970" cy="316865"/>
          </a:xfrm>
        </p:spPr>
        <p:txBody>
          <a:bodyPr/>
          <a:lstStyle>
            <a:lvl1pPr algn="ctr">
              <a:defRPr sz="1600" b="1">
                <a:solidFill>
                  <a:schemeClr val="bg1"/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‹N°›</a:t>
            </a:fld>
            <a:endParaRPr lang="en-US" altLang="zh-CN"/>
          </a:p>
        </p:txBody>
      </p:sp>
    </p:spTree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15" y="0"/>
            <a:ext cx="12192000" cy="6858000"/>
          </a:xfrm>
          <a:prstGeom prst="rect">
            <a:avLst/>
          </a:prstGeom>
        </p:spPr>
      </p:pic>
      <p:sp>
        <p:nvSpPr>
          <p:cNvPr id="2" name="Google Shape;463;p33">
            <a:extLst>
              <a:ext uri="{FF2B5EF4-FFF2-40B4-BE49-F238E27FC236}">
                <a16:creationId xmlns:a16="http://schemas.microsoft.com/office/drawing/2014/main" id="{C789304C-F84F-50DD-EC88-ED70256435D5}"/>
              </a:ext>
            </a:extLst>
          </p:cNvPr>
          <p:cNvSpPr/>
          <p:nvPr userDrawn="1"/>
        </p:nvSpPr>
        <p:spPr>
          <a:xfrm>
            <a:off x="1100" y="3415734"/>
            <a:ext cx="12192085" cy="3442279"/>
          </a:xfrm>
          <a:custGeom>
            <a:avLst/>
            <a:gdLst/>
            <a:ahLst/>
            <a:cxnLst/>
            <a:rect l="l" t="t" r="r" b="b"/>
            <a:pathLst>
              <a:path w="208483" h="100173" extrusionOk="0">
                <a:moveTo>
                  <a:pt x="0" y="1"/>
                </a:moveTo>
                <a:lnTo>
                  <a:pt x="208482" y="1"/>
                </a:lnTo>
                <a:lnTo>
                  <a:pt x="208482" y="100172"/>
                </a:lnTo>
                <a:lnTo>
                  <a:pt x="0" y="100172"/>
                </a:lnTo>
                <a:close/>
              </a:path>
            </a:pathLst>
          </a:custGeom>
          <a:gradFill>
            <a:gsLst>
              <a:gs pos="0">
                <a:srgbClr val="D0F3FF">
                  <a:alpha val="32549"/>
                </a:srgbClr>
              </a:gs>
              <a:gs pos="50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" name="Google Shape;464;p33">
            <a:extLst>
              <a:ext uri="{FF2B5EF4-FFF2-40B4-BE49-F238E27FC236}">
                <a16:creationId xmlns:a16="http://schemas.microsoft.com/office/drawing/2014/main" id="{2FEF8206-6FBC-D868-6572-C5D387106A21}"/>
              </a:ext>
            </a:extLst>
          </p:cNvPr>
          <p:cNvGrpSpPr/>
          <p:nvPr userDrawn="1"/>
        </p:nvGrpSpPr>
        <p:grpSpPr>
          <a:xfrm>
            <a:off x="4834586" y="1783069"/>
            <a:ext cx="2365893" cy="3265296"/>
            <a:chOff x="4833750" y="783525"/>
            <a:chExt cx="2141467" cy="2955553"/>
          </a:xfrm>
        </p:grpSpPr>
        <p:sp>
          <p:nvSpPr>
            <p:cNvPr id="4" name="Google Shape;465;p33">
              <a:extLst>
                <a:ext uri="{FF2B5EF4-FFF2-40B4-BE49-F238E27FC236}">
                  <a16:creationId xmlns:a16="http://schemas.microsoft.com/office/drawing/2014/main" id="{BC027732-4D98-ACEE-D5D7-38A3299819F9}"/>
                </a:ext>
              </a:extLst>
            </p:cNvPr>
            <p:cNvSpPr/>
            <p:nvPr/>
          </p:nvSpPr>
          <p:spPr>
            <a:xfrm>
              <a:off x="4833750" y="783525"/>
              <a:ext cx="2141467" cy="1477778"/>
            </a:xfrm>
            <a:custGeom>
              <a:avLst/>
              <a:gdLst/>
              <a:ahLst/>
              <a:cxnLst/>
              <a:rect l="l" t="t" r="r" b="b"/>
              <a:pathLst>
                <a:path w="52739" h="36394" extrusionOk="0">
                  <a:moveTo>
                    <a:pt x="13477" y="1"/>
                  </a:moveTo>
                  <a:lnTo>
                    <a:pt x="4704" y="7006"/>
                  </a:lnTo>
                  <a:lnTo>
                    <a:pt x="4004" y="16313"/>
                  </a:lnTo>
                  <a:lnTo>
                    <a:pt x="1" y="23885"/>
                  </a:lnTo>
                  <a:lnTo>
                    <a:pt x="1" y="36394"/>
                  </a:lnTo>
                  <a:lnTo>
                    <a:pt x="52739" y="36394"/>
                  </a:lnTo>
                  <a:lnTo>
                    <a:pt x="50070" y="32057"/>
                  </a:lnTo>
                  <a:lnTo>
                    <a:pt x="46901" y="28355"/>
                  </a:lnTo>
                  <a:lnTo>
                    <a:pt x="44199" y="15545"/>
                  </a:lnTo>
                  <a:lnTo>
                    <a:pt x="36594" y="7006"/>
                  </a:lnTo>
                  <a:lnTo>
                    <a:pt x="32824" y="7006"/>
                  </a:lnTo>
                  <a:lnTo>
                    <a:pt x="27721" y="1302"/>
                  </a:lnTo>
                  <a:lnTo>
                    <a:pt x="21249" y="1"/>
                  </a:lnTo>
                  <a:lnTo>
                    <a:pt x="16880" y="3770"/>
                  </a:lnTo>
                  <a:lnTo>
                    <a:pt x="1347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" name="Google Shape;466;p33">
              <a:extLst>
                <a:ext uri="{FF2B5EF4-FFF2-40B4-BE49-F238E27FC236}">
                  <a16:creationId xmlns:a16="http://schemas.microsoft.com/office/drawing/2014/main" id="{EBF6F8C1-7BA7-6B4F-300F-B9777A540DDF}"/>
                </a:ext>
              </a:extLst>
            </p:cNvPr>
            <p:cNvSpPr/>
            <p:nvPr/>
          </p:nvSpPr>
          <p:spPr>
            <a:xfrm>
              <a:off x="4833750" y="783525"/>
              <a:ext cx="1148634" cy="1477778"/>
            </a:xfrm>
            <a:custGeom>
              <a:avLst/>
              <a:gdLst/>
              <a:ahLst/>
              <a:cxnLst/>
              <a:rect l="l" t="t" r="r" b="b"/>
              <a:pathLst>
                <a:path w="28288" h="36394" extrusionOk="0">
                  <a:moveTo>
                    <a:pt x="13477" y="1"/>
                  </a:moveTo>
                  <a:lnTo>
                    <a:pt x="4704" y="7006"/>
                  </a:lnTo>
                  <a:lnTo>
                    <a:pt x="4004" y="16313"/>
                  </a:lnTo>
                  <a:lnTo>
                    <a:pt x="1" y="23885"/>
                  </a:lnTo>
                  <a:lnTo>
                    <a:pt x="1" y="36394"/>
                  </a:lnTo>
                  <a:lnTo>
                    <a:pt x="28288" y="36394"/>
                  </a:lnTo>
                  <a:lnTo>
                    <a:pt x="21116" y="27988"/>
                  </a:lnTo>
                  <a:lnTo>
                    <a:pt x="14678" y="24352"/>
                  </a:lnTo>
                  <a:lnTo>
                    <a:pt x="15378" y="12777"/>
                  </a:lnTo>
                  <a:lnTo>
                    <a:pt x="11709" y="6039"/>
                  </a:lnTo>
                  <a:lnTo>
                    <a:pt x="1347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" name="Google Shape;467;p33">
              <a:extLst>
                <a:ext uri="{FF2B5EF4-FFF2-40B4-BE49-F238E27FC236}">
                  <a16:creationId xmlns:a16="http://schemas.microsoft.com/office/drawing/2014/main" id="{87855DBF-6359-D48B-3FAE-C90DC88F9499}"/>
                </a:ext>
              </a:extLst>
            </p:cNvPr>
            <p:cNvSpPr/>
            <p:nvPr/>
          </p:nvSpPr>
          <p:spPr>
            <a:xfrm>
              <a:off x="6166571" y="1067964"/>
              <a:ext cx="274977" cy="302101"/>
            </a:xfrm>
            <a:custGeom>
              <a:avLst/>
              <a:gdLst/>
              <a:ahLst/>
              <a:cxnLst/>
              <a:rect l="l" t="t" r="r" b="b"/>
              <a:pathLst>
                <a:path w="6772" h="7440" extrusionOk="0">
                  <a:moveTo>
                    <a:pt x="0" y="1"/>
                  </a:moveTo>
                  <a:lnTo>
                    <a:pt x="2535" y="802"/>
                  </a:lnTo>
                  <a:lnTo>
                    <a:pt x="6772" y="7440"/>
                  </a:lnTo>
                  <a:lnTo>
                    <a:pt x="377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" name="Google Shape;468;p33">
              <a:extLst>
                <a:ext uri="{FF2B5EF4-FFF2-40B4-BE49-F238E27FC236}">
                  <a16:creationId xmlns:a16="http://schemas.microsoft.com/office/drawing/2014/main" id="{56B734A3-277B-38BD-6D35-EB0DA5EFB0D4}"/>
                </a:ext>
              </a:extLst>
            </p:cNvPr>
            <p:cNvSpPr/>
            <p:nvPr/>
          </p:nvSpPr>
          <p:spPr>
            <a:xfrm>
              <a:off x="5519123" y="783525"/>
              <a:ext cx="283139" cy="284479"/>
            </a:xfrm>
            <a:custGeom>
              <a:avLst/>
              <a:gdLst/>
              <a:ahLst/>
              <a:cxnLst/>
              <a:rect l="l" t="t" r="r" b="b"/>
              <a:pathLst>
                <a:path w="6973" h="7006" extrusionOk="0">
                  <a:moveTo>
                    <a:pt x="4370" y="1"/>
                  </a:moveTo>
                  <a:lnTo>
                    <a:pt x="1" y="3770"/>
                  </a:lnTo>
                  <a:lnTo>
                    <a:pt x="6972" y="7006"/>
                  </a:lnTo>
                  <a:lnTo>
                    <a:pt x="437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" name="Google Shape;469;p33">
              <a:extLst>
                <a:ext uri="{FF2B5EF4-FFF2-40B4-BE49-F238E27FC236}">
                  <a16:creationId xmlns:a16="http://schemas.microsoft.com/office/drawing/2014/main" id="{70FBBAC4-50BC-33B3-CB1E-E911F12C91EE}"/>
                </a:ext>
              </a:extLst>
            </p:cNvPr>
            <p:cNvSpPr/>
            <p:nvPr/>
          </p:nvSpPr>
          <p:spPr>
            <a:xfrm>
              <a:off x="6738168" y="1934842"/>
              <a:ext cx="128677" cy="205908"/>
            </a:xfrm>
            <a:custGeom>
              <a:avLst/>
              <a:gdLst/>
              <a:ahLst/>
              <a:cxnLst/>
              <a:rect l="l" t="t" r="r" b="b"/>
              <a:pathLst>
                <a:path w="3169" h="5071" extrusionOk="0">
                  <a:moveTo>
                    <a:pt x="0" y="1"/>
                  </a:moveTo>
                  <a:lnTo>
                    <a:pt x="2202" y="5071"/>
                  </a:lnTo>
                  <a:lnTo>
                    <a:pt x="3169" y="370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" name="Google Shape;470;p33">
              <a:extLst>
                <a:ext uri="{FF2B5EF4-FFF2-40B4-BE49-F238E27FC236}">
                  <a16:creationId xmlns:a16="http://schemas.microsoft.com/office/drawing/2014/main" id="{7850C3BD-F8FF-2079-D2E7-1D25B0E84DEB}"/>
                </a:ext>
              </a:extLst>
            </p:cNvPr>
            <p:cNvSpPr/>
            <p:nvPr/>
          </p:nvSpPr>
          <p:spPr>
            <a:xfrm>
              <a:off x="5454114" y="1302296"/>
              <a:ext cx="423997" cy="67770"/>
            </a:xfrm>
            <a:custGeom>
              <a:avLst/>
              <a:gdLst/>
              <a:ahLst/>
              <a:cxnLst/>
              <a:rect l="l" t="t" r="r" b="b"/>
              <a:pathLst>
                <a:path w="10442" h="1669" extrusionOk="0">
                  <a:moveTo>
                    <a:pt x="100" y="1"/>
                  </a:moveTo>
                  <a:lnTo>
                    <a:pt x="0" y="1669"/>
                  </a:lnTo>
                  <a:lnTo>
                    <a:pt x="10441" y="1669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471;p33">
              <a:extLst>
                <a:ext uri="{FF2B5EF4-FFF2-40B4-BE49-F238E27FC236}">
                  <a16:creationId xmlns:a16="http://schemas.microsoft.com/office/drawing/2014/main" id="{561F3086-5972-7BF0-F661-8FA66D7B3138}"/>
                </a:ext>
              </a:extLst>
            </p:cNvPr>
            <p:cNvSpPr/>
            <p:nvPr/>
          </p:nvSpPr>
          <p:spPr>
            <a:xfrm>
              <a:off x="6285746" y="1471619"/>
              <a:ext cx="426718" cy="789686"/>
            </a:xfrm>
            <a:custGeom>
              <a:avLst/>
              <a:gdLst/>
              <a:ahLst/>
              <a:cxnLst/>
              <a:rect l="l" t="t" r="r" b="b"/>
              <a:pathLst>
                <a:path w="10509" h="19448" extrusionOk="0">
                  <a:moveTo>
                    <a:pt x="1" y="0"/>
                  </a:moveTo>
                  <a:lnTo>
                    <a:pt x="3837" y="3503"/>
                  </a:lnTo>
                  <a:lnTo>
                    <a:pt x="5238" y="12543"/>
                  </a:lnTo>
                  <a:lnTo>
                    <a:pt x="2469" y="6939"/>
                  </a:lnTo>
                  <a:lnTo>
                    <a:pt x="5238" y="19448"/>
                  </a:lnTo>
                  <a:lnTo>
                    <a:pt x="10508" y="19448"/>
                  </a:lnTo>
                  <a:lnTo>
                    <a:pt x="4404" y="250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472;p33">
              <a:extLst>
                <a:ext uri="{FF2B5EF4-FFF2-40B4-BE49-F238E27FC236}">
                  <a16:creationId xmlns:a16="http://schemas.microsoft.com/office/drawing/2014/main" id="{EA5DC9D2-1BE4-DA29-3F71-356E7E26C232}"/>
                </a:ext>
              </a:extLst>
            </p:cNvPr>
            <p:cNvSpPr/>
            <p:nvPr/>
          </p:nvSpPr>
          <p:spPr>
            <a:xfrm>
              <a:off x="5429710" y="1370025"/>
              <a:ext cx="448401" cy="549954"/>
            </a:xfrm>
            <a:custGeom>
              <a:avLst/>
              <a:gdLst/>
              <a:ahLst/>
              <a:cxnLst/>
              <a:rect l="l" t="t" r="r" b="b"/>
              <a:pathLst>
                <a:path w="11043" h="13544" extrusionOk="0">
                  <a:moveTo>
                    <a:pt x="601" y="1"/>
                  </a:moveTo>
                  <a:lnTo>
                    <a:pt x="1" y="9908"/>
                  </a:lnTo>
                  <a:lnTo>
                    <a:pt x="6439" y="13544"/>
                  </a:lnTo>
                  <a:lnTo>
                    <a:pt x="110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473;p33">
              <a:extLst>
                <a:ext uri="{FF2B5EF4-FFF2-40B4-BE49-F238E27FC236}">
                  <a16:creationId xmlns:a16="http://schemas.microsoft.com/office/drawing/2014/main" id="{C80DD256-CD01-96C7-94E8-D1A6CFAC8205}"/>
                </a:ext>
              </a:extLst>
            </p:cNvPr>
            <p:cNvSpPr/>
            <p:nvPr/>
          </p:nvSpPr>
          <p:spPr>
            <a:xfrm>
              <a:off x="5937639" y="944727"/>
              <a:ext cx="251995" cy="415876"/>
            </a:xfrm>
            <a:custGeom>
              <a:avLst/>
              <a:gdLst/>
              <a:ahLst/>
              <a:cxnLst/>
              <a:rect l="l" t="t" r="r" b="b"/>
              <a:pathLst>
                <a:path w="6206" h="10242" extrusionOk="0">
                  <a:moveTo>
                    <a:pt x="1" y="0"/>
                  </a:moveTo>
                  <a:lnTo>
                    <a:pt x="1502" y="3336"/>
                  </a:lnTo>
                  <a:lnTo>
                    <a:pt x="2102" y="3036"/>
                  </a:lnTo>
                  <a:lnTo>
                    <a:pt x="6205" y="10241"/>
                  </a:lnTo>
                  <a:lnTo>
                    <a:pt x="3470" y="303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474;p33">
              <a:extLst>
                <a:ext uri="{FF2B5EF4-FFF2-40B4-BE49-F238E27FC236}">
                  <a16:creationId xmlns:a16="http://schemas.microsoft.com/office/drawing/2014/main" id="{C7C45F67-53CB-B1C2-9E39-3AAB81B1ABAB}"/>
                </a:ext>
              </a:extLst>
            </p:cNvPr>
            <p:cNvSpPr/>
            <p:nvPr/>
          </p:nvSpPr>
          <p:spPr>
            <a:xfrm>
              <a:off x="5429710" y="894620"/>
              <a:ext cx="331905" cy="456481"/>
            </a:xfrm>
            <a:custGeom>
              <a:avLst/>
              <a:gdLst/>
              <a:ahLst/>
              <a:cxnLst/>
              <a:rect l="l" t="t" r="r" b="b"/>
              <a:pathLst>
                <a:path w="8174" h="11242" extrusionOk="0">
                  <a:moveTo>
                    <a:pt x="1" y="0"/>
                  </a:moveTo>
                  <a:lnTo>
                    <a:pt x="2203" y="4804"/>
                  </a:lnTo>
                  <a:lnTo>
                    <a:pt x="5538" y="10808"/>
                  </a:lnTo>
                  <a:lnTo>
                    <a:pt x="8173" y="11242"/>
                  </a:lnTo>
                  <a:lnTo>
                    <a:pt x="2970" y="480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475;p33">
              <a:extLst>
                <a:ext uri="{FF2B5EF4-FFF2-40B4-BE49-F238E27FC236}">
                  <a16:creationId xmlns:a16="http://schemas.microsoft.com/office/drawing/2014/main" id="{3827F499-ABA8-C5C6-D81E-4F26A3E9D22B}"/>
                </a:ext>
              </a:extLst>
            </p:cNvPr>
            <p:cNvSpPr/>
            <p:nvPr/>
          </p:nvSpPr>
          <p:spPr>
            <a:xfrm>
              <a:off x="5454114" y="1784481"/>
              <a:ext cx="331865" cy="476825"/>
            </a:xfrm>
            <a:custGeom>
              <a:avLst/>
              <a:gdLst/>
              <a:ahLst/>
              <a:cxnLst/>
              <a:rect l="l" t="t" r="r" b="b"/>
              <a:pathLst>
                <a:path w="8173" h="11743" extrusionOk="0">
                  <a:moveTo>
                    <a:pt x="0" y="1"/>
                  </a:moveTo>
                  <a:lnTo>
                    <a:pt x="2736" y="4337"/>
                  </a:lnTo>
                  <a:lnTo>
                    <a:pt x="2736" y="11743"/>
                  </a:lnTo>
                  <a:lnTo>
                    <a:pt x="8173" y="11743"/>
                  </a:lnTo>
                  <a:lnTo>
                    <a:pt x="4337" y="370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" name="Google Shape;476;p33">
              <a:extLst>
                <a:ext uri="{FF2B5EF4-FFF2-40B4-BE49-F238E27FC236}">
                  <a16:creationId xmlns:a16="http://schemas.microsoft.com/office/drawing/2014/main" id="{C89A8001-61FB-8804-EDAA-1E773EFF107D}"/>
                </a:ext>
              </a:extLst>
            </p:cNvPr>
            <p:cNvSpPr/>
            <p:nvPr/>
          </p:nvSpPr>
          <p:spPr>
            <a:xfrm>
              <a:off x="4958367" y="1445875"/>
              <a:ext cx="237093" cy="77231"/>
            </a:xfrm>
            <a:custGeom>
              <a:avLst/>
              <a:gdLst/>
              <a:ahLst/>
              <a:cxnLst/>
              <a:rect l="l" t="t" r="r" b="b"/>
              <a:pathLst>
                <a:path w="5839" h="1902" extrusionOk="0">
                  <a:moveTo>
                    <a:pt x="935" y="1"/>
                  </a:moveTo>
                  <a:lnTo>
                    <a:pt x="1" y="1735"/>
                  </a:lnTo>
                  <a:lnTo>
                    <a:pt x="5838" y="1902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477;p33">
              <a:extLst>
                <a:ext uri="{FF2B5EF4-FFF2-40B4-BE49-F238E27FC236}">
                  <a16:creationId xmlns:a16="http://schemas.microsoft.com/office/drawing/2014/main" id="{E04978AE-309A-3C26-C52E-F69072ADE9DB}"/>
                </a:ext>
              </a:extLst>
            </p:cNvPr>
            <p:cNvSpPr/>
            <p:nvPr/>
          </p:nvSpPr>
          <p:spPr>
            <a:xfrm>
              <a:off x="5982345" y="1645003"/>
              <a:ext cx="233032" cy="616303"/>
            </a:xfrm>
            <a:custGeom>
              <a:avLst/>
              <a:gdLst/>
              <a:ahLst/>
              <a:cxnLst/>
              <a:rect l="l" t="t" r="r" b="b"/>
              <a:pathLst>
                <a:path w="5739" h="15178" extrusionOk="0">
                  <a:moveTo>
                    <a:pt x="1" y="0"/>
                  </a:moveTo>
                  <a:lnTo>
                    <a:pt x="2002" y="7606"/>
                  </a:lnTo>
                  <a:lnTo>
                    <a:pt x="901" y="7606"/>
                  </a:lnTo>
                  <a:lnTo>
                    <a:pt x="2002" y="15178"/>
                  </a:lnTo>
                  <a:lnTo>
                    <a:pt x="5738" y="15178"/>
                  </a:lnTo>
                  <a:lnTo>
                    <a:pt x="4404" y="760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" name="Google Shape;478;p33">
              <a:extLst>
                <a:ext uri="{FF2B5EF4-FFF2-40B4-BE49-F238E27FC236}">
                  <a16:creationId xmlns:a16="http://schemas.microsoft.com/office/drawing/2014/main" id="{4C28AA12-C840-3310-2615-A97C07255A64}"/>
                </a:ext>
              </a:extLst>
            </p:cNvPr>
            <p:cNvSpPr/>
            <p:nvPr/>
          </p:nvSpPr>
          <p:spPr>
            <a:xfrm>
              <a:off x="5269889" y="1028698"/>
              <a:ext cx="188326" cy="377951"/>
            </a:xfrm>
            <a:custGeom>
              <a:avLst/>
              <a:gdLst/>
              <a:ahLst/>
              <a:cxnLst/>
              <a:rect l="l" t="t" r="r" b="b"/>
              <a:pathLst>
                <a:path w="4638" h="9308" extrusionOk="0">
                  <a:moveTo>
                    <a:pt x="968" y="1"/>
                  </a:moveTo>
                  <a:lnTo>
                    <a:pt x="968" y="6739"/>
                  </a:lnTo>
                  <a:lnTo>
                    <a:pt x="1" y="9307"/>
                  </a:lnTo>
                  <a:lnTo>
                    <a:pt x="4637" y="6739"/>
                  </a:lnTo>
                  <a:lnTo>
                    <a:pt x="96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" name="Google Shape;479;p33">
              <a:extLst>
                <a:ext uri="{FF2B5EF4-FFF2-40B4-BE49-F238E27FC236}">
                  <a16:creationId xmlns:a16="http://schemas.microsoft.com/office/drawing/2014/main" id="{D7132C16-3DC6-B884-E01F-4B5DE1BEAAE5}"/>
                </a:ext>
              </a:extLst>
            </p:cNvPr>
            <p:cNvSpPr/>
            <p:nvPr/>
          </p:nvSpPr>
          <p:spPr>
            <a:xfrm rot="10800000" flipH="1">
              <a:off x="4833750" y="2261300"/>
              <a:ext cx="2141467" cy="1477778"/>
            </a:xfrm>
            <a:custGeom>
              <a:avLst/>
              <a:gdLst/>
              <a:ahLst/>
              <a:cxnLst/>
              <a:rect l="l" t="t" r="r" b="b"/>
              <a:pathLst>
                <a:path w="52739" h="36394" extrusionOk="0">
                  <a:moveTo>
                    <a:pt x="13477" y="1"/>
                  </a:moveTo>
                  <a:lnTo>
                    <a:pt x="4704" y="7006"/>
                  </a:lnTo>
                  <a:lnTo>
                    <a:pt x="4004" y="16313"/>
                  </a:lnTo>
                  <a:lnTo>
                    <a:pt x="1" y="23885"/>
                  </a:lnTo>
                  <a:lnTo>
                    <a:pt x="1" y="36394"/>
                  </a:lnTo>
                  <a:lnTo>
                    <a:pt x="52739" y="36394"/>
                  </a:lnTo>
                  <a:lnTo>
                    <a:pt x="50070" y="32057"/>
                  </a:lnTo>
                  <a:lnTo>
                    <a:pt x="46901" y="28355"/>
                  </a:lnTo>
                  <a:lnTo>
                    <a:pt x="44199" y="15545"/>
                  </a:lnTo>
                  <a:lnTo>
                    <a:pt x="36594" y="7006"/>
                  </a:lnTo>
                  <a:lnTo>
                    <a:pt x="32824" y="7006"/>
                  </a:lnTo>
                  <a:lnTo>
                    <a:pt x="27721" y="1302"/>
                  </a:lnTo>
                  <a:lnTo>
                    <a:pt x="21249" y="1"/>
                  </a:lnTo>
                  <a:lnTo>
                    <a:pt x="16880" y="3770"/>
                  </a:lnTo>
                  <a:lnTo>
                    <a:pt x="13477" y="1"/>
                  </a:lnTo>
                  <a:close/>
                </a:path>
              </a:pathLst>
            </a:custGeom>
            <a:solidFill>
              <a:srgbClr val="6B919E">
                <a:alpha val="21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" name="Google Shape;480;p33">
            <a:extLst>
              <a:ext uri="{FF2B5EF4-FFF2-40B4-BE49-F238E27FC236}">
                <a16:creationId xmlns:a16="http://schemas.microsoft.com/office/drawing/2014/main" id="{97CC8D13-AAB3-B92E-CD93-2A07C392E46D}"/>
              </a:ext>
            </a:extLst>
          </p:cNvPr>
          <p:cNvGrpSpPr/>
          <p:nvPr userDrawn="1"/>
        </p:nvGrpSpPr>
        <p:grpSpPr>
          <a:xfrm flipH="1">
            <a:off x="9600219" y="2518253"/>
            <a:ext cx="2908749" cy="897464"/>
            <a:chOff x="799450" y="3532500"/>
            <a:chExt cx="1937100" cy="597672"/>
          </a:xfrm>
        </p:grpSpPr>
        <p:grpSp>
          <p:nvGrpSpPr>
            <p:cNvPr id="21" name="Google Shape;481;p33">
              <a:extLst>
                <a:ext uri="{FF2B5EF4-FFF2-40B4-BE49-F238E27FC236}">
                  <a16:creationId xmlns:a16="http://schemas.microsoft.com/office/drawing/2014/main" id="{B84283CB-EDCD-9BF7-AEA6-6A7DA99F686D}"/>
                </a:ext>
              </a:extLst>
            </p:cNvPr>
            <p:cNvGrpSpPr/>
            <p:nvPr/>
          </p:nvGrpSpPr>
          <p:grpSpPr>
            <a:xfrm>
              <a:off x="883550" y="3532500"/>
              <a:ext cx="1754875" cy="355800"/>
              <a:chOff x="883550" y="3532500"/>
              <a:chExt cx="1754875" cy="355800"/>
            </a:xfrm>
          </p:grpSpPr>
          <p:sp>
            <p:nvSpPr>
              <p:cNvPr id="68" name="Google Shape;482;p33">
                <a:extLst>
                  <a:ext uri="{FF2B5EF4-FFF2-40B4-BE49-F238E27FC236}">
                    <a16:creationId xmlns:a16="http://schemas.microsoft.com/office/drawing/2014/main" id="{889BC645-ADA7-8047-1BD5-2BC9453827F0}"/>
                  </a:ext>
                </a:extLst>
              </p:cNvPr>
              <p:cNvSpPr/>
              <p:nvPr/>
            </p:nvSpPr>
            <p:spPr>
              <a:xfrm>
                <a:off x="1031075" y="3557600"/>
                <a:ext cx="1369225" cy="36100"/>
              </a:xfrm>
              <a:custGeom>
                <a:avLst/>
                <a:gdLst/>
                <a:ahLst/>
                <a:cxnLst/>
                <a:rect l="l" t="t" r="r" b="b"/>
                <a:pathLst>
                  <a:path w="54769" h="1444" extrusionOk="0">
                    <a:moveTo>
                      <a:pt x="0" y="381"/>
                    </a:moveTo>
                    <a:cubicBezTo>
                      <a:pt x="5112" y="556"/>
                      <a:pt x="21543" y="1492"/>
                      <a:pt x="30671" y="1428"/>
                    </a:cubicBezTo>
                    <a:cubicBezTo>
                      <a:pt x="39799" y="1365"/>
                      <a:pt x="50753" y="238"/>
                      <a:pt x="54769" y="0"/>
                    </a:cubicBezTo>
                  </a:path>
                </a:pathLst>
              </a:custGeom>
              <a:no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cxnSp>
            <p:nvCxnSpPr>
              <p:cNvPr id="69" name="Google Shape;483;p33">
                <a:extLst>
                  <a:ext uri="{FF2B5EF4-FFF2-40B4-BE49-F238E27FC236}">
                    <a16:creationId xmlns:a16="http://schemas.microsoft.com/office/drawing/2014/main" id="{2F23B19D-D42C-6379-9E6D-70F7AF55A207}"/>
                  </a:ext>
                </a:extLst>
              </p:cNvPr>
              <p:cNvCxnSpPr/>
              <p:nvPr/>
            </p:nvCxnSpPr>
            <p:spPr>
              <a:xfrm rot="10800000" flipH="1">
                <a:off x="883550" y="3581550"/>
                <a:ext cx="143700" cy="3015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" name="Google Shape;484;p33">
                <a:extLst>
                  <a:ext uri="{FF2B5EF4-FFF2-40B4-BE49-F238E27FC236}">
                    <a16:creationId xmlns:a16="http://schemas.microsoft.com/office/drawing/2014/main" id="{D01E9E6B-D688-C8CC-0095-2D551F69A7A7}"/>
                  </a:ext>
                </a:extLst>
              </p:cNvPr>
              <p:cNvCxnSpPr/>
              <p:nvPr/>
            </p:nvCxnSpPr>
            <p:spPr>
              <a:xfrm rot="10800000" flipH="1">
                <a:off x="966900" y="3584925"/>
                <a:ext cx="62400" cy="297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" name="Google Shape;485;p33">
                <a:extLst>
                  <a:ext uri="{FF2B5EF4-FFF2-40B4-BE49-F238E27FC236}">
                    <a16:creationId xmlns:a16="http://schemas.microsoft.com/office/drawing/2014/main" id="{4F45C0E1-F3CB-159C-884E-ECD4B03F883E}"/>
                  </a:ext>
                </a:extLst>
              </p:cNvPr>
              <p:cNvCxnSpPr/>
              <p:nvPr/>
            </p:nvCxnSpPr>
            <p:spPr>
              <a:xfrm rot="10800000">
                <a:off x="1015125" y="3532500"/>
                <a:ext cx="108600" cy="355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oval" w="med" len="med"/>
              </a:ln>
            </p:spPr>
          </p:cxnSp>
          <p:cxnSp>
            <p:nvCxnSpPr>
              <p:cNvPr id="72" name="Google Shape;486;p33">
                <a:extLst>
                  <a:ext uri="{FF2B5EF4-FFF2-40B4-BE49-F238E27FC236}">
                    <a16:creationId xmlns:a16="http://schemas.microsoft.com/office/drawing/2014/main" id="{5E4C3AF4-B6A4-143C-017A-9789D7931FEE}"/>
                  </a:ext>
                </a:extLst>
              </p:cNvPr>
              <p:cNvCxnSpPr/>
              <p:nvPr/>
            </p:nvCxnSpPr>
            <p:spPr>
              <a:xfrm rot="10800000">
                <a:off x="2404725" y="3586050"/>
                <a:ext cx="233700" cy="297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" name="Google Shape;487;p33">
                <a:extLst>
                  <a:ext uri="{FF2B5EF4-FFF2-40B4-BE49-F238E27FC236}">
                    <a16:creationId xmlns:a16="http://schemas.microsoft.com/office/drawing/2014/main" id="{BA3E7A2A-5633-AD1F-B811-61EDE9879A4A}"/>
                  </a:ext>
                </a:extLst>
              </p:cNvPr>
              <p:cNvCxnSpPr/>
              <p:nvPr/>
            </p:nvCxnSpPr>
            <p:spPr>
              <a:xfrm rot="10800000">
                <a:off x="2404775" y="3593325"/>
                <a:ext cx="150300" cy="2895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" name="Google Shape;488;p33">
                <a:extLst>
                  <a:ext uri="{FF2B5EF4-FFF2-40B4-BE49-F238E27FC236}">
                    <a16:creationId xmlns:a16="http://schemas.microsoft.com/office/drawing/2014/main" id="{256DAC3B-6174-7A6E-E4BB-864E9B86B116}"/>
                  </a:ext>
                </a:extLst>
              </p:cNvPr>
              <p:cNvCxnSpPr/>
              <p:nvPr/>
            </p:nvCxnSpPr>
            <p:spPr>
              <a:xfrm rot="10800000">
                <a:off x="2384075" y="3532500"/>
                <a:ext cx="108600" cy="355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oval" w="med" len="med"/>
              </a:ln>
            </p:spPr>
          </p:cxnSp>
        </p:grpSp>
        <p:grpSp>
          <p:nvGrpSpPr>
            <p:cNvPr id="22" name="Google Shape;489;p33">
              <a:extLst>
                <a:ext uri="{FF2B5EF4-FFF2-40B4-BE49-F238E27FC236}">
                  <a16:creationId xmlns:a16="http://schemas.microsoft.com/office/drawing/2014/main" id="{AAC57168-3895-75AE-EED1-D700A4F9D28B}"/>
                </a:ext>
              </a:extLst>
            </p:cNvPr>
            <p:cNvGrpSpPr/>
            <p:nvPr/>
          </p:nvGrpSpPr>
          <p:grpSpPr>
            <a:xfrm>
              <a:off x="799450" y="3882200"/>
              <a:ext cx="1937100" cy="247972"/>
              <a:chOff x="799450" y="3882200"/>
              <a:chExt cx="1937100" cy="247972"/>
            </a:xfrm>
          </p:grpSpPr>
          <p:grpSp>
            <p:nvGrpSpPr>
              <p:cNvPr id="35" name="Google Shape;490;p33">
                <a:extLst>
                  <a:ext uri="{FF2B5EF4-FFF2-40B4-BE49-F238E27FC236}">
                    <a16:creationId xmlns:a16="http://schemas.microsoft.com/office/drawing/2014/main" id="{A4D35034-44DC-7000-1980-E900DD272DF6}"/>
                  </a:ext>
                </a:extLst>
              </p:cNvPr>
              <p:cNvGrpSpPr/>
              <p:nvPr/>
            </p:nvGrpSpPr>
            <p:grpSpPr>
              <a:xfrm>
                <a:off x="799450" y="3932909"/>
                <a:ext cx="1937100" cy="197263"/>
                <a:chOff x="799450" y="3983858"/>
                <a:chExt cx="1937100" cy="146392"/>
              </a:xfrm>
            </p:grpSpPr>
            <p:sp>
              <p:nvSpPr>
                <p:cNvPr id="66" name="Google Shape;491;p33">
                  <a:extLst>
                    <a:ext uri="{FF2B5EF4-FFF2-40B4-BE49-F238E27FC236}">
                      <a16:creationId xmlns:a16="http://schemas.microsoft.com/office/drawing/2014/main" id="{8D9FACB7-2AAF-3BA5-513B-A2EE051C2AA4}"/>
                    </a:ext>
                  </a:extLst>
                </p:cNvPr>
                <p:cNvSpPr/>
                <p:nvPr/>
              </p:nvSpPr>
              <p:spPr>
                <a:xfrm rot="10800000">
                  <a:off x="814925" y="4056750"/>
                  <a:ext cx="1907400" cy="73500"/>
                </a:xfrm>
                <a:prstGeom prst="trapezoid">
                  <a:avLst>
                    <a:gd name="adj" fmla="val 15343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7" name="Google Shape;492;p33">
                  <a:extLst>
                    <a:ext uri="{FF2B5EF4-FFF2-40B4-BE49-F238E27FC236}">
                      <a16:creationId xmlns:a16="http://schemas.microsoft.com/office/drawing/2014/main" id="{A99188B3-9C28-4987-7B97-28C1FC1BEF5E}"/>
                    </a:ext>
                  </a:extLst>
                </p:cNvPr>
                <p:cNvSpPr/>
                <p:nvPr/>
              </p:nvSpPr>
              <p:spPr>
                <a:xfrm rot="10800000">
                  <a:off x="799450" y="3983858"/>
                  <a:ext cx="1937100" cy="73500"/>
                </a:xfrm>
                <a:prstGeom prst="trapezoid">
                  <a:avLst>
                    <a:gd name="adj" fmla="val 15343"/>
                  </a:avLst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36" name="Google Shape;493;p33">
                <a:extLst>
                  <a:ext uri="{FF2B5EF4-FFF2-40B4-BE49-F238E27FC236}">
                    <a16:creationId xmlns:a16="http://schemas.microsoft.com/office/drawing/2014/main" id="{ED3653AB-03CD-0848-E441-F8A413A26947}"/>
                  </a:ext>
                </a:extLst>
              </p:cNvPr>
              <p:cNvGrpSpPr/>
              <p:nvPr/>
            </p:nvGrpSpPr>
            <p:grpSpPr>
              <a:xfrm>
                <a:off x="839650" y="3882200"/>
                <a:ext cx="1842600" cy="50700"/>
                <a:chOff x="839650" y="3882200"/>
                <a:chExt cx="1842600" cy="50700"/>
              </a:xfrm>
            </p:grpSpPr>
            <p:sp>
              <p:nvSpPr>
                <p:cNvPr id="37" name="Google Shape;494;p33">
                  <a:extLst>
                    <a:ext uri="{FF2B5EF4-FFF2-40B4-BE49-F238E27FC236}">
                      <a16:creationId xmlns:a16="http://schemas.microsoft.com/office/drawing/2014/main" id="{E0FECA4C-1B70-F7FC-9795-2F388EC26AC9}"/>
                    </a:ext>
                  </a:extLst>
                </p:cNvPr>
                <p:cNvSpPr/>
                <p:nvPr/>
              </p:nvSpPr>
              <p:spPr>
                <a:xfrm>
                  <a:off x="839650" y="3882200"/>
                  <a:ext cx="1842600" cy="507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grpSp>
              <p:nvGrpSpPr>
                <p:cNvPr id="38" name="Google Shape;495;p33">
                  <a:extLst>
                    <a:ext uri="{FF2B5EF4-FFF2-40B4-BE49-F238E27FC236}">
                      <a16:creationId xmlns:a16="http://schemas.microsoft.com/office/drawing/2014/main" id="{4EDA3498-2B59-A361-0D82-7BC14158E339}"/>
                    </a:ext>
                  </a:extLst>
                </p:cNvPr>
                <p:cNvGrpSpPr/>
                <p:nvPr/>
              </p:nvGrpSpPr>
              <p:grpSpPr>
                <a:xfrm>
                  <a:off x="869023" y="3894092"/>
                  <a:ext cx="1783854" cy="26904"/>
                  <a:chOff x="869023" y="3894092"/>
                  <a:chExt cx="1783854" cy="26904"/>
                </a:xfrm>
              </p:grpSpPr>
              <p:sp>
                <p:nvSpPr>
                  <p:cNvPr id="39" name="Google Shape;496;p33">
                    <a:extLst>
                      <a:ext uri="{FF2B5EF4-FFF2-40B4-BE49-F238E27FC236}">
                        <a16:creationId xmlns:a16="http://schemas.microsoft.com/office/drawing/2014/main" id="{91D4AF64-5D1A-380A-77A6-A92DD043F17B}"/>
                      </a:ext>
                    </a:extLst>
                  </p:cNvPr>
                  <p:cNvSpPr/>
                  <p:nvPr/>
                </p:nvSpPr>
                <p:spPr>
                  <a:xfrm>
                    <a:off x="869023" y="3894092"/>
                    <a:ext cx="26904" cy="269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" h="659" extrusionOk="0">
                        <a:moveTo>
                          <a:pt x="342" y="0"/>
                        </a:moveTo>
                        <a:cubicBezTo>
                          <a:pt x="147" y="0"/>
                          <a:pt x="0" y="147"/>
                          <a:pt x="0" y="342"/>
                        </a:cubicBezTo>
                        <a:cubicBezTo>
                          <a:pt x="0" y="513"/>
                          <a:pt x="147" y="659"/>
                          <a:pt x="342" y="659"/>
                        </a:cubicBezTo>
                        <a:cubicBezTo>
                          <a:pt x="512" y="659"/>
                          <a:pt x="659" y="513"/>
                          <a:pt x="659" y="342"/>
                        </a:cubicBezTo>
                        <a:cubicBezTo>
                          <a:pt x="659" y="147"/>
                          <a:pt x="512" y="0"/>
                          <a:pt x="342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40" name="Google Shape;497;p33">
                    <a:extLst>
                      <a:ext uri="{FF2B5EF4-FFF2-40B4-BE49-F238E27FC236}">
                        <a16:creationId xmlns:a16="http://schemas.microsoft.com/office/drawing/2014/main" id="{0C188655-6AE0-7988-4393-2971F427951E}"/>
                      </a:ext>
                    </a:extLst>
                  </p:cNvPr>
                  <p:cNvSpPr/>
                  <p:nvPr/>
                </p:nvSpPr>
                <p:spPr>
                  <a:xfrm>
                    <a:off x="936598" y="3894092"/>
                    <a:ext cx="26904" cy="269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" h="659" extrusionOk="0">
                        <a:moveTo>
                          <a:pt x="342" y="0"/>
                        </a:moveTo>
                        <a:cubicBezTo>
                          <a:pt x="147" y="0"/>
                          <a:pt x="0" y="147"/>
                          <a:pt x="0" y="342"/>
                        </a:cubicBezTo>
                        <a:cubicBezTo>
                          <a:pt x="0" y="513"/>
                          <a:pt x="147" y="659"/>
                          <a:pt x="342" y="659"/>
                        </a:cubicBezTo>
                        <a:cubicBezTo>
                          <a:pt x="512" y="659"/>
                          <a:pt x="659" y="513"/>
                          <a:pt x="659" y="342"/>
                        </a:cubicBezTo>
                        <a:cubicBezTo>
                          <a:pt x="659" y="147"/>
                          <a:pt x="512" y="0"/>
                          <a:pt x="342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41" name="Google Shape;498;p33">
                    <a:extLst>
                      <a:ext uri="{FF2B5EF4-FFF2-40B4-BE49-F238E27FC236}">
                        <a16:creationId xmlns:a16="http://schemas.microsoft.com/office/drawing/2014/main" id="{9BDD000E-4190-82B4-9A11-1B3B50FDE61B}"/>
                      </a:ext>
                    </a:extLst>
                  </p:cNvPr>
                  <p:cNvSpPr/>
                  <p:nvPr/>
                </p:nvSpPr>
                <p:spPr>
                  <a:xfrm>
                    <a:off x="1004173" y="3894092"/>
                    <a:ext cx="26904" cy="269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" h="659" extrusionOk="0">
                        <a:moveTo>
                          <a:pt x="342" y="0"/>
                        </a:moveTo>
                        <a:cubicBezTo>
                          <a:pt x="147" y="0"/>
                          <a:pt x="0" y="147"/>
                          <a:pt x="0" y="342"/>
                        </a:cubicBezTo>
                        <a:cubicBezTo>
                          <a:pt x="0" y="513"/>
                          <a:pt x="147" y="659"/>
                          <a:pt x="342" y="659"/>
                        </a:cubicBezTo>
                        <a:cubicBezTo>
                          <a:pt x="512" y="659"/>
                          <a:pt x="659" y="513"/>
                          <a:pt x="659" y="342"/>
                        </a:cubicBezTo>
                        <a:cubicBezTo>
                          <a:pt x="659" y="147"/>
                          <a:pt x="512" y="0"/>
                          <a:pt x="342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42" name="Google Shape;499;p33">
                    <a:extLst>
                      <a:ext uri="{FF2B5EF4-FFF2-40B4-BE49-F238E27FC236}">
                        <a16:creationId xmlns:a16="http://schemas.microsoft.com/office/drawing/2014/main" id="{1C2C5E1D-6AE5-0DE6-F02C-27EFC3912BF0}"/>
                      </a:ext>
                    </a:extLst>
                  </p:cNvPr>
                  <p:cNvSpPr/>
                  <p:nvPr/>
                </p:nvSpPr>
                <p:spPr>
                  <a:xfrm>
                    <a:off x="1071748" y="3894092"/>
                    <a:ext cx="26904" cy="269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" h="659" extrusionOk="0">
                        <a:moveTo>
                          <a:pt x="342" y="0"/>
                        </a:moveTo>
                        <a:cubicBezTo>
                          <a:pt x="147" y="0"/>
                          <a:pt x="0" y="147"/>
                          <a:pt x="0" y="342"/>
                        </a:cubicBezTo>
                        <a:cubicBezTo>
                          <a:pt x="0" y="513"/>
                          <a:pt x="147" y="659"/>
                          <a:pt x="342" y="659"/>
                        </a:cubicBezTo>
                        <a:cubicBezTo>
                          <a:pt x="512" y="659"/>
                          <a:pt x="659" y="513"/>
                          <a:pt x="659" y="342"/>
                        </a:cubicBezTo>
                        <a:cubicBezTo>
                          <a:pt x="659" y="147"/>
                          <a:pt x="512" y="0"/>
                          <a:pt x="342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43" name="Google Shape;500;p33">
                    <a:extLst>
                      <a:ext uri="{FF2B5EF4-FFF2-40B4-BE49-F238E27FC236}">
                        <a16:creationId xmlns:a16="http://schemas.microsoft.com/office/drawing/2014/main" id="{E6CE0A31-4760-A667-CB7E-EF1C7D353CCC}"/>
                      </a:ext>
                    </a:extLst>
                  </p:cNvPr>
                  <p:cNvSpPr/>
                  <p:nvPr/>
                </p:nvSpPr>
                <p:spPr>
                  <a:xfrm>
                    <a:off x="1139323" y="3894092"/>
                    <a:ext cx="26904" cy="269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" h="659" extrusionOk="0">
                        <a:moveTo>
                          <a:pt x="342" y="0"/>
                        </a:moveTo>
                        <a:cubicBezTo>
                          <a:pt x="147" y="0"/>
                          <a:pt x="0" y="147"/>
                          <a:pt x="0" y="342"/>
                        </a:cubicBezTo>
                        <a:cubicBezTo>
                          <a:pt x="0" y="513"/>
                          <a:pt x="147" y="659"/>
                          <a:pt x="342" y="659"/>
                        </a:cubicBezTo>
                        <a:cubicBezTo>
                          <a:pt x="512" y="659"/>
                          <a:pt x="659" y="513"/>
                          <a:pt x="659" y="342"/>
                        </a:cubicBezTo>
                        <a:cubicBezTo>
                          <a:pt x="659" y="147"/>
                          <a:pt x="512" y="0"/>
                          <a:pt x="342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44" name="Google Shape;501;p33">
                    <a:extLst>
                      <a:ext uri="{FF2B5EF4-FFF2-40B4-BE49-F238E27FC236}">
                        <a16:creationId xmlns:a16="http://schemas.microsoft.com/office/drawing/2014/main" id="{CD25932D-A2FF-D1F2-DD1F-73B4EF8828D0}"/>
                      </a:ext>
                    </a:extLst>
                  </p:cNvPr>
                  <p:cNvSpPr/>
                  <p:nvPr/>
                </p:nvSpPr>
                <p:spPr>
                  <a:xfrm>
                    <a:off x="1206898" y="3894092"/>
                    <a:ext cx="26904" cy="269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" h="659" extrusionOk="0">
                        <a:moveTo>
                          <a:pt x="342" y="0"/>
                        </a:moveTo>
                        <a:cubicBezTo>
                          <a:pt x="147" y="0"/>
                          <a:pt x="0" y="147"/>
                          <a:pt x="0" y="342"/>
                        </a:cubicBezTo>
                        <a:cubicBezTo>
                          <a:pt x="0" y="513"/>
                          <a:pt x="147" y="659"/>
                          <a:pt x="342" y="659"/>
                        </a:cubicBezTo>
                        <a:cubicBezTo>
                          <a:pt x="512" y="659"/>
                          <a:pt x="659" y="513"/>
                          <a:pt x="659" y="342"/>
                        </a:cubicBezTo>
                        <a:cubicBezTo>
                          <a:pt x="659" y="147"/>
                          <a:pt x="512" y="0"/>
                          <a:pt x="342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45" name="Google Shape;502;p33">
                    <a:extLst>
                      <a:ext uri="{FF2B5EF4-FFF2-40B4-BE49-F238E27FC236}">
                        <a16:creationId xmlns:a16="http://schemas.microsoft.com/office/drawing/2014/main" id="{CED5DC2A-3B67-CD0D-C305-07893F5969EB}"/>
                      </a:ext>
                    </a:extLst>
                  </p:cNvPr>
                  <p:cNvSpPr/>
                  <p:nvPr/>
                </p:nvSpPr>
                <p:spPr>
                  <a:xfrm>
                    <a:off x="1274473" y="3894092"/>
                    <a:ext cx="26904" cy="269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" h="659" extrusionOk="0">
                        <a:moveTo>
                          <a:pt x="342" y="0"/>
                        </a:moveTo>
                        <a:cubicBezTo>
                          <a:pt x="147" y="0"/>
                          <a:pt x="0" y="147"/>
                          <a:pt x="0" y="342"/>
                        </a:cubicBezTo>
                        <a:cubicBezTo>
                          <a:pt x="0" y="513"/>
                          <a:pt x="147" y="659"/>
                          <a:pt x="342" y="659"/>
                        </a:cubicBezTo>
                        <a:cubicBezTo>
                          <a:pt x="512" y="659"/>
                          <a:pt x="659" y="513"/>
                          <a:pt x="659" y="342"/>
                        </a:cubicBezTo>
                        <a:cubicBezTo>
                          <a:pt x="659" y="147"/>
                          <a:pt x="512" y="0"/>
                          <a:pt x="342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46" name="Google Shape;503;p33">
                    <a:extLst>
                      <a:ext uri="{FF2B5EF4-FFF2-40B4-BE49-F238E27FC236}">
                        <a16:creationId xmlns:a16="http://schemas.microsoft.com/office/drawing/2014/main" id="{431CF7BE-D536-9459-E41F-DF09E7858FD9}"/>
                      </a:ext>
                    </a:extLst>
                  </p:cNvPr>
                  <p:cNvSpPr/>
                  <p:nvPr/>
                </p:nvSpPr>
                <p:spPr>
                  <a:xfrm>
                    <a:off x="1342048" y="3894092"/>
                    <a:ext cx="26904" cy="269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" h="659" extrusionOk="0">
                        <a:moveTo>
                          <a:pt x="342" y="0"/>
                        </a:moveTo>
                        <a:cubicBezTo>
                          <a:pt x="147" y="0"/>
                          <a:pt x="0" y="147"/>
                          <a:pt x="0" y="342"/>
                        </a:cubicBezTo>
                        <a:cubicBezTo>
                          <a:pt x="0" y="513"/>
                          <a:pt x="147" y="659"/>
                          <a:pt x="342" y="659"/>
                        </a:cubicBezTo>
                        <a:cubicBezTo>
                          <a:pt x="512" y="659"/>
                          <a:pt x="659" y="513"/>
                          <a:pt x="659" y="342"/>
                        </a:cubicBezTo>
                        <a:cubicBezTo>
                          <a:pt x="659" y="147"/>
                          <a:pt x="512" y="0"/>
                          <a:pt x="342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47" name="Google Shape;504;p33">
                    <a:extLst>
                      <a:ext uri="{FF2B5EF4-FFF2-40B4-BE49-F238E27FC236}">
                        <a16:creationId xmlns:a16="http://schemas.microsoft.com/office/drawing/2014/main" id="{9E2B313A-4D91-2235-98F4-5C540D23A2D2}"/>
                      </a:ext>
                    </a:extLst>
                  </p:cNvPr>
                  <p:cNvSpPr/>
                  <p:nvPr/>
                </p:nvSpPr>
                <p:spPr>
                  <a:xfrm>
                    <a:off x="1409623" y="3894092"/>
                    <a:ext cx="26904" cy="269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" h="659" extrusionOk="0">
                        <a:moveTo>
                          <a:pt x="342" y="0"/>
                        </a:moveTo>
                        <a:cubicBezTo>
                          <a:pt x="147" y="0"/>
                          <a:pt x="0" y="147"/>
                          <a:pt x="0" y="342"/>
                        </a:cubicBezTo>
                        <a:cubicBezTo>
                          <a:pt x="0" y="513"/>
                          <a:pt x="147" y="659"/>
                          <a:pt x="342" y="659"/>
                        </a:cubicBezTo>
                        <a:cubicBezTo>
                          <a:pt x="512" y="659"/>
                          <a:pt x="659" y="513"/>
                          <a:pt x="659" y="342"/>
                        </a:cubicBezTo>
                        <a:cubicBezTo>
                          <a:pt x="659" y="147"/>
                          <a:pt x="512" y="0"/>
                          <a:pt x="342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48" name="Google Shape;505;p33">
                    <a:extLst>
                      <a:ext uri="{FF2B5EF4-FFF2-40B4-BE49-F238E27FC236}">
                        <a16:creationId xmlns:a16="http://schemas.microsoft.com/office/drawing/2014/main" id="{ACBB17D7-BE8E-F9A7-EA75-C5285D33F45D}"/>
                      </a:ext>
                    </a:extLst>
                  </p:cNvPr>
                  <p:cNvSpPr/>
                  <p:nvPr/>
                </p:nvSpPr>
                <p:spPr>
                  <a:xfrm>
                    <a:off x="1477198" y="3894092"/>
                    <a:ext cx="26904" cy="269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" h="659" extrusionOk="0">
                        <a:moveTo>
                          <a:pt x="342" y="0"/>
                        </a:moveTo>
                        <a:cubicBezTo>
                          <a:pt x="147" y="0"/>
                          <a:pt x="0" y="147"/>
                          <a:pt x="0" y="342"/>
                        </a:cubicBezTo>
                        <a:cubicBezTo>
                          <a:pt x="0" y="513"/>
                          <a:pt x="147" y="659"/>
                          <a:pt x="342" y="659"/>
                        </a:cubicBezTo>
                        <a:cubicBezTo>
                          <a:pt x="512" y="659"/>
                          <a:pt x="659" y="513"/>
                          <a:pt x="659" y="342"/>
                        </a:cubicBezTo>
                        <a:cubicBezTo>
                          <a:pt x="659" y="147"/>
                          <a:pt x="512" y="0"/>
                          <a:pt x="342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49" name="Google Shape;506;p33">
                    <a:extLst>
                      <a:ext uri="{FF2B5EF4-FFF2-40B4-BE49-F238E27FC236}">
                        <a16:creationId xmlns:a16="http://schemas.microsoft.com/office/drawing/2014/main" id="{BA7102CF-5F68-1F28-D745-17C7D5B74130}"/>
                      </a:ext>
                    </a:extLst>
                  </p:cNvPr>
                  <p:cNvSpPr/>
                  <p:nvPr/>
                </p:nvSpPr>
                <p:spPr>
                  <a:xfrm>
                    <a:off x="1544773" y="3894092"/>
                    <a:ext cx="26904" cy="269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" h="659" extrusionOk="0">
                        <a:moveTo>
                          <a:pt x="342" y="0"/>
                        </a:moveTo>
                        <a:cubicBezTo>
                          <a:pt x="147" y="0"/>
                          <a:pt x="0" y="147"/>
                          <a:pt x="0" y="342"/>
                        </a:cubicBezTo>
                        <a:cubicBezTo>
                          <a:pt x="0" y="513"/>
                          <a:pt x="147" y="659"/>
                          <a:pt x="342" y="659"/>
                        </a:cubicBezTo>
                        <a:cubicBezTo>
                          <a:pt x="512" y="659"/>
                          <a:pt x="659" y="513"/>
                          <a:pt x="659" y="342"/>
                        </a:cubicBezTo>
                        <a:cubicBezTo>
                          <a:pt x="659" y="147"/>
                          <a:pt x="512" y="0"/>
                          <a:pt x="342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0" name="Google Shape;507;p33">
                    <a:extLst>
                      <a:ext uri="{FF2B5EF4-FFF2-40B4-BE49-F238E27FC236}">
                        <a16:creationId xmlns:a16="http://schemas.microsoft.com/office/drawing/2014/main" id="{26F938F3-5BC6-8C35-253A-EE54DAC5E43E}"/>
                      </a:ext>
                    </a:extLst>
                  </p:cNvPr>
                  <p:cNvSpPr/>
                  <p:nvPr/>
                </p:nvSpPr>
                <p:spPr>
                  <a:xfrm>
                    <a:off x="1612348" y="3894092"/>
                    <a:ext cx="26904" cy="269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" h="659" extrusionOk="0">
                        <a:moveTo>
                          <a:pt x="342" y="0"/>
                        </a:moveTo>
                        <a:cubicBezTo>
                          <a:pt x="147" y="0"/>
                          <a:pt x="0" y="147"/>
                          <a:pt x="0" y="342"/>
                        </a:cubicBezTo>
                        <a:cubicBezTo>
                          <a:pt x="0" y="513"/>
                          <a:pt x="147" y="659"/>
                          <a:pt x="342" y="659"/>
                        </a:cubicBezTo>
                        <a:cubicBezTo>
                          <a:pt x="512" y="659"/>
                          <a:pt x="659" y="513"/>
                          <a:pt x="659" y="342"/>
                        </a:cubicBezTo>
                        <a:cubicBezTo>
                          <a:pt x="659" y="147"/>
                          <a:pt x="512" y="0"/>
                          <a:pt x="342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1" name="Google Shape;508;p33">
                    <a:extLst>
                      <a:ext uri="{FF2B5EF4-FFF2-40B4-BE49-F238E27FC236}">
                        <a16:creationId xmlns:a16="http://schemas.microsoft.com/office/drawing/2014/main" id="{4D57B900-7F3F-799E-55E7-C4F7BBF8BF04}"/>
                      </a:ext>
                    </a:extLst>
                  </p:cNvPr>
                  <p:cNvSpPr/>
                  <p:nvPr/>
                </p:nvSpPr>
                <p:spPr>
                  <a:xfrm>
                    <a:off x="1679923" y="3894092"/>
                    <a:ext cx="26904" cy="269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" h="659" extrusionOk="0">
                        <a:moveTo>
                          <a:pt x="342" y="0"/>
                        </a:moveTo>
                        <a:cubicBezTo>
                          <a:pt x="147" y="0"/>
                          <a:pt x="0" y="147"/>
                          <a:pt x="0" y="342"/>
                        </a:cubicBezTo>
                        <a:cubicBezTo>
                          <a:pt x="0" y="513"/>
                          <a:pt x="147" y="659"/>
                          <a:pt x="342" y="659"/>
                        </a:cubicBezTo>
                        <a:cubicBezTo>
                          <a:pt x="512" y="659"/>
                          <a:pt x="659" y="513"/>
                          <a:pt x="659" y="342"/>
                        </a:cubicBezTo>
                        <a:cubicBezTo>
                          <a:pt x="659" y="147"/>
                          <a:pt x="512" y="0"/>
                          <a:pt x="342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2" name="Google Shape;509;p33">
                    <a:extLst>
                      <a:ext uri="{FF2B5EF4-FFF2-40B4-BE49-F238E27FC236}">
                        <a16:creationId xmlns:a16="http://schemas.microsoft.com/office/drawing/2014/main" id="{92FAA1F2-1592-8406-782D-4EAC58A4040F}"/>
                      </a:ext>
                    </a:extLst>
                  </p:cNvPr>
                  <p:cNvSpPr/>
                  <p:nvPr/>
                </p:nvSpPr>
                <p:spPr>
                  <a:xfrm>
                    <a:off x="1747498" y="3894092"/>
                    <a:ext cx="26904" cy="269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" h="659" extrusionOk="0">
                        <a:moveTo>
                          <a:pt x="342" y="0"/>
                        </a:moveTo>
                        <a:cubicBezTo>
                          <a:pt x="147" y="0"/>
                          <a:pt x="0" y="147"/>
                          <a:pt x="0" y="342"/>
                        </a:cubicBezTo>
                        <a:cubicBezTo>
                          <a:pt x="0" y="513"/>
                          <a:pt x="147" y="659"/>
                          <a:pt x="342" y="659"/>
                        </a:cubicBezTo>
                        <a:cubicBezTo>
                          <a:pt x="512" y="659"/>
                          <a:pt x="659" y="513"/>
                          <a:pt x="659" y="342"/>
                        </a:cubicBezTo>
                        <a:cubicBezTo>
                          <a:pt x="659" y="147"/>
                          <a:pt x="512" y="0"/>
                          <a:pt x="342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3" name="Google Shape;510;p33">
                    <a:extLst>
                      <a:ext uri="{FF2B5EF4-FFF2-40B4-BE49-F238E27FC236}">
                        <a16:creationId xmlns:a16="http://schemas.microsoft.com/office/drawing/2014/main" id="{50B707BE-4B22-1156-AFBD-E14A42B6E98D}"/>
                      </a:ext>
                    </a:extLst>
                  </p:cNvPr>
                  <p:cNvSpPr/>
                  <p:nvPr/>
                </p:nvSpPr>
                <p:spPr>
                  <a:xfrm>
                    <a:off x="1815073" y="3894092"/>
                    <a:ext cx="26904" cy="269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" h="659" extrusionOk="0">
                        <a:moveTo>
                          <a:pt x="342" y="0"/>
                        </a:moveTo>
                        <a:cubicBezTo>
                          <a:pt x="147" y="0"/>
                          <a:pt x="0" y="147"/>
                          <a:pt x="0" y="342"/>
                        </a:cubicBezTo>
                        <a:cubicBezTo>
                          <a:pt x="0" y="513"/>
                          <a:pt x="147" y="659"/>
                          <a:pt x="342" y="659"/>
                        </a:cubicBezTo>
                        <a:cubicBezTo>
                          <a:pt x="512" y="659"/>
                          <a:pt x="659" y="513"/>
                          <a:pt x="659" y="342"/>
                        </a:cubicBezTo>
                        <a:cubicBezTo>
                          <a:pt x="659" y="147"/>
                          <a:pt x="512" y="0"/>
                          <a:pt x="342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4" name="Google Shape;511;p33">
                    <a:extLst>
                      <a:ext uri="{FF2B5EF4-FFF2-40B4-BE49-F238E27FC236}">
                        <a16:creationId xmlns:a16="http://schemas.microsoft.com/office/drawing/2014/main" id="{3F704BFC-062D-2CD9-0B16-D289AC6E48C6}"/>
                      </a:ext>
                    </a:extLst>
                  </p:cNvPr>
                  <p:cNvSpPr/>
                  <p:nvPr/>
                </p:nvSpPr>
                <p:spPr>
                  <a:xfrm>
                    <a:off x="1882648" y="3894092"/>
                    <a:ext cx="26904" cy="269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" h="659" extrusionOk="0">
                        <a:moveTo>
                          <a:pt x="342" y="0"/>
                        </a:moveTo>
                        <a:cubicBezTo>
                          <a:pt x="147" y="0"/>
                          <a:pt x="0" y="147"/>
                          <a:pt x="0" y="342"/>
                        </a:cubicBezTo>
                        <a:cubicBezTo>
                          <a:pt x="0" y="513"/>
                          <a:pt x="147" y="659"/>
                          <a:pt x="342" y="659"/>
                        </a:cubicBezTo>
                        <a:cubicBezTo>
                          <a:pt x="512" y="659"/>
                          <a:pt x="659" y="513"/>
                          <a:pt x="659" y="342"/>
                        </a:cubicBezTo>
                        <a:cubicBezTo>
                          <a:pt x="659" y="147"/>
                          <a:pt x="512" y="0"/>
                          <a:pt x="342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5" name="Google Shape;512;p33">
                    <a:extLst>
                      <a:ext uri="{FF2B5EF4-FFF2-40B4-BE49-F238E27FC236}">
                        <a16:creationId xmlns:a16="http://schemas.microsoft.com/office/drawing/2014/main" id="{CBA5A72A-3C79-5AB9-0780-446FEA51262F}"/>
                      </a:ext>
                    </a:extLst>
                  </p:cNvPr>
                  <p:cNvSpPr/>
                  <p:nvPr/>
                </p:nvSpPr>
                <p:spPr>
                  <a:xfrm>
                    <a:off x="1950223" y="3894092"/>
                    <a:ext cx="26904" cy="269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" h="659" extrusionOk="0">
                        <a:moveTo>
                          <a:pt x="342" y="0"/>
                        </a:moveTo>
                        <a:cubicBezTo>
                          <a:pt x="147" y="0"/>
                          <a:pt x="0" y="147"/>
                          <a:pt x="0" y="342"/>
                        </a:cubicBezTo>
                        <a:cubicBezTo>
                          <a:pt x="0" y="513"/>
                          <a:pt x="147" y="659"/>
                          <a:pt x="342" y="659"/>
                        </a:cubicBezTo>
                        <a:cubicBezTo>
                          <a:pt x="512" y="659"/>
                          <a:pt x="659" y="513"/>
                          <a:pt x="659" y="342"/>
                        </a:cubicBezTo>
                        <a:cubicBezTo>
                          <a:pt x="659" y="147"/>
                          <a:pt x="512" y="0"/>
                          <a:pt x="342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6" name="Google Shape;513;p33">
                    <a:extLst>
                      <a:ext uri="{FF2B5EF4-FFF2-40B4-BE49-F238E27FC236}">
                        <a16:creationId xmlns:a16="http://schemas.microsoft.com/office/drawing/2014/main" id="{0DD2F4C9-7115-C50F-011A-CE3AB8F7D236}"/>
                      </a:ext>
                    </a:extLst>
                  </p:cNvPr>
                  <p:cNvSpPr/>
                  <p:nvPr/>
                </p:nvSpPr>
                <p:spPr>
                  <a:xfrm>
                    <a:off x="2017798" y="3894092"/>
                    <a:ext cx="26904" cy="269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" h="659" extrusionOk="0">
                        <a:moveTo>
                          <a:pt x="342" y="0"/>
                        </a:moveTo>
                        <a:cubicBezTo>
                          <a:pt x="147" y="0"/>
                          <a:pt x="0" y="147"/>
                          <a:pt x="0" y="342"/>
                        </a:cubicBezTo>
                        <a:cubicBezTo>
                          <a:pt x="0" y="513"/>
                          <a:pt x="147" y="659"/>
                          <a:pt x="342" y="659"/>
                        </a:cubicBezTo>
                        <a:cubicBezTo>
                          <a:pt x="512" y="659"/>
                          <a:pt x="659" y="513"/>
                          <a:pt x="659" y="342"/>
                        </a:cubicBezTo>
                        <a:cubicBezTo>
                          <a:pt x="659" y="147"/>
                          <a:pt x="512" y="0"/>
                          <a:pt x="342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7" name="Google Shape;514;p33">
                    <a:extLst>
                      <a:ext uri="{FF2B5EF4-FFF2-40B4-BE49-F238E27FC236}">
                        <a16:creationId xmlns:a16="http://schemas.microsoft.com/office/drawing/2014/main" id="{9CFAFB0F-5139-CCBF-44F6-EB903C9CB0F6}"/>
                      </a:ext>
                    </a:extLst>
                  </p:cNvPr>
                  <p:cNvSpPr/>
                  <p:nvPr/>
                </p:nvSpPr>
                <p:spPr>
                  <a:xfrm>
                    <a:off x="2085373" y="3894092"/>
                    <a:ext cx="26904" cy="269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" h="659" extrusionOk="0">
                        <a:moveTo>
                          <a:pt x="342" y="0"/>
                        </a:moveTo>
                        <a:cubicBezTo>
                          <a:pt x="147" y="0"/>
                          <a:pt x="0" y="147"/>
                          <a:pt x="0" y="342"/>
                        </a:cubicBezTo>
                        <a:cubicBezTo>
                          <a:pt x="0" y="513"/>
                          <a:pt x="147" y="659"/>
                          <a:pt x="342" y="659"/>
                        </a:cubicBezTo>
                        <a:cubicBezTo>
                          <a:pt x="512" y="659"/>
                          <a:pt x="659" y="513"/>
                          <a:pt x="659" y="342"/>
                        </a:cubicBezTo>
                        <a:cubicBezTo>
                          <a:pt x="659" y="147"/>
                          <a:pt x="512" y="0"/>
                          <a:pt x="342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8" name="Google Shape;515;p33">
                    <a:extLst>
                      <a:ext uri="{FF2B5EF4-FFF2-40B4-BE49-F238E27FC236}">
                        <a16:creationId xmlns:a16="http://schemas.microsoft.com/office/drawing/2014/main" id="{EB4CD283-30C8-F007-3EE4-BBAE8183776E}"/>
                      </a:ext>
                    </a:extLst>
                  </p:cNvPr>
                  <p:cNvSpPr/>
                  <p:nvPr/>
                </p:nvSpPr>
                <p:spPr>
                  <a:xfrm>
                    <a:off x="2152948" y="3894092"/>
                    <a:ext cx="26904" cy="269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" h="659" extrusionOk="0">
                        <a:moveTo>
                          <a:pt x="342" y="0"/>
                        </a:moveTo>
                        <a:cubicBezTo>
                          <a:pt x="147" y="0"/>
                          <a:pt x="0" y="147"/>
                          <a:pt x="0" y="342"/>
                        </a:cubicBezTo>
                        <a:cubicBezTo>
                          <a:pt x="0" y="513"/>
                          <a:pt x="147" y="659"/>
                          <a:pt x="342" y="659"/>
                        </a:cubicBezTo>
                        <a:cubicBezTo>
                          <a:pt x="512" y="659"/>
                          <a:pt x="659" y="513"/>
                          <a:pt x="659" y="342"/>
                        </a:cubicBezTo>
                        <a:cubicBezTo>
                          <a:pt x="659" y="147"/>
                          <a:pt x="512" y="0"/>
                          <a:pt x="342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9" name="Google Shape;516;p33">
                    <a:extLst>
                      <a:ext uri="{FF2B5EF4-FFF2-40B4-BE49-F238E27FC236}">
                        <a16:creationId xmlns:a16="http://schemas.microsoft.com/office/drawing/2014/main" id="{304FDB7C-BE0F-6FA2-3370-FCC48B8A79B9}"/>
                      </a:ext>
                    </a:extLst>
                  </p:cNvPr>
                  <p:cNvSpPr/>
                  <p:nvPr/>
                </p:nvSpPr>
                <p:spPr>
                  <a:xfrm>
                    <a:off x="2220523" y="3894092"/>
                    <a:ext cx="26904" cy="269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" h="659" extrusionOk="0">
                        <a:moveTo>
                          <a:pt x="342" y="0"/>
                        </a:moveTo>
                        <a:cubicBezTo>
                          <a:pt x="147" y="0"/>
                          <a:pt x="0" y="147"/>
                          <a:pt x="0" y="342"/>
                        </a:cubicBezTo>
                        <a:cubicBezTo>
                          <a:pt x="0" y="513"/>
                          <a:pt x="147" y="659"/>
                          <a:pt x="342" y="659"/>
                        </a:cubicBezTo>
                        <a:cubicBezTo>
                          <a:pt x="512" y="659"/>
                          <a:pt x="659" y="513"/>
                          <a:pt x="659" y="342"/>
                        </a:cubicBezTo>
                        <a:cubicBezTo>
                          <a:pt x="659" y="147"/>
                          <a:pt x="512" y="0"/>
                          <a:pt x="342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60" name="Google Shape;517;p33">
                    <a:extLst>
                      <a:ext uri="{FF2B5EF4-FFF2-40B4-BE49-F238E27FC236}">
                        <a16:creationId xmlns:a16="http://schemas.microsoft.com/office/drawing/2014/main" id="{85AF3409-70E9-D161-DF0D-D01CB4DA518C}"/>
                      </a:ext>
                    </a:extLst>
                  </p:cNvPr>
                  <p:cNvSpPr/>
                  <p:nvPr/>
                </p:nvSpPr>
                <p:spPr>
                  <a:xfrm>
                    <a:off x="2288098" y="3894092"/>
                    <a:ext cx="26904" cy="269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" h="659" extrusionOk="0">
                        <a:moveTo>
                          <a:pt x="342" y="0"/>
                        </a:moveTo>
                        <a:cubicBezTo>
                          <a:pt x="147" y="0"/>
                          <a:pt x="0" y="147"/>
                          <a:pt x="0" y="342"/>
                        </a:cubicBezTo>
                        <a:cubicBezTo>
                          <a:pt x="0" y="513"/>
                          <a:pt x="147" y="659"/>
                          <a:pt x="342" y="659"/>
                        </a:cubicBezTo>
                        <a:cubicBezTo>
                          <a:pt x="512" y="659"/>
                          <a:pt x="659" y="513"/>
                          <a:pt x="659" y="342"/>
                        </a:cubicBezTo>
                        <a:cubicBezTo>
                          <a:pt x="659" y="147"/>
                          <a:pt x="512" y="0"/>
                          <a:pt x="342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61" name="Google Shape;518;p33">
                    <a:extLst>
                      <a:ext uri="{FF2B5EF4-FFF2-40B4-BE49-F238E27FC236}">
                        <a16:creationId xmlns:a16="http://schemas.microsoft.com/office/drawing/2014/main" id="{27F9C51D-F6FE-FA44-28F1-FD63B27BC746}"/>
                      </a:ext>
                    </a:extLst>
                  </p:cNvPr>
                  <p:cNvSpPr/>
                  <p:nvPr/>
                </p:nvSpPr>
                <p:spPr>
                  <a:xfrm>
                    <a:off x="2355673" y="3894092"/>
                    <a:ext cx="26904" cy="269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" h="659" extrusionOk="0">
                        <a:moveTo>
                          <a:pt x="342" y="0"/>
                        </a:moveTo>
                        <a:cubicBezTo>
                          <a:pt x="147" y="0"/>
                          <a:pt x="0" y="147"/>
                          <a:pt x="0" y="342"/>
                        </a:cubicBezTo>
                        <a:cubicBezTo>
                          <a:pt x="0" y="513"/>
                          <a:pt x="147" y="659"/>
                          <a:pt x="342" y="659"/>
                        </a:cubicBezTo>
                        <a:cubicBezTo>
                          <a:pt x="512" y="659"/>
                          <a:pt x="659" y="513"/>
                          <a:pt x="659" y="342"/>
                        </a:cubicBezTo>
                        <a:cubicBezTo>
                          <a:pt x="659" y="147"/>
                          <a:pt x="512" y="0"/>
                          <a:pt x="342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62" name="Google Shape;519;p33">
                    <a:extLst>
                      <a:ext uri="{FF2B5EF4-FFF2-40B4-BE49-F238E27FC236}">
                        <a16:creationId xmlns:a16="http://schemas.microsoft.com/office/drawing/2014/main" id="{C03FCC2A-C70E-0D53-5CCB-0AE0CB19CB39}"/>
                      </a:ext>
                    </a:extLst>
                  </p:cNvPr>
                  <p:cNvSpPr/>
                  <p:nvPr/>
                </p:nvSpPr>
                <p:spPr>
                  <a:xfrm>
                    <a:off x="2423248" y="3894092"/>
                    <a:ext cx="26904" cy="269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" h="659" extrusionOk="0">
                        <a:moveTo>
                          <a:pt x="342" y="0"/>
                        </a:moveTo>
                        <a:cubicBezTo>
                          <a:pt x="147" y="0"/>
                          <a:pt x="0" y="147"/>
                          <a:pt x="0" y="342"/>
                        </a:cubicBezTo>
                        <a:cubicBezTo>
                          <a:pt x="0" y="513"/>
                          <a:pt x="147" y="659"/>
                          <a:pt x="342" y="659"/>
                        </a:cubicBezTo>
                        <a:cubicBezTo>
                          <a:pt x="512" y="659"/>
                          <a:pt x="659" y="513"/>
                          <a:pt x="659" y="342"/>
                        </a:cubicBezTo>
                        <a:cubicBezTo>
                          <a:pt x="659" y="147"/>
                          <a:pt x="512" y="0"/>
                          <a:pt x="342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63" name="Google Shape;520;p33">
                    <a:extLst>
                      <a:ext uri="{FF2B5EF4-FFF2-40B4-BE49-F238E27FC236}">
                        <a16:creationId xmlns:a16="http://schemas.microsoft.com/office/drawing/2014/main" id="{341849E6-7AF2-BCB9-C1CE-52FEBCE4C870}"/>
                      </a:ext>
                    </a:extLst>
                  </p:cNvPr>
                  <p:cNvSpPr/>
                  <p:nvPr/>
                </p:nvSpPr>
                <p:spPr>
                  <a:xfrm>
                    <a:off x="2490823" y="3894092"/>
                    <a:ext cx="26904" cy="269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" h="659" extrusionOk="0">
                        <a:moveTo>
                          <a:pt x="342" y="0"/>
                        </a:moveTo>
                        <a:cubicBezTo>
                          <a:pt x="147" y="0"/>
                          <a:pt x="0" y="147"/>
                          <a:pt x="0" y="342"/>
                        </a:cubicBezTo>
                        <a:cubicBezTo>
                          <a:pt x="0" y="513"/>
                          <a:pt x="147" y="659"/>
                          <a:pt x="342" y="659"/>
                        </a:cubicBezTo>
                        <a:cubicBezTo>
                          <a:pt x="512" y="659"/>
                          <a:pt x="659" y="513"/>
                          <a:pt x="659" y="342"/>
                        </a:cubicBezTo>
                        <a:cubicBezTo>
                          <a:pt x="659" y="147"/>
                          <a:pt x="512" y="0"/>
                          <a:pt x="342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64" name="Google Shape;521;p33">
                    <a:extLst>
                      <a:ext uri="{FF2B5EF4-FFF2-40B4-BE49-F238E27FC236}">
                        <a16:creationId xmlns:a16="http://schemas.microsoft.com/office/drawing/2014/main" id="{563C593E-E55A-1B71-D7F9-5B85B2673C6B}"/>
                      </a:ext>
                    </a:extLst>
                  </p:cNvPr>
                  <p:cNvSpPr/>
                  <p:nvPr/>
                </p:nvSpPr>
                <p:spPr>
                  <a:xfrm>
                    <a:off x="2558398" y="3894092"/>
                    <a:ext cx="26904" cy="269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" h="659" extrusionOk="0">
                        <a:moveTo>
                          <a:pt x="342" y="0"/>
                        </a:moveTo>
                        <a:cubicBezTo>
                          <a:pt x="147" y="0"/>
                          <a:pt x="0" y="147"/>
                          <a:pt x="0" y="342"/>
                        </a:cubicBezTo>
                        <a:cubicBezTo>
                          <a:pt x="0" y="513"/>
                          <a:pt x="147" y="659"/>
                          <a:pt x="342" y="659"/>
                        </a:cubicBezTo>
                        <a:cubicBezTo>
                          <a:pt x="512" y="659"/>
                          <a:pt x="659" y="513"/>
                          <a:pt x="659" y="342"/>
                        </a:cubicBezTo>
                        <a:cubicBezTo>
                          <a:pt x="659" y="147"/>
                          <a:pt x="512" y="0"/>
                          <a:pt x="342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65" name="Google Shape;522;p33">
                    <a:extLst>
                      <a:ext uri="{FF2B5EF4-FFF2-40B4-BE49-F238E27FC236}">
                        <a16:creationId xmlns:a16="http://schemas.microsoft.com/office/drawing/2014/main" id="{2D8409E4-04B3-3C5A-A872-8ACD39BEF47C}"/>
                      </a:ext>
                    </a:extLst>
                  </p:cNvPr>
                  <p:cNvSpPr/>
                  <p:nvPr/>
                </p:nvSpPr>
                <p:spPr>
                  <a:xfrm>
                    <a:off x="2625973" y="3894092"/>
                    <a:ext cx="26904" cy="269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" h="659" extrusionOk="0">
                        <a:moveTo>
                          <a:pt x="342" y="0"/>
                        </a:moveTo>
                        <a:cubicBezTo>
                          <a:pt x="147" y="0"/>
                          <a:pt x="0" y="147"/>
                          <a:pt x="0" y="342"/>
                        </a:cubicBezTo>
                        <a:cubicBezTo>
                          <a:pt x="0" y="513"/>
                          <a:pt x="147" y="659"/>
                          <a:pt x="342" y="659"/>
                        </a:cubicBezTo>
                        <a:cubicBezTo>
                          <a:pt x="512" y="659"/>
                          <a:pt x="659" y="513"/>
                          <a:pt x="659" y="342"/>
                        </a:cubicBezTo>
                        <a:cubicBezTo>
                          <a:pt x="659" y="147"/>
                          <a:pt x="512" y="0"/>
                          <a:pt x="342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</p:grpSp>
        </p:grpSp>
        <p:grpSp>
          <p:nvGrpSpPr>
            <p:cNvPr id="23" name="Google Shape;523;p33">
              <a:extLst>
                <a:ext uri="{FF2B5EF4-FFF2-40B4-BE49-F238E27FC236}">
                  <a16:creationId xmlns:a16="http://schemas.microsoft.com/office/drawing/2014/main" id="{D657763E-A1AD-631C-3675-4793FFF581E8}"/>
                </a:ext>
              </a:extLst>
            </p:cNvPr>
            <p:cNvGrpSpPr/>
            <p:nvPr/>
          </p:nvGrpSpPr>
          <p:grpSpPr>
            <a:xfrm>
              <a:off x="1359775" y="3698075"/>
              <a:ext cx="66749" cy="184126"/>
              <a:chOff x="1274300" y="3698075"/>
              <a:chExt cx="66749" cy="184126"/>
            </a:xfrm>
          </p:grpSpPr>
          <p:sp>
            <p:nvSpPr>
              <p:cNvPr id="33" name="Google Shape;524;p33">
                <a:extLst>
                  <a:ext uri="{FF2B5EF4-FFF2-40B4-BE49-F238E27FC236}">
                    <a16:creationId xmlns:a16="http://schemas.microsoft.com/office/drawing/2014/main" id="{5E3F92E3-9008-2DB6-F5DB-29EC6C0D96F8}"/>
                  </a:ext>
                </a:extLst>
              </p:cNvPr>
              <p:cNvSpPr/>
              <p:nvPr/>
            </p:nvSpPr>
            <p:spPr>
              <a:xfrm>
                <a:off x="1274300" y="3698075"/>
                <a:ext cx="66749" cy="184126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2757" extrusionOk="0">
                    <a:moveTo>
                      <a:pt x="0" y="0"/>
                    </a:moveTo>
                    <a:lnTo>
                      <a:pt x="0" y="2756"/>
                    </a:lnTo>
                    <a:lnTo>
                      <a:pt x="1635" y="2756"/>
                    </a:lnTo>
                    <a:lnTo>
                      <a:pt x="163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" name="Google Shape;525;p33">
                <a:extLst>
                  <a:ext uri="{FF2B5EF4-FFF2-40B4-BE49-F238E27FC236}">
                    <a16:creationId xmlns:a16="http://schemas.microsoft.com/office/drawing/2014/main" id="{81A66231-9ED2-25BE-1D4E-8AABFBBD593D}"/>
                  </a:ext>
                </a:extLst>
              </p:cNvPr>
              <p:cNvSpPr/>
              <p:nvPr/>
            </p:nvSpPr>
            <p:spPr>
              <a:xfrm>
                <a:off x="1274300" y="3698075"/>
                <a:ext cx="66749" cy="54775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2757" extrusionOk="0">
                    <a:moveTo>
                      <a:pt x="0" y="0"/>
                    </a:moveTo>
                    <a:lnTo>
                      <a:pt x="0" y="2756"/>
                    </a:lnTo>
                    <a:lnTo>
                      <a:pt x="1635" y="2756"/>
                    </a:lnTo>
                    <a:lnTo>
                      <a:pt x="1635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4" name="Google Shape;526;p33">
              <a:extLst>
                <a:ext uri="{FF2B5EF4-FFF2-40B4-BE49-F238E27FC236}">
                  <a16:creationId xmlns:a16="http://schemas.microsoft.com/office/drawing/2014/main" id="{EDAD6DBB-8110-FCEE-7A0C-E515006FAAE6}"/>
                </a:ext>
              </a:extLst>
            </p:cNvPr>
            <p:cNvGrpSpPr/>
            <p:nvPr/>
          </p:nvGrpSpPr>
          <p:grpSpPr>
            <a:xfrm>
              <a:off x="1600275" y="3698075"/>
              <a:ext cx="66749" cy="184126"/>
              <a:chOff x="1274300" y="3698075"/>
              <a:chExt cx="66749" cy="184126"/>
            </a:xfrm>
          </p:grpSpPr>
          <p:sp>
            <p:nvSpPr>
              <p:cNvPr id="31" name="Google Shape;527;p33">
                <a:extLst>
                  <a:ext uri="{FF2B5EF4-FFF2-40B4-BE49-F238E27FC236}">
                    <a16:creationId xmlns:a16="http://schemas.microsoft.com/office/drawing/2014/main" id="{C1D10892-5C19-4D5E-46EC-CFE64762DEA1}"/>
                  </a:ext>
                </a:extLst>
              </p:cNvPr>
              <p:cNvSpPr/>
              <p:nvPr/>
            </p:nvSpPr>
            <p:spPr>
              <a:xfrm>
                <a:off x="1274300" y="3698075"/>
                <a:ext cx="66749" cy="184126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2757" extrusionOk="0">
                    <a:moveTo>
                      <a:pt x="0" y="0"/>
                    </a:moveTo>
                    <a:lnTo>
                      <a:pt x="0" y="2756"/>
                    </a:lnTo>
                    <a:lnTo>
                      <a:pt x="1635" y="2756"/>
                    </a:lnTo>
                    <a:lnTo>
                      <a:pt x="163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" name="Google Shape;528;p33">
                <a:extLst>
                  <a:ext uri="{FF2B5EF4-FFF2-40B4-BE49-F238E27FC236}">
                    <a16:creationId xmlns:a16="http://schemas.microsoft.com/office/drawing/2014/main" id="{8E5898AF-CC51-0D23-DFC4-B0178E17613C}"/>
                  </a:ext>
                </a:extLst>
              </p:cNvPr>
              <p:cNvSpPr/>
              <p:nvPr/>
            </p:nvSpPr>
            <p:spPr>
              <a:xfrm>
                <a:off x="1274300" y="3698075"/>
                <a:ext cx="66749" cy="54775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2757" extrusionOk="0">
                    <a:moveTo>
                      <a:pt x="0" y="0"/>
                    </a:moveTo>
                    <a:lnTo>
                      <a:pt x="0" y="2756"/>
                    </a:lnTo>
                    <a:lnTo>
                      <a:pt x="1635" y="2756"/>
                    </a:lnTo>
                    <a:lnTo>
                      <a:pt x="1635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5" name="Google Shape;529;p33">
              <a:extLst>
                <a:ext uri="{FF2B5EF4-FFF2-40B4-BE49-F238E27FC236}">
                  <a16:creationId xmlns:a16="http://schemas.microsoft.com/office/drawing/2014/main" id="{6405045C-9AE2-02C2-9DC7-1BC2AFAEBF1B}"/>
                </a:ext>
              </a:extLst>
            </p:cNvPr>
            <p:cNvGrpSpPr/>
            <p:nvPr/>
          </p:nvGrpSpPr>
          <p:grpSpPr>
            <a:xfrm>
              <a:off x="1840775" y="3698075"/>
              <a:ext cx="66749" cy="184126"/>
              <a:chOff x="1274300" y="3698075"/>
              <a:chExt cx="66749" cy="184126"/>
            </a:xfrm>
          </p:grpSpPr>
          <p:sp>
            <p:nvSpPr>
              <p:cNvPr id="29" name="Google Shape;530;p33">
                <a:extLst>
                  <a:ext uri="{FF2B5EF4-FFF2-40B4-BE49-F238E27FC236}">
                    <a16:creationId xmlns:a16="http://schemas.microsoft.com/office/drawing/2014/main" id="{40ECFA6D-7691-7FC8-15FC-69FF8029B9EE}"/>
                  </a:ext>
                </a:extLst>
              </p:cNvPr>
              <p:cNvSpPr/>
              <p:nvPr/>
            </p:nvSpPr>
            <p:spPr>
              <a:xfrm>
                <a:off x="1274300" y="3698075"/>
                <a:ext cx="66749" cy="184126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2757" extrusionOk="0">
                    <a:moveTo>
                      <a:pt x="0" y="0"/>
                    </a:moveTo>
                    <a:lnTo>
                      <a:pt x="0" y="2756"/>
                    </a:lnTo>
                    <a:lnTo>
                      <a:pt x="1635" y="2756"/>
                    </a:lnTo>
                    <a:lnTo>
                      <a:pt x="163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" name="Google Shape;531;p33">
                <a:extLst>
                  <a:ext uri="{FF2B5EF4-FFF2-40B4-BE49-F238E27FC236}">
                    <a16:creationId xmlns:a16="http://schemas.microsoft.com/office/drawing/2014/main" id="{E5AE435A-E7DE-4823-F2F7-2FE107757F1A}"/>
                  </a:ext>
                </a:extLst>
              </p:cNvPr>
              <p:cNvSpPr/>
              <p:nvPr/>
            </p:nvSpPr>
            <p:spPr>
              <a:xfrm>
                <a:off x="1274300" y="3698075"/>
                <a:ext cx="66749" cy="54775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2757" extrusionOk="0">
                    <a:moveTo>
                      <a:pt x="0" y="0"/>
                    </a:moveTo>
                    <a:lnTo>
                      <a:pt x="0" y="2756"/>
                    </a:lnTo>
                    <a:lnTo>
                      <a:pt x="1635" y="2756"/>
                    </a:lnTo>
                    <a:lnTo>
                      <a:pt x="1635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6" name="Google Shape;532;p33">
              <a:extLst>
                <a:ext uri="{FF2B5EF4-FFF2-40B4-BE49-F238E27FC236}">
                  <a16:creationId xmlns:a16="http://schemas.microsoft.com/office/drawing/2014/main" id="{A8A0AA21-4265-1C24-393E-F0424FFAEC10}"/>
                </a:ext>
              </a:extLst>
            </p:cNvPr>
            <p:cNvGrpSpPr/>
            <p:nvPr/>
          </p:nvGrpSpPr>
          <p:grpSpPr>
            <a:xfrm>
              <a:off x="2081275" y="3698075"/>
              <a:ext cx="66749" cy="184126"/>
              <a:chOff x="1274300" y="3698075"/>
              <a:chExt cx="66749" cy="184126"/>
            </a:xfrm>
          </p:grpSpPr>
          <p:sp>
            <p:nvSpPr>
              <p:cNvPr id="27" name="Google Shape;533;p33">
                <a:extLst>
                  <a:ext uri="{FF2B5EF4-FFF2-40B4-BE49-F238E27FC236}">
                    <a16:creationId xmlns:a16="http://schemas.microsoft.com/office/drawing/2014/main" id="{C3FCD2DD-74ED-22FD-B631-32E030272012}"/>
                  </a:ext>
                </a:extLst>
              </p:cNvPr>
              <p:cNvSpPr/>
              <p:nvPr/>
            </p:nvSpPr>
            <p:spPr>
              <a:xfrm>
                <a:off x="1274300" y="3698075"/>
                <a:ext cx="66749" cy="184126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2757" extrusionOk="0">
                    <a:moveTo>
                      <a:pt x="0" y="0"/>
                    </a:moveTo>
                    <a:lnTo>
                      <a:pt x="0" y="2756"/>
                    </a:lnTo>
                    <a:lnTo>
                      <a:pt x="1635" y="2756"/>
                    </a:lnTo>
                    <a:lnTo>
                      <a:pt x="163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" name="Google Shape;534;p33">
                <a:extLst>
                  <a:ext uri="{FF2B5EF4-FFF2-40B4-BE49-F238E27FC236}">
                    <a16:creationId xmlns:a16="http://schemas.microsoft.com/office/drawing/2014/main" id="{98B96055-C02E-F49E-EEEC-720F828852F4}"/>
                  </a:ext>
                </a:extLst>
              </p:cNvPr>
              <p:cNvSpPr/>
              <p:nvPr/>
            </p:nvSpPr>
            <p:spPr>
              <a:xfrm>
                <a:off x="1274300" y="3698075"/>
                <a:ext cx="66749" cy="54775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2757" extrusionOk="0">
                    <a:moveTo>
                      <a:pt x="0" y="0"/>
                    </a:moveTo>
                    <a:lnTo>
                      <a:pt x="0" y="2756"/>
                    </a:lnTo>
                    <a:lnTo>
                      <a:pt x="1635" y="2756"/>
                    </a:lnTo>
                    <a:lnTo>
                      <a:pt x="1635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75" name="Google Shape;535;p33">
            <a:extLst>
              <a:ext uri="{FF2B5EF4-FFF2-40B4-BE49-F238E27FC236}">
                <a16:creationId xmlns:a16="http://schemas.microsoft.com/office/drawing/2014/main" id="{C3B32446-C64E-6298-7652-56FEBA4FD504}"/>
              </a:ext>
            </a:extLst>
          </p:cNvPr>
          <p:cNvSpPr/>
          <p:nvPr userDrawn="1"/>
        </p:nvSpPr>
        <p:spPr>
          <a:xfrm>
            <a:off x="8394105" y="3885901"/>
            <a:ext cx="3799095" cy="423599"/>
          </a:xfrm>
          <a:custGeom>
            <a:avLst/>
            <a:gdLst/>
            <a:ahLst/>
            <a:cxnLst/>
            <a:rect l="l" t="t" r="r" b="b"/>
            <a:pathLst>
              <a:path w="100852" h="11245" extrusionOk="0">
                <a:moveTo>
                  <a:pt x="100852" y="1"/>
                </a:moveTo>
                <a:cubicBezTo>
                  <a:pt x="100389" y="220"/>
                  <a:pt x="99876" y="391"/>
                  <a:pt x="99389" y="537"/>
                </a:cubicBezTo>
                <a:cubicBezTo>
                  <a:pt x="96291" y="1415"/>
                  <a:pt x="92316" y="1415"/>
                  <a:pt x="89072" y="1586"/>
                </a:cubicBezTo>
                <a:cubicBezTo>
                  <a:pt x="86497" y="1695"/>
                  <a:pt x="83915" y="1737"/>
                  <a:pt x="81333" y="1737"/>
                </a:cubicBezTo>
                <a:cubicBezTo>
                  <a:pt x="76993" y="1737"/>
                  <a:pt x="72652" y="1620"/>
                  <a:pt x="68341" y="1513"/>
                </a:cubicBezTo>
                <a:cubicBezTo>
                  <a:pt x="66762" y="1493"/>
                  <a:pt x="65184" y="1483"/>
                  <a:pt x="63606" y="1483"/>
                </a:cubicBezTo>
                <a:cubicBezTo>
                  <a:pt x="42340" y="1483"/>
                  <a:pt x="21139" y="3252"/>
                  <a:pt x="1" y="5001"/>
                </a:cubicBezTo>
                <a:cubicBezTo>
                  <a:pt x="1846" y="5266"/>
                  <a:pt x="3703" y="5368"/>
                  <a:pt x="5568" y="5368"/>
                </a:cubicBezTo>
                <a:cubicBezTo>
                  <a:pt x="11591" y="5368"/>
                  <a:pt x="17691" y="4310"/>
                  <a:pt x="23720" y="4310"/>
                </a:cubicBezTo>
                <a:cubicBezTo>
                  <a:pt x="25422" y="4310"/>
                  <a:pt x="27118" y="4394"/>
                  <a:pt x="28805" y="4611"/>
                </a:cubicBezTo>
                <a:cubicBezTo>
                  <a:pt x="32512" y="5074"/>
                  <a:pt x="36000" y="6147"/>
                  <a:pt x="39658" y="6732"/>
                </a:cubicBezTo>
                <a:cubicBezTo>
                  <a:pt x="42421" y="7157"/>
                  <a:pt x="45234" y="7293"/>
                  <a:pt x="48059" y="7293"/>
                </a:cubicBezTo>
                <a:cubicBezTo>
                  <a:pt x="50421" y="7293"/>
                  <a:pt x="52791" y="7198"/>
                  <a:pt x="55146" y="7098"/>
                </a:cubicBezTo>
                <a:lnTo>
                  <a:pt x="96681" y="5342"/>
                </a:lnTo>
                <a:lnTo>
                  <a:pt x="96681" y="5342"/>
                </a:lnTo>
                <a:cubicBezTo>
                  <a:pt x="84023" y="11245"/>
                  <a:pt x="67487" y="7293"/>
                  <a:pt x="53390" y="10684"/>
                </a:cubicBezTo>
                <a:lnTo>
                  <a:pt x="100852" y="11147"/>
                </a:lnTo>
                <a:lnTo>
                  <a:pt x="10085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" name="Google Shape;536;p33">
            <a:extLst>
              <a:ext uri="{FF2B5EF4-FFF2-40B4-BE49-F238E27FC236}">
                <a16:creationId xmlns:a16="http://schemas.microsoft.com/office/drawing/2014/main" id="{16DDE810-B710-7D80-3895-E8D0BB941765}"/>
              </a:ext>
            </a:extLst>
          </p:cNvPr>
          <p:cNvSpPr/>
          <p:nvPr userDrawn="1"/>
        </p:nvSpPr>
        <p:spPr>
          <a:xfrm flipH="1">
            <a:off x="7009668" y="5920806"/>
            <a:ext cx="2096964" cy="168100"/>
          </a:xfrm>
          <a:custGeom>
            <a:avLst/>
            <a:gdLst/>
            <a:ahLst/>
            <a:cxnLst/>
            <a:rect l="l" t="t" r="r" b="b"/>
            <a:pathLst>
              <a:path w="27512" h="1277" extrusionOk="0">
                <a:moveTo>
                  <a:pt x="17675" y="1"/>
                </a:moveTo>
                <a:cubicBezTo>
                  <a:pt x="17336" y="1"/>
                  <a:pt x="17018" y="52"/>
                  <a:pt x="16732" y="179"/>
                </a:cubicBezTo>
                <a:cubicBezTo>
                  <a:pt x="15906" y="528"/>
                  <a:pt x="13395" y="697"/>
                  <a:pt x="11870" y="697"/>
                </a:cubicBezTo>
                <a:cubicBezTo>
                  <a:pt x="11368" y="697"/>
                  <a:pt x="10974" y="679"/>
                  <a:pt x="10781" y="643"/>
                </a:cubicBezTo>
                <a:cubicBezTo>
                  <a:pt x="10159" y="572"/>
                  <a:pt x="9532" y="536"/>
                  <a:pt x="8908" y="536"/>
                </a:cubicBezTo>
                <a:cubicBezTo>
                  <a:pt x="8233" y="536"/>
                  <a:pt x="7561" y="578"/>
                  <a:pt x="6903" y="667"/>
                </a:cubicBezTo>
                <a:cubicBezTo>
                  <a:pt x="6714" y="696"/>
                  <a:pt x="6496" y="707"/>
                  <a:pt x="6259" y="707"/>
                </a:cubicBezTo>
                <a:cubicBezTo>
                  <a:pt x="5567" y="707"/>
                  <a:pt x="4713" y="615"/>
                  <a:pt x="3960" y="615"/>
                </a:cubicBezTo>
                <a:cubicBezTo>
                  <a:pt x="3669" y="615"/>
                  <a:pt x="3392" y="629"/>
                  <a:pt x="3147" y="667"/>
                </a:cubicBezTo>
                <a:cubicBezTo>
                  <a:pt x="2049" y="813"/>
                  <a:pt x="0" y="1277"/>
                  <a:pt x="0" y="1277"/>
                </a:cubicBezTo>
                <a:lnTo>
                  <a:pt x="27512" y="1277"/>
                </a:lnTo>
                <a:cubicBezTo>
                  <a:pt x="27512" y="1277"/>
                  <a:pt x="22195" y="960"/>
                  <a:pt x="20780" y="643"/>
                </a:cubicBezTo>
                <a:cubicBezTo>
                  <a:pt x="19753" y="408"/>
                  <a:pt x="18633" y="1"/>
                  <a:pt x="1767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</p:spTree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950967" y="1190351"/>
            <a:ext cx="5569200" cy="48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467">
                <a:solidFill>
                  <a:schemeClr val="accent3"/>
                </a:solidFill>
                <a:latin typeface="Abel"/>
                <a:ea typeface="Abel"/>
                <a:cs typeface="Abel"/>
                <a:sym typeface="Abel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950967" y="3848133"/>
            <a:ext cx="5569200" cy="46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 idx="2"/>
          </p:nvPr>
        </p:nvSpPr>
        <p:spPr>
          <a:xfrm>
            <a:off x="950967" y="1870200"/>
            <a:ext cx="5569200" cy="18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14666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0" y="5830800"/>
            <a:ext cx="3999751" cy="393936"/>
          </a:xfrm>
          <a:custGeom>
            <a:avLst/>
            <a:gdLst/>
            <a:ahLst/>
            <a:cxnLst/>
            <a:rect l="l" t="t" r="r" b="b"/>
            <a:pathLst>
              <a:path w="45049" h="3952" extrusionOk="0">
                <a:moveTo>
                  <a:pt x="0" y="1"/>
                </a:moveTo>
                <a:lnTo>
                  <a:pt x="0" y="3952"/>
                </a:lnTo>
                <a:cubicBezTo>
                  <a:pt x="1610" y="3513"/>
                  <a:pt x="3220" y="3196"/>
                  <a:pt x="4854" y="3025"/>
                </a:cubicBezTo>
                <a:cubicBezTo>
                  <a:pt x="6659" y="2830"/>
                  <a:pt x="8482" y="2787"/>
                  <a:pt x="10308" y="2787"/>
                </a:cubicBezTo>
                <a:cubicBezTo>
                  <a:pt x="11728" y="2787"/>
                  <a:pt x="13151" y="2813"/>
                  <a:pt x="14567" y="2813"/>
                </a:cubicBezTo>
                <a:cubicBezTo>
                  <a:pt x="14972" y="2813"/>
                  <a:pt x="15377" y="2811"/>
                  <a:pt x="15780" y="2806"/>
                </a:cubicBezTo>
                <a:cubicBezTo>
                  <a:pt x="25609" y="2659"/>
                  <a:pt x="35268" y="586"/>
                  <a:pt x="45048" y="50"/>
                </a:cubicBezTo>
                <a:lnTo>
                  <a:pt x="45048" y="50"/>
                </a:lnTo>
                <a:cubicBezTo>
                  <a:pt x="41999" y="123"/>
                  <a:pt x="38926" y="172"/>
                  <a:pt x="35853" y="245"/>
                </a:cubicBezTo>
                <a:cubicBezTo>
                  <a:pt x="28195" y="391"/>
                  <a:pt x="20561" y="513"/>
                  <a:pt x="12902" y="635"/>
                </a:cubicBezTo>
                <a:cubicBezTo>
                  <a:pt x="11554" y="654"/>
                  <a:pt x="10201" y="673"/>
                  <a:pt x="8849" y="673"/>
                </a:cubicBezTo>
                <a:cubicBezTo>
                  <a:pt x="6754" y="673"/>
                  <a:pt x="4661" y="627"/>
                  <a:pt x="2586" y="464"/>
                </a:cubicBezTo>
                <a:cubicBezTo>
                  <a:pt x="1708" y="391"/>
                  <a:pt x="854" y="245"/>
                  <a:pt x="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6740534" y="486534"/>
            <a:ext cx="5451469" cy="465605"/>
          </a:xfrm>
          <a:custGeom>
            <a:avLst/>
            <a:gdLst/>
            <a:ahLst/>
            <a:cxnLst/>
            <a:rect l="l" t="t" r="r" b="b"/>
            <a:pathLst>
              <a:path w="74828" h="6391" extrusionOk="0">
                <a:moveTo>
                  <a:pt x="74828" y="0"/>
                </a:moveTo>
                <a:cubicBezTo>
                  <a:pt x="54536" y="1366"/>
                  <a:pt x="34146" y="1586"/>
                  <a:pt x="13756" y="1781"/>
                </a:cubicBezTo>
                <a:lnTo>
                  <a:pt x="27122" y="3098"/>
                </a:lnTo>
                <a:cubicBezTo>
                  <a:pt x="20189" y="3829"/>
                  <a:pt x="13243" y="4199"/>
                  <a:pt x="6292" y="4199"/>
                </a:cubicBezTo>
                <a:cubicBezTo>
                  <a:pt x="4195" y="4199"/>
                  <a:pt x="2098" y="4166"/>
                  <a:pt x="0" y="4098"/>
                </a:cubicBezTo>
                <a:lnTo>
                  <a:pt x="0" y="4098"/>
                </a:lnTo>
                <a:cubicBezTo>
                  <a:pt x="7559" y="5276"/>
                  <a:pt x="15184" y="5861"/>
                  <a:pt x="22816" y="5861"/>
                </a:cubicBezTo>
                <a:cubicBezTo>
                  <a:pt x="26561" y="5861"/>
                  <a:pt x="30307" y="5720"/>
                  <a:pt x="34048" y="5439"/>
                </a:cubicBezTo>
                <a:cubicBezTo>
                  <a:pt x="37487" y="5171"/>
                  <a:pt x="40926" y="4805"/>
                  <a:pt x="44390" y="4659"/>
                </a:cubicBezTo>
                <a:cubicBezTo>
                  <a:pt x="45675" y="4602"/>
                  <a:pt x="46963" y="4578"/>
                  <a:pt x="48252" y="4578"/>
                </a:cubicBezTo>
                <a:cubicBezTo>
                  <a:pt x="51364" y="4578"/>
                  <a:pt x="54480" y="4716"/>
                  <a:pt x="57584" y="4854"/>
                </a:cubicBezTo>
                <a:cubicBezTo>
                  <a:pt x="63340" y="5098"/>
                  <a:pt x="69243" y="5366"/>
                  <a:pt x="74828" y="6390"/>
                </a:cubicBezTo>
                <a:lnTo>
                  <a:pt x="7482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-1083" y="5621034"/>
            <a:ext cx="12194171" cy="3672676"/>
          </a:xfrm>
          <a:custGeom>
            <a:avLst/>
            <a:gdLst/>
            <a:ahLst/>
            <a:cxnLst/>
            <a:rect l="l" t="t" r="r" b="b"/>
            <a:pathLst>
              <a:path w="208483" h="100173" extrusionOk="0">
                <a:moveTo>
                  <a:pt x="0" y="1"/>
                </a:moveTo>
                <a:lnTo>
                  <a:pt x="208482" y="1"/>
                </a:lnTo>
                <a:lnTo>
                  <a:pt x="208482" y="100172"/>
                </a:lnTo>
                <a:lnTo>
                  <a:pt x="0" y="100172"/>
                </a:lnTo>
                <a:close/>
              </a:path>
            </a:pathLst>
          </a:custGeom>
          <a:gradFill>
            <a:gsLst>
              <a:gs pos="0">
                <a:srgbClr val="D0F3FF">
                  <a:alpha val="69411"/>
                </a:srgbClr>
              </a:gs>
              <a:gs pos="29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11010063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 preserve="1">
  <p:cSld name="Section 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 hasCustomPrompt="1"/>
          </p:nvPr>
        </p:nvSpPr>
        <p:spPr>
          <a:xfrm>
            <a:off x="2677633" y="2518200"/>
            <a:ext cx="1420400" cy="122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10666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r>
              <a:t>xx%</a:t>
            </a:r>
          </a:p>
        </p:txBody>
      </p:sp>
      <p:sp>
        <p:nvSpPr>
          <p:cNvPr id="17" name="Google Shape;17;p3"/>
          <p:cNvSpPr txBox="1">
            <a:spLocks noGrp="1"/>
          </p:cNvSpPr>
          <p:nvPr>
            <p:ph type="title" idx="2"/>
          </p:nvPr>
        </p:nvSpPr>
        <p:spPr>
          <a:xfrm>
            <a:off x="6921633" y="2474500"/>
            <a:ext cx="3859200" cy="48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200"/>
              <a:buNone/>
              <a:defRPr sz="3200" b="1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7291417" y="3084304"/>
            <a:ext cx="3119600" cy="70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/>
          <p:nvPr/>
        </p:nvSpPr>
        <p:spPr>
          <a:xfrm>
            <a:off x="10356419" y="788967"/>
            <a:ext cx="368195" cy="166587"/>
          </a:xfrm>
          <a:custGeom>
            <a:avLst/>
            <a:gdLst/>
            <a:ahLst/>
            <a:cxnLst/>
            <a:rect l="l" t="t" r="r" b="b"/>
            <a:pathLst>
              <a:path w="8474" h="3834" extrusionOk="0">
                <a:moveTo>
                  <a:pt x="0" y="1"/>
                </a:moveTo>
                <a:lnTo>
                  <a:pt x="0" y="1"/>
                </a:lnTo>
                <a:cubicBezTo>
                  <a:pt x="367" y="868"/>
                  <a:pt x="1535" y="1302"/>
                  <a:pt x="2035" y="1569"/>
                </a:cubicBezTo>
                <a:cubicBezTo>
                  <a:pt x="2335" y="1736"/>
                  <a:pt x="2903" y="2169"/>
                  <a:pt x="2869" y="2603"/>
                </a:cubicBezTo>
                <a:lnTo>
                  <a:pt x="1502" y="3036"/>
                </a:lnTo>
                <a:cubicBezTo>
                  <a:pt x="1702" y="3437"/>
                  <a:pt x="2335" y="3403"/>
                  <a:pt x="2736" y="3437"/>
                </a:cubicBezTo>
                <a:lnTo>
                  <a:pt x="2736" y="3470"/>
                </a:lnTo>
                <a:cubicBezTo>
                  <a:pt x="3036" y="3470"/>
                  <a:pt x="3069" y="3604"/>
                  <a:pt x="3370" y="3704"/>
                </a:cubicBezTo>
                <a:cubicBezTo>
                  <a:pt x="3623" y="3791"/>
                  <a:pt x="3884" y="3833"/>
                  <a:pt x="4145" y="3833"/>
                </a:cubicBezTo>
                <a:cubicBezTo>
                  <a:pt x="4776" y="3833"/>
                  <a:pt x="5399" y="3585"/>
                  <a:pt x="5871" y="3137"/>
                </a:cubicBezTo>
                <a:cubicBezTo>
                  <a:pt x="6018" y="3088"/>
                  <a:pt x="6164" y="3057"/>
                  <a:pt x="6311" y="3057"/>
                </a:cubicBezTo>
                <a:cubicBezTo>
                  <a:pt x="6365" y="3057"/>
                  <a:pt x="6418" y="3061"/>
                  <a:pt x="6472" y="3070"/>
                </a:cubicBezTo>
                <a:lnTo>
                  <a:pt x="5705" y="2703"/>
                </a:lnTo>
                <a:cubicBezTo>
                  <a:pt x="5921" y="2544"/>
                  <a:pt x="6236" y="2504"/>
                  <a:pt x="6576" y="2504"/>
                </a:cubicBezTo>
                <a:cubicBezTo>
                  <a:pt x="6928" y="2504"/>
                  <a:pt x="7305" y="2547"/>
                  <a:pt x="7626" y="2547"/>
                </a:cubicBezTo>
                <a:cubicBezTo>
                  <a:pt x="7713" y="2547"/>
                  <a:pt x="7796" y="2544"/>
                  <a:pt x="7873" y="2536"/>
                </a:cubicBezTo>
                <a:lnTo>
                  <a:pt x="8240" y="2403"/>
                </a:lnTo>
                <a:lnTo>
                  <a:pt x="8340" y="2269"/>
                </a:lnTo>
                <a:lnTo>
                  <a:pt x="8373" y="2236"/>
                </a:lnTo>
                <a:cubicBezTo>
                  <a:pt x="8473" y="2102"/>
                  <a:pt x="8406" y="2236"/>
                  <a:pt x="8473" y="2036"/>
                </a:cubicBezTo>
                <a:lnTo>
                  <a:pt x="8473" y="2036"/>
                </a:lnTo>
                <a:cubicBezTo>
                  <a:pt x="8106" y="2136"/>
                  <a:pt x="7723" y="2186"/>
                  <a:pt x="7339" y="2186"/>
                </a:cubicBezTo>
                <a:cubicBezTo>
                  <a:pt x="6955" y="2186"/>
                  <a:pt x="6572" y="2136"/>
                  <a:pt x="6205" y="2036"/>
                </a:cubicBezTo>
                <a:cubicBezTo>
                  <a:pt x="6114" y="2028"/>
                  <a:pt x="6033" y="2025"/>
                  <a:pt x="5960" y="2025"/>
                </a:cubicBezTo>
                <a:cubicBezTo>
                  <a:pt x="5118" y="2025"/>
                  <a:pt x="5402" y="2480"/>
                  <a:pt x="4681" y="2480"/>
                </a:cubicBezTo>
                <a:cubicBezTo>
                  <a:pt x="4619" y="2480"/>
                  <a:pt x="4549" y="2477"/>
                  <a:pt x="4470" y="2469"/>
                </a:cubicBezTo>
                <a:lnTo>
                  <a:pt x="4170" y="2036"/>
                </a:lnTo>
                <a:cubicBezTo>
                  <a:pt x="4157" y="2036"/>
                  <a:pt x="4154" y="2041"/>
                  <a:pt x="4149" y="2041"/>
                </a:cubicBezTo>
                <a:cubicBezTo>
                  <a:pt x="4142" y="2041"/>
                  <a:pt x="4130" y="2029"/>
                  <a:pt x="4070" y="1969"/>
                </a:cubicBezTo>
                <a:cubicBezTo>
                  <a:pt x="3970" y="1869"/>
                  <a:pt x="4037" y="1969"/>
                  <a:pt x="4003" y="1836"/>
                </a:cubicBezTo>
                <a:cubicBezTo>
                  <a:pt x="3803" y="1769"/>
                  <a:pt x="3670" y="1602"/>
                  <a:pt x="3436" y="1502"/>
                </a:cubicBezTo>
                <a:cubicBezTo>
                  <a:pt x="2569" y="1002"/>
                  <a:pt x="1201" y="668"/>
                  <a:pt x="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" name="Google Shape;20;p3"/>
          <p:cNvSpPr/>
          <p:nvPr/>
        </p:nvSpPr>
        <p:spPr>
          <a:xfrm>
            <a:off x="7770398" y="449953"/>
            <a:ext cx="368195" cy="167977"/>
          </a:xfrm>
          <a:custGeom>
            <a:avLst/>
            <a:gdLst/>
            <a:ahLst/>
            <a:cxnLst/>
            <a:rect l="l" t="t" r="r" b="b"/>
            <a:pathLst>
              <a:path w="8474" h="3866" extrusionOk="0">
                <a:moveTo>
                  <a:pt x="1" y="1"/>
                </a:moveTo>
                <a:lnTo>
                  <a:pt x="1" y="1"/>
                </a:lnTo>
                <a:cubicBezTo>
                  <a:pt x="401" y="868"/>
                  <a:pt x="1568" y="1301"/>
                  <a:pt x="2069" y="1602"/>
                </a:cubicBezTo>
                <a:cubicBezTo>
                  <a:pt x="2336" y="1768"/>
                  <a:pt x="2936" y="2169"/>
                  <a:pt x="2903" y="2636"/>
                </a:cubicBezTo>
                <a:lnTo>
                  <a:pt x="1468" y="3103"/>
                </a:lnTo>
                <a:cubicBezTo>
                  <a:pt x="1702" y="3470"/>
                  <a:pt x="2302" y="3436"/>
                  <a:pt x="2703" y="3470"/>
                </a:cubicBezTo>
                <a:lnTo>
                  <a:pt x="2736" y="3470"/>
                </a:lnTo>
                <a:cubicBezTo>
                  <a:pt x="3036" y="3470"/>
                  <a:pt x="3103" y="3603"/>
                  <a:pt x="3370" y="3737"/>
                </a:cubicBezTo>
                <a:cubicBezTo>
                  <a:pt x="3620" y="3823"/>
                  <a:pt x="3882" y="3866"/>
                  <a:pt x="4143" y="3866"/>
                </a:cubicBezTo>
                <a:cubicBezTo>
                  <a:pt x="4785" y="3866"/>
                  <a:pt x="5421" y="3610"/>
                  <a:pt x="5872" y="3136"/>
                </a:cubicBezTo>
                <a:cubicBezTo>
                  <a:pt x="6072" y="3069"/>
                  <a:pt x="6272" y="3069"/>
                  <a:pt x="6472" y="3069"/>
                </a:cubicBezTo>
                <a:lnTo>
                  <a:pt x="5738" y="2736"/>
                </a:lnTo>
                <a:cubicBezTo>
                  <a:pt x="5962" y="2572"/>
                  <a:pt x="6287" y="2534"/>
                  <a:pt x="6636" y="2534"/>
                </a:cubicBezTo>
                <a:cubicBezTo>
                  <a:pt x="6926" y="2534"/>
                  <a:pt x="7234" y="2560"/>
                  <a:pt x="7516" y="2560"/>
                </a:cubicBezTo>
                <a:cubicBezTo>
                  <a:pt x="7654" y="2560"/>
                  <a:pt x="7786" y="2554"/>
                  <a:pt x="7906" y="2536"/>
                </a:cubicBezTo>
                <a:lnTo>
                  <a:pt x="8240" y="2436"/>
                </a:lnTo>
                <a:lnTo>
                  <a:pt x="8373" y="2302"/>
                </a:lnTo>
                <a:lnTo>
                  <a:pt x="8407" y="2269"/>
                </a:lnTo>
                <a:cubicBezTo>
                  <a:pt x="8473" y="2135"/>
                  <a:pt x="8440" y="2269"/>
                  <a:pt x="8473" y="2069"/>
                </a:cubicBezTo>
                <a:lnTo>
                  <a:pt x="8473" y="2069"/>
                </a:lnTo>
                <a:cubicBezTo>
                  <a:pt x="8106" y="2169"/>
                  <a:pt x="7731" y="2219"/>
                  <a:pt x="7356" y="2219"/>
                </a:cubicBezTo>
                <a:cubicBezTo>
                  <a:pt x="6981" y="2219"/>
                  <a:pt x="6605" y="2169"/>
                  <a:pt x="6238" y="2069"/>
                </a:cubicBezTo>
                <a:cubicBezTo>
                  <a:pt x="6122" y="2056"/>
                  <a:pt x="6021" y="2051"/>
                  <a:pt x="5933" y="2051"/>
                </a:cubicBezTo>
                <a:cubicBezTo>
                  <a:pt x="5149" y="2051"/>
                  <a:pt x="5376" y="2487"/>
                  <a:pt x="4726" y="2487"/>
                </a:cubicBezTo>
                <a:cubicBezTo>
                  <a:pt x="4653" y="2487"/>
                  <a:pt x="4568" y="2481"/>
                  <a:pt x="4471" y="2469"/>
                </a:cubicBezTo>
                <a:lnTo>
                  <a:pt x="4204" y="2069"/>
                </a:lnTo>
                <a:cubicBezTo>
                  <a:pt x="4181" y="2069"/>
                  <a:pt x="4174" y="2072"/>
                  <a:pt x="4169" y="2072"/>
                </a:cubicBezTo>
                <a:cubicBezTo>
                  <a:pt x="4159" y="2072"/>
                  <a:pt x="4159" y="2058"/>
                  <a:pt x="4070" y="1969"/>
                </a:cubicBezTo>
                <a:cubicBezTo>
                  <a:pt x="4020" y="1919"/>
                  <a:pt x="4012" y="1919"/>
                  <a:pt x="4012" y="1919"/>
                </a:cubicBezTo>
                <a:cubicBezTo>
                  <a:pt x="4012" y="1919"/>
                  <a:pt x="4020" y="1919"/>
                  <a:pt x="4004" y="1869"/>
                </a:cubicBezTo>
                <a:cubicBezTo>
                  <a:pt x="3803" y="1768"/>
                  <a:pt x="3703" y="1635"/>
                  <a:pt x="3470" y="1502"/>
                </a:cubicBezTo>
                <a:cubicBezTo>
                  <a:pt x="2603" y="1035"/>
                  <a:pt x="1235" y="668"/>
                  <a:pt x="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" name="Google Shape;21;p3"/>
          <p:cNvSpPr/>
          <p:nvPr/>
        </p:nvSpPr>
        <p:spPr>
          <a:xfrm>
            <a:off x="2328131" y="1779582"/>
            <a:ext cx="368152" cy="168021"/>
          </a:xfrm>
          <a:custGeom>
            <a:avLst/>
            <a:gdLst/>
            <a:ahLst/>
            <a:cxnLst/>
            <a:rect l="l" t="t" r="r" b="b"/>
            <a:pathLst>
              <a:path w="8473" h="3867" extrusionOk="0">
                <a:moveTo>
                  <a:pt x="0" y="1"/>
                </a:moveTo>
                <a:lnTo>
                  <a:pt x="0" y="1"/>
                </a:lnTo>
                <a:cubicBezTo>
                  <a:pt x="367" y="868"/>
                  <a:pt x="1568" y="1302"/>
                  <a:pt x="2035" y="1602"/>
                </a:cubicBezTo>
                <a:cubicBezTo>
                  <a:pt x="2335" y="1769"/>
                  <a:pt x="2902" y="2169"/>
                  <a:pt x="2869" y="2636"/>
                </a:cubicBezTo>
                <a:lnTo>
                  <a:pt x="1468" y="3103"/>
                </a:lnTo>
                <a:cubicBezTo>
                  <a:pt x="1668" y="3470"/>
                  <a:pt x="2302" y="3437"/>
                  <a:pt x="2702" y="3470"/>
                </a:cubicBezTo>
                <a:cubicBezTo>
                  <a:pt x="3002" y="3470"/>
                  <a:pt x="3036" y="3637"/>
                  <a:pt x="3336" y="3737"/>
                </a:cubicBezTo>
                <a:cubicBezTo>
                  <a:pt x="3589" y="3825"/>
                  <a:pt x="3854" y="3867"/>
                  <a:pt x="4117" y="3867"/>
                </a:cubicBezTo>
                <a:cubicBezTo>
                  <a:pt x="4756" y="3867"/>
                  <a:pt x="5389" y="3619"/>
                  <a:pt x="5838" y="3170"/>
                </a:cubicBezTo>
                <a:cubicBezTo>
                  <a:pt x="5984" y="3121"/>
                  <a:pt x="6131" y="3090"/>
                  <a:pt x="6277" y="3090"/>
                </a:cubicBezTo>
                <a:cubicBezTo>
                  <a:pt x="6331" y="3090"/>
                  <a:pt x="6384" y="3094"/>
                  <a:pt x="6438" y="3103"/>
                </a:cubicBezTo>
                <a:lnTo>
                  <a:pt x="5704" y="2736"/>
                </a:lnTo>
                <a:cubicBezTo>
                  <a:pt x="5920" y="2578"/>
                  <a:pt x="6229" y="2538"/>
                  <a:pt x="6562" y="2538"/>
                </a:cubicBezTo>
                <a:cubicBezTo>
                  <a:pt x="6907" y="2538"/>
                  <a:pt x="7276" y="2581"/>
                  <a:pt x="7594" y="2581"/>
                </a:cubicBezTo>
                <a:cubicBezTo>
                  <a:pt x="7680" y="2581"/>
                  <a:pt x="7762" y="2578"/>
                  <a:pt x="7839" y="2569"/>
                </a:cubicBezTo>
                <a:lnTo>
                  <a:pt x="8239" y="2436"/>
                </a:lnTo>
                <a:lnTo>
                  <a:pt x="8373" y="2303"/>
                </a:lnTo>
                <a:lnTo>
                  <a:pt x="8373" y="2269"/>
                </a:lnTo>
                <a:cubicBezTo>
                  <a:pt x="8473" y="2136"/>
                  <a:pt x="8406" y="2269"/>
                  <a:pt x="8473" y="2069"/>
                </a:cubicBezTo>
                <a:lnTo>
                  <a:pt x="8473" y="2069"/>
                </a:lnTo>
                <a:cubicBezTo>
                  <a:pt x="8106" y="2169"/>
                  <a:pt x="7731" y="2219"/>
                  <a:pt x="7355" y="2219"/>
                </a:cubicBezTo>
                <a:cubicBezTo>
                  <a:pt x="6980" y="2219"/>
                  <a:pt x="6605" y="2169"/>
                  <a:pt x="6238" y="2069"/>
                </a:cubicBezTo>
                <a:cubicBezTo>
                  <a:pt x="6122" y="2057"/>
                  <a:pt x="6021" y="2051"/>
                  <a:pt x="5933" y="2051"/>
                </a:cubicBezTo>
                <a:cubicBezTo>
                  <a:pt x="5149" y="2051"/>
                  <a:pt x="5376" y="2487"/>
                  <a:pt x="4725" y="2487"/>
                </a:cubicBezTo>
                <a:cubicBezTo>
                  <a:pt x="4652" y="2487"/>
                  <a:pt x="4568" y="2482"/>
                  <a:pt x="4470" y="2469"/>
                </a:cubicBezTo>
                <a:lnTo>
                  <a:pt x="4170" y="2069"/>
                </a:lnTo>
                <a:cubicBezTo>
                  <a:pt x="4159" y="2058"/>
                  <a:pt x="4155" y="2058"/>
                  <a:pt x="4151" y="2058"/>
                </a:cubicBezTo>
                <a:cubicBezTo>
                  <a:pt x="4144" y="2058"/>
                  <a:pt x="4136" y="2058"/>
                  <a:pt x="4070" y="1969"/>
                </a:cubicBezTo>
                <a:cubicBezTo>
                  <a:pt x="4020" y="1919"/>
                  <a:pt x="4011" y="1919"/>
                  <a:pt x="4011" y="1919"/>
                </a:cubicBezTo>
                <a:cubicBezTo>
                  <a:pt x="4011" y="1919"/>
                  <a:pt x="4020" y="1919"/>
                  <a:pt x="4003" y="1869"/>
                </a:cubicBezTo>
                <a:cubicBezTo>
                  <a:pt x="3803" y="1769"/>
                  <a:pt x="3669" y="1635"/>
                  <a:pt x="3436" y="1502"/>
                </a:cubicBezTo>
                <a:cubicBezTo>
                  <a:pt x="2602" y="1002"/>
                  <a:pt x="1201" y="668"/>
                  <a:pt x="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" name="Google Shape;22;p3"/>
          <p:cNvSpPr/>
          <p:nvPr/>
        </p:nvSpPr>
        <p:spPr>
          <a:xfrm>
            <a:off x="2612182" y="514750"/>
            <a:ext cx="369629" cy="168021"/>
          </a:xfrm>
          <a:custGeom>
            <a:avLst/>
            <a:gdLst/>
            <a:ahLst/>
            <a:cxnLst/>
            <a:rect l="l" t="t" r="r" b="b"/>
            <a:pathLst>
              <a:path w="8507" h="3867" extrusionOk="0">
                <a:moveTo>
                  <a:pt x="1" y="1"/>
                </a:moveTo>
                <a:lnTo>
                  <a:pt x="1" y="1"/>
                </a:lnTo>
                <a:cubicBezTo>
                  <a:pt x="401" y="901"/>
                  <a:pt x="1568" y="1302"/>
                  <a:pt x="2102" y="1602"/>
                </a:cubicBezTo>
                <a:cubicBezTo>
                  <a:pt x="2369" y="1769"/>
                  <a:pt x="2936" y="2169"/>
                  <a:pt x="2936" y="2636"/>
                </a:cubicBezTo>
                <a:lnTo>
                  <a:pt x="1502" y="3103"/>
                </a:lnTo>
                <a:cubicBezTo>
                  <a:pt x="1702" y="3446"/>
                  <a:pt x="2172" y="3470"/>
                  <a:pt x="2554" y="3470"/>
                </a:cubicBezTo>
                <a:cubicBezTo>
                  <a:pt x="2617" y="3470"/>
                  <a:pt x="2679" y="3470"/>
                  <a:pt x="2736" y="3470"/>
                </a:cubicBezTo>
                <a:cubicBezTo>
                  <a:pt x="3069" y="3470"/>
                  <a:pt x="3103" y="3637"/>
                  <a:pt x="3370" y="3737"/>
                </a:cubicBezTo>
                <a:cubicBezTo>
                  <a:pt x="3633" y="3824"/>
                  <a:pt x="3901" y="3866"/>
                  <a:pt x="4165" y="3866"/>
                </a:cubicBezTo>
                <a:cubicBezTo>
                  <a:pt x="4807" y="3866"/>
                  <a:pt x="5423" y="3618"/>
                  <a:pt x="5871" y="3170"/>
                </a:cubicBezTo>
                <a:cubicBezTo>
                  <a:pt x="6072" y="3103"/>
                  <a:pt x="6272" y="3070"/>
                  <a:pt x="6472" y="3070"/>
                </a:cubicBezTo>
                <a:lnTo>
                  <a:pt x="5738" y="2736"/>
                </a:lnTo>
                <a:cubicBezTo>
                  <a:pt x="5954" y="2578"/>
                  <a:pt x="6269" y="2537"/>
                  <a:pt x="6609" y="2537"/>
                </a:cubicBezTo>
                <a:cubicBezTo>
                  <a:pt x="6961" y="2537"/>
                  <a:pt x="7339" y="2580"/>
                  <a:pt x="7659" y="2580"/>
                </a:cubicBezTo>
                <a:cubicBezTo>
                  <a:pt x="7747" y="2580"/>
                  <a:pt x="7829" y="2577"/>
                  <a:pt x="7906" y="2569"/>
                </a:cubicBezTo>
                <a:lnTo>
                  <a:pt x="8273" y="2436"/>
                </a:lnTo>
                <a:lnTo>
                  <a:pt x="8373" y="2302"/>
                </a:lnTo>
                <a:lnTo>
                  <a:pt x="8407" y="2269"/>
                </a:lnTo>
                <a:cubicBezTo>
                  <a:pt x="8473" y="2136"/>
                  <a:pt x="8440" y="2269"/>
                  <a:pt x="8507" y="2069"/>
                </a:cubicBezTo>
                <a:lnTo>
                  <a:pt x="8507" y="2069"/>
                </a:lnTo>
                <a:cubicBezTo>
                  <a:pt x="8123" y="2169"/>
                  <a:pt x="7739" y="2219"/>
                  <a:pt x="7360" y="2219"/>
                </a:cubicBezTo>
                <a:cubicBezTo>
                  <a:pt x="6981" y="2219"/>
                  <a:pt x="6605" y="2169"/>
                  <a:pt x="6238" y="2069"/>
                </a:cubicBezTo>
                <a:cubicBezTo>
                  <a:pt x="6122" y="2057"/>
                  <a:pt x="6022" y="2051"/>
                  <a:pt x="5935" y="2051"/>
                </a:cubicBezTo>
                <a:cubicBezTo>
                  <a:pt x="5134" y="2051"/>
                  <a:pt x="5416" y="2513"/>
                  <a:pt x="4679" y="2513"/>
                </a:cubicBezTo>
                <a:cubicBezTo>
                  <a:pt x="4617" y="2513"/>
                  <a:pt x="4548" y="2509"/>
                  <a:pt x="4470" y="2502"/>
                </a:cubicBezTo>
                <a:lnTo>
                  <a:pt x="4204" y="2069"/>
                </a:lnTo>
                <a:cubicBezTo>
                  <a:pt x="4187" y="2060"/>
                  <a:pt x="4179" y="2058"/>
                  <a:pt x="4173" y="2058"/>
                </a:cubicBezTo>
                <a:cubicBezTo>
                  <a:pt x="4168" y="2058"/>
                  <a:pt x="4166" y="2060"/>
                  <a:pt x="4162" y="2060"/>
                </a:cubicBezTo>
                <a:cubicBezTo>
                  <a:pt x="4154" y="2060"/>
                  <a:pt x="4137" y="2052"/>
                  <a:pt x="4070" y="2002"/>
                </a:cubicBezTo>
                <a:cubicBezTo>
                  <a:pt x="4020" y="1935"/>
                  <a:pt x="4020" y="1935"/>
                  <a:pt x="4024" y="1935"/>
                </a:cubicBezTo>
                <a:cubicBezTo>
                  <a:pt x="4028" y="1935"/>
                  <a:pt x="4037" y="1935"/>
                  <a:pt x="4003" y="1869"/>
                </a:cubicBezTo>
                <a:cubicBezTo>
                  <a:pt x="3803" y="1769"/>
                  <a:pt x="3703" y="1635"/>
                  <a:pt x="3470" y="1502"/>
                </a:cubicBezTo>
                <a:cubicBezTo>
                  <a:pt x="2602" y="1035"/>
                  <a:pt x="1235" y="668"/>
                  <a:pt x="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" name="Google Shape;23;p3"/>
          <p:cNvSpPr/>
          <p:nvPr/>
        </p:nvSpPr>
        <p:spPr>
          <a:xfrm>
            <a:off x="365685" y="282001"/>
            <a:ext cx="368195" cy="167977"/>
          </a:xfrm>
          <a:custGeom>
            <a:avLst/>
            <a:gdLst/>
            <a:ahLst/>
            <a:cxnLst/>
            <a:rect l="l" t="t" r="r" b="b"/>
            <a:pathLst>
              <a:path w="8474" h="3866" extrusionOk="0">
                <a:moveTo>
                  <a:pt x="1" y="0"/>
                </a:moveTo>
                <a:cubicBezTo>
                  <a:pt x="368" y="901"/>
                  <a:pt x="1569" y="1301"/>
                  <a:pt x="2036" y="1601"/>
                </a:cubicBezTo>
                <a:cubicBezTo>
                  <a:pt x="2336" y="1768"/>
                  <a:pt x="2903" y="2168"/>
                  <a:pt x="2870" y="2635"/>
                </a:cubicBezTo>
                <a:lnTo>
                  <a:pt x="1502" y="3102"/>
                </a:lnTo>
                <a:cubicBezTo>
                  <a:pt x="1702" y="3469"/>
                  <a:pt x="2336" y="3469"/>
                  <a:pt x="2736" y="3469"/>
                </a:cubicBezTo>
                <a:cubicBezTo>
                  <a:pt x="3036" y="3469"/>
                  <a:pt x="3070" y="3636"/>
                  <a:pt x="3370" y="3736"/>
                </a:cubicBezTo>
                <a:cubicBezTo>
                  <a:pt x="3623" y="3824"/>
                  <a:pt x="3885" y="3866"/>
                  <a:pt x="4145" y="3866"/>
                </a:cubicBezTo>
                <a:cubicBezTo>
                  <a:pt x="4776" y="3866"/>
                  <a:pt x="5399" y="3618"/>
                  <a:pt x="5872" y="3169"/>
                </a:cubicBezTo>
                <a:cubicBezTo>
                  <a:pt x="6072" y="3102"/>
                  <a:pt x="6272" y="3069"/>
                  <a:pt x="6472" y="3069"/>
                </a:cubicBezTo>
                <a:lnTo>
                  <a:pt x="5738" y="2735"/>
                </a:lnTo>
                <a:cubicBezTo>
                  <a:pt x="5940" y="2577"/>
                  <a:pt x="6247" y="2537"/>
                  <a:pt x="6582" y="2537"/>
                </a:cubicBezTo>
                <a:cubicBezTo>
                  <a:pt x="6929" y="2537"/>
                  <a:pt x="7306" y="2580"/>
                  <a:pt x="7626" y="2580"/>
                </a:cubicBezTo>
                <a:cubicBezTo>
                  <a:pt x="7713" y="2580"/>
                  <a:pt x="7796" y="2577"/>
                  <a:pt x="7873" y="2569"/>
                </a:cubicBezTo>
                <a:lnTo>
                  <a:pt x="8240" y="2435"/>
                </a:lnTo>
                <a:lnTo>
                  <a:pt x="8373" y="2302"/>
                </a:lnTo>
                <a:cubicBezTo>
                  <a:pt x="8373" y="2302"/>
                  <a:pt x="8373" y="2268"/>
                  <a:pt x="8373" y="2268"/>
                </a:cubicBezTo>
                <a:cubicBezTo>
                  <a:pt x="8474" y="2135"/>
                  <a:pt x="8440" y="2268"/>
                  <a:pt x="8474" y="2068"/>
                </a:cubicBezTo>
                <a:lnTo>
                  <a:pt x="8474" y="2068"/>
                </a:lnTo>
                <a:cubicBezTo>
                  <a:pt x="8107" y="2168"/>
                  <a:pt x="7731" y="2218"/>
                  <a:pt x="7352" y="2218"/>
                </a:cubicBezTo>
                <a:cubicBezTo>
                  <a:pt x="6972" y="2218"/>
                  <a:pt x="6589" y="2168"/>
                  <a:pt x="6205" y="2068"/>
                </a:cubicBezTo>
                <a:cubicBezTo>
                  <a:pt x="6092" y="2056"/>
                  <a:pt x="5994" y="2050"/>
                  <a:pt x="5908" y="2050"/>
                </a:cubicBezTo>
                <a:cubicBezTo>
                  <a:pt x="5147" y="2050"/>
                  <a:pt x="5376" y="2486"/>
                  <a:pt x="4726" y="2486"/>
                </a:cubicBezTo>
                <a:cubicBezTo>
                  <a:pt x="4653" y="2486"/>
                  <a:pt x="4569" y="2481"/>
                  <a:pt x="4471" y="2468"/>
                </a:cubicBezTo>
                <a:lnTo>
                  <a:pt x="4170" y="2068"/>
                </a:lnTo>
                <a:cubicBezTo>
                  <a:pt x="4162" y="2060"/>
                  <a:pt x="4158" y="2058"/>
                  <a:pt x="4155" y="2058"/>
                </a:cubicBezTo>
                <a:cubicBezTo>
                  <a:pt x="4152" y="2058"/>
                  <a:pt x="4150" y="2060"/>
                  <a:pt x="4145" y="2060"/>
                </a:cubicBezTo>
                <a:cubicBezTo>
                  <a:pt x="4137" y="2060"/>
                  <a:pt x="4120" y="2052"/>
                  <a:pt x="4070" y="2001"/>
                </a:cubicBezTo>
                <a:cubicBezTo>
                  <a:pt x="4020" y="1935"/>
                  <a:pt x="4012" y="1935"/>
                  <a:pt x="4012" y="1935"/>
                </a:cubicBezTo>
                <a:cubicBezTo>
                  <a:pt x="4012" y="1935"/>
                  <a:pt x="4020" y="1935"/>
                  <a:pt x="4004" y="1868"/>
                </a:cubicBezTo>
                <a:cubicBezTo>
                  <a:pt x="3804" y="1768"/>
                  <a:pt x="3670" y="1635"/>
                  <a:pt x="3470" y="1501"/>
                </a:cubicBezTo>
                <a:cubicBezTo>
                  <a:pt x="2603" y="1034"/>
                  <a:pt x="1202" y="667"/>
                  <a:pt x="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" name="Google Shape;24;p3"/>
          <p:cNvSpPr/>
          <p:nvPr/>
        </p:nvSpPr>
        <p:spPr>
          <a:xfrm>
            <a:off x="5457197" y="1298825"/>
            <a:ext cx="368195" cy="167977"/>
          </a:xfrm>
          <a:custGeom>
            <a:avLst/>
            <a:gdLst/>
            <a:ahLst/>
            <a:cxnLst/>
            <a:rect l="l" t="t" r="r" b="b"/>
            <a:pathLst>
              <a:path w="8474" h="3866" extrusionOk="0">
                <a:moveTo>
                  <a:pt x="1" y="1"/>
                </a:moveTo>
                <a:lnTo>
                  <a:pt x="1" y="1"/>
                </a:lnTo>
                <a:cubicBezTo>
                  <a:pt x="368" y="868"/>
                  <a:pt x="1568" y="1302"/>
                  <a:pt x="2035" y="1602"/>
                </a:cubicBezTo>
                <a:cubicBezTo>
                  <a:pt x="2336" y="1769"/>
                  <a:pt x="2903" y="2169"/>
                  <a:pt x="2869" y="2636"/>
                </a:cubicBezTo>
                <a:lnTo>
                  <a:pt x="1468" y="3103"/>
                </a:lnTo>
                <a:cubicBezTo>
                  <a:pt x="1669" y="3470"/>
                  <a:pt x="2302" y="3470"/>
                  <a:pt x="2703" y="3470"/>
                </a:cubicBezTo>
                <a:lnTo>
                  <a:pt x="2736" y="3470"/>
                </a:lnTo>
                <a:cubicBezTo>
                  <a:pt x="3036" y="3470"/>
                  <a:pt x="3070" y="3603"/>
                  <a:pt x="3370" y="3737"/>
                </a:cubicBezTo>
                <a:cubicBezTo>
                  <a:pt x="3620" y="3824"/>
                  <a:pt x="3880" y="3866"/>
                  <a:pt x="4137" y="3866"/>
                </a:cubicBezTo>
                <a:cubicBezTo>
                  <a:pt x="4771" y="3866"/>
                  <a:pt x="5397" y="3611"/>
                  <a:pt x="5872" y="3136"/>
                </a:cubicBezTo>
                <a:cubicBezTo>
                  <a:pt x="6072" y="3103"/>
                  <a:pt x="6272" y="3070"/>
                  <a:pt x="6472" y="3070"/>
                </a:cubicBezTo>
                <a:lnTo>
                  <a:pt x="5738" y="2736"/>
                </a:lnTo>
                <a:cubicBezTo>
                  <a:pt x="5947" y="2572"/>
                  <a:pt x="6270" y="2535"/>
                  <a:pt x="6620" y="2535"/>
                </a:cubicBezTo>
                <a:cubicBezTo>
                  <a:pt x="6909" y="2535"/>
                  <a:pt x="7218" y="2560"/>
                  <a:pt x="7495" y="2560"/>
                </a:cubicBezTo>
                <a:cubicBezTo>
                  <a:pt x="7630" y="2560"/>
                  <a:pt x="7758" y="2554"/>
                  <a:pt x="7873" y="2536"/>
                </a:cubicBezTo>
                <a:lnTo>
                  <a:pt x="8240" y="2436"/>
                </a:lnTo>
                <a:lnTo>
                  <a:pt x="8340" y="2303"/>
                </a:lnTo>
                <a:lnTo>
                  <a:pt x="8373" y="2269"/>
                </a:lnTo>
                <a:cubicBezTo>
                  <a:pt x="8473" y="2136"/>
                  <a:pt x="8407" y="2269"/>
                  <a:pt x="8473" y="2069"/>
                </a:cubicBezTo>
                <a:lnTo>
                  <a:pt x="8473" y="2069"/>
                </a:lnTo>
                <a:cubicBezTo>
                  <a:pt x="8106" y="2169"/>
                  <a:pt x="7731" y="2219"/>
                  <a:pt x="7356" y="2219"/>
                </a:cubicBezTo>
                <a:cubicBezTo>
                  <a:pt x="6981" y="2219"/>
                  <a:pt x="6605" y="2169"/>
                  <a:pt x="6238" y="2069"/>
                </a:cubicBezTo>
                <a:cubicBezTo>
                  <a:pt x="6122" y="2057"/>
                  <a:pt x="6021" y="2051"/>
                  <a:pt x="5933" y="2051"/>
                </a:cubicBezTo>
                <a:cubicBezTo>
                  <a:pt x="5149" y="2051"/>
                  <a:pt x="5376" y="2487"/>
                  <a:pt x="4726" y="2487"/>
                </a:cubicBezTo>
                <a:cubicBezTo>
                  <a:pt x="4653" y="2487"/>
                  <a:pt x="4568" y="2482"/>
                  <a:pt x="4471" y="2469"/>
                </a:cubicBezTo>
                <a:lnTo>
                  <a:pt x="4170" y="2069"/>
                </a:lnTo>
                <a:cubicBezTo>
                  <a:pt x="4159" y="2069"/>
                  <a:pt x="4156" y="2073"/>
                  <a:pt x="4152" y="2073"/>
                </a:cubicBezTo>
                <a:cubicBezTo>
                  <a:pt x="4144" y="2073"/>
                  <a:pt x="4137" y="2058"/>
                  <a:pt x="4070" y="1969"/>
                </a:cubicBezTo>
                <a:cubicBezTo>
                  <a:pt x="4020" y="1919"/>
                  <a:pt x="4012" y="1919"/>
                  <a:pt x="4012" y="1919"/>
                </a:cubicBezTo>
                <a:cubicBezTo>
                  <a:pt x="4012" y="1919"/>
                  <a:pt x="4020" y="1919"/>
                  <a:pt x="4004" y="1869"/>
                </a:cubicBezTo>
                <a:cubicBezTo>
                  <a:pt x="3803" y="1769"/>
                  <a:pt x="3670" y="1635"/>
                  <a:pt x="3436" y="1502"/>
                </a:cubicBezTo>
                <a:cubicBezTo>
                  <a:pt x="2603" y="1035"/>
                  <a:pt x="1202" y="668"/>
                  <a:pt x="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5" name="Google Shape;25;p3"/>
          <p:cNvGrpSpPr/>
          <p:nvPr/>
        </p:nvGrpSpPr>
        <p:grpSpPr>
          <a:xfrm>
            <a:off x="524813" y="5658262"/>
            <a:ext cx="11295200" cy="977401"/>
            <a:chOff x="393610" y="4243696"/>
            <a:chExt cx="8471400" cy="733051"/>
          </a:xfrm>
        </p:grpSpPr>
        <p:sp>
          <p:nvSpPr>
            <p:cNvPr id="26" name="Google Shape;26;p3"/>
            <p:cNvSpPr/>
            <p:nvPr/>
          </p:nvSpPr>
          <p:spPr>
            <a:xfrm>
              <a:off x="7465842" y="4243696"/>
              <a:ext cx="164057" cy="104621"/>
            </a:xfrm>
            <a:custGeom>
              <a:avLst/>
              <a:gdLst/>
              <a:ahLst/>
              <a:cxnLst/>
              <a:rect l="l" t="t" r="r" b="b"/>
              <a:pathLst>
                <a:path w="4237" h="2702" extrusionOk="0">
                  <a:moveTo>
                    <a:pt x="1618" y="1"/>
                  </a:moveTo>
                  <a:cubicBezTo>
                    <a:pt x="1567" y="1"/>
                    <a:pt x="1515" y="12"/>
                    <a:pt x="1468" y="35"/>
                  </a:cubicBezTo>
                  <a:cubicBezTo>
                    <a:pt x="1401" y="102"/>
                    <a:pt x="1334" y="169"/>
                    <a:pt x="1268" y="236"/>
                  </a:cubicBezTo>
                  <a:cubicBezTo>
                    <a:pt x="1234" y="269"/>
                    <a:pt x="1234" y="302"/>
                    <a:pt x="1201" y="336"/>
                  </a:cubicBezTo>
                  <a:cubicBezTo>
                    <a:pt x="1101" y="369"/>
                    <a:pt x="1034" y="369"/>
                    <a:pt x="968" y="402"/>
                  </a:cubicBezTo>
                  <a:cubicBezTo>
                    <a:pt x="767" y="502"/>
                    <a:pt x="567" y="602"/>
                    <a:pt x="434" y="736"/>
                  </a:cubicBezTo>
                  <a:cubicBezTo>
                    <a:pt x="267" y="836"/>
                    <a:pt x="134" y="969"/>
                    <a:pt x="34" y="1136"/>
                  </a:cubicBezTo>
                  <a:cubicBezTo>
                    <a:pt x="0" y="1203"/>
                    <a:pt x="0" y="1270"/>
                    <a:pt x="0" y="1336"/>
                  </a:cubicBezTo>
                  <a:cubicBezTo>
                    <a:pt x="34" y="1403"/>
                    <a:pt x="67" y="1503"/>
                    <a:pt x="134" y="1570"/>
                  </a:cubicBezTo>
                  <a:cubicBezTo>
                    <a:pt x="234" y="1703"/>
                    <a:pt x="334" y="1837"/>
                    <a:pt x="501" y="1937"/>
                  </a:cubicBezTo>
                  <a:cubicBezTo>
                    <a:pt x="667" y="2003"/>
                    <a:pt x="801" y="2037"/>
                    <a:pt x="968" y="2070"/>
                  </a:cubicBezTo>
                  <a:cubicBezTo>
                    <a:pt x="1168" y="2070"/>
                    <a:pt x="1368" y="2104"/>
                    <a:pt x="1568" y="2104"/>
                  </a:cubicBezTo>
                  <a:lnTo>
                    <a:pt x="1668" y="2237"/>
                  </a:lnTo>
                  <a:cubicBezTo>
                    <a:pt x="1701" y="2337"/>
                    <a:pt x="1735" y="2404"/>
                    <a:pt x="1801" y="2504"/>
                  </a:cubicBezTo>
                  <a:cubicBezTo>
                    <a:pt x="1874" y="2576"/>
                    <a:pt x="1981" y="2701"/>
                    <a:pt x="2086" y="2701"/>
                  </a:cubicBezTo>
                  <a:cubicBezTo>
                    <a:pt x="2126" y="2701"/>
                    <a:pt x="2165" y="2683"/>
                    <a:pt x="2202" y="2637"/>
                  </a:cubicBezTo>
                  <a:cubicBezTo>
                    <a:pt x="2235" y="2571"/>
                    <a:pt x="2268" y="2504"/>
                    <a:pt x="2302" y="2437"/>
                  </a:cubicBezTo>
                  <a:cubicBezTo>
                    <a:pt x="2302" y="2370"/>
                    <a:pt x="2335" y="2304"/>
                    <a:pt x="2402" y="2270"/>
                  </a:cubicBezTo>
                  <a:cubicBezTo>
                    <a:pt x="2435" y="2270"/>
                    <a:pt x="2469" y="2237"/>
                    <a:pt x="2469" y="2204"/>
                  </a:cubicBezTo>
                  <a:cubicBezTo>
                    <a:pt x="2502" y="2170"/>
                    <a:pt x="2435" y="2104"/>
                    <a:pt x="2402" y="2070"/>
                  </a:cubicBezTo>
                  <a:cubicBezTo>
                    <a:pt x="2335" y="2070"/>
                    <a:pt x="2302" y="2037"/>
                    <a:pt x="2235" y="2037"/>
                  </a:cubicBezTo>
                  <a:cubicBezTo>
                    <a:pt x="2302" y="2003"/>
                    <a:pt x="2369" y="2003"/>
                    <a:pt x="2435" y="1970"/>
                  </a:cubicBezTo>
                  <a:cubicBezTo>
                    <a:pt x="2535" y="1937"/>
                    <a:pt x="2602" y="1903"/>
                    <a:pt x="2702" y="1870"/>
                  </a:cubicBezTo>
                  <a:cubicBezTo>
                    <a:pt x="2869" y="1737"/>
                    <a:pt x="3069" y="1637"/>
                    <a:pt x="3269" y="1570"/>
                  </a:cubicBezTo>
                  <a:cubicBezTo>
                    <a:pt x="3319" y="1561"/>
                    <a:pt x="3369" y="1557"/>
                    <a:pt x="3419" y="1557"/>
                  </a:cubicBezTo>
                  <a:cubicBezTo>
                    <a:pt x="3567" y="1557"/>
                    <a:pt x="3711" y="1595"/>
                    <a:pt x="3836" y="1670"/>
                  </a:cubicBezTo>
                  <a:cubicBezTo>
                    <a:pt x="3903" y="1737"/>
                    <a:pt x="3970" y="1803"/>
                    <a:pt x="4036" y="1870"/>
                  </a:cubicBezTo>
                  <a:cubicBezTo>
                    <a:pt x="4063" y="1897"/>
                    <a:pt x="4090" y="1946"/>
                    <a:pt x="4135" y="1946"/>
                  </a:cubicBezTo>
                  <a:cubicBezTo>
                    <a:pt x="4146" y="1946"/>
                    <a:pt x="4157" y="1943"/>
                    <a:pt x="4170" y="1937"/>
                  </a:cubicBezTo>
                  <a:cubicBezTo>
                    <a:pt x="4203" y="1937"/>
                    <a:pt x="4203" y="1837"/>
                    <a:pt x="4203" y="1803"/>
                  </a:cubicBezTo>
                  <a:cubicBezTo>
                    <a:pt x="4203" y="1703"/>
                    <a:pt x="4203" y="1603"/>
                    <a:pt x="4170" y="1503"/>
                  </a:cubicBezTo>
                  <a:cubicBezTo>
                    <a:pt x="4136" y="1436"/>
                    <a:pt x="4103" y="1370"/>
                    <a:pt x="4036" y="1303"/>
                  </a:cubicBezTo>
                  <a:cubicBezTo>
                    <a:pt x="3970" y="1236"/>
                    <a:pt x="3970" y="1170"/>
                    <a:pt x="4036" y="1103"/>
                  </a:cubicBezTo>
                  <a:cubicBezTo>
                    <a:pt x="4070" y="1069"/>
                    <a:pt x="4103" y="1036"/>
                    <a:pt x="4103" y="1003"/>
                  </a:cubicBezTo>
                  <a:cubicBezTo>
                    <a:pt x="4203" y="836"/>
                    <a:pt x="4237" y="636"/>
                    <a:pt x="4203" y="436"/>
                  </a:cubicBezTo>
                  <a:cubicBezTo>
                    <a:pt x="4103" y="436"/>
                    <a:pt x="4036" y="502"/>
                    <a:pt x="3970" y="569"/>
                  </a:cubicBezTo>
                  <a:lnTo>
                    <a:pt x="3903" y="602"/>
                  </a:lnTo>
                  <a:cubicBezTo>
                    <a:pt x="3870" y="669"/>
                    <a:pt x="3803" y="736"/>
                    <a:pt x="3736" y="769"/>
                  </a:cubicBezTo>
                  <a:cubicBezTo>
                    <a:pt x="3611" y="844"/>
                    <a:pt x="3448" y="882"/>
                    <a:pt x="3305" y="882"/>
                  </a:cubicBezTo>
                  <a:cubicBezTo>
                    <a:pt x="3257" y="882"/>
                    <a:pt x="3211" y="878"/>
                    <a:pt x="3169" y="869"/>
                  </a:cubicBezTo>
                  <a:cubicBezTo>
                    <a:pt x="3069" y="869"/>
                    <a:pt x="2969" y="803"/>
                    <a:pt x="2869" y="769"/>
                  </a:cubicBezTo>
                  <a:cubicBezTo>
                    <a:pt x="2902" y="736"/>
                    <a:pt x="2902" y="669"/>
                    <a:pt x="2869" y="636"/>
                  </a:cubicBezTo>
                  <a:cubicBezTo>
                    <a:pt x="2836" y="569"/>
                    <a:pt x="2769" y="536"/>
                    <a:pt x="2702" y="502"/>
                  </a:cubicBezTo>
                  <a:cubicBezTo>
                    <a:pt x="2669" y="469"/>
                    <a:pt x="2535" y="402"/>
                    <a:pt x="2435" y="336"/>
                  </a:cubicBezTo>
                  <a:cubicBezTo>
                    <a:pt x="2268" y="236"/>
                    <a:pt x="2068" y="202"/>
                    <a:pt x="1868" y="102"/>
                  </a:cubicBezTo>
                  <a:cubicBezTo>
                    <a:pt x="1804" y="37"/>
                    <a:pt x="1711" y="1"/>
                    <a:pt x="16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3"/>
            <p:cNvSpPr/>
            <p:nvPr/>
          </p:nvSpPr>
          <p:spPr>
            <a:xfrm flipH="1">
              <a:off x="7973364" y="4768808"/>
              <a:ext cx="165373" cy="103344"/>
            </a:xfrm>
            <a:custGeom>
              <a:avLst/>
              <a:gdLst/>
              <a:ahLst/>
              <a:cxnLst/>
              <a:rect l="l" t="t" r="r" b="b"/>
              <a:pathLst>
                <a:path w="4271" h="2669" extrusionOk="0">
                  <a:moveTo>
                    <a:pt x="1552" y="1"/>
                  </a:moveTo>
                  <a:cubicBezTo>
                    <a:pt x="1477" y="1"/>
                    <a:pt x="1401" y="17"/>
                    <a:pt x="1335" y="51"/>
                  </a:cubicBezTo>
                  <a:cubicBezTo>
                    <a:pt x="1268" y="117"/>
                    <a:pt x="1201" y="184"/>
                    <a:pt x="1168" y="251"/>
                  </a:cubicBezTo>
                  <a:cubicBezTo>
                    <a:pt x="1135" y="318"/>
                    <a:pt x="1101" y="351"/>
                    <a:pt x="1101" y="384"/>
                  </a:cubicBezTo>
                  <a:cubicBezTo>
                    <a:pt x="1001" y="418"/>
                    <a:pt x="934" y="451"/>
                    <a:pt x="868" y="484"/>
                  </a:cubicBezTo>
                  <a:cubicBezTo>
                    <a:pt x="668" y="584"/>
                    <a:pt x="501" y="685"/>
                    <a:pt x="367" y="818"/>
                  </a:cubicBezTo>
                  <a:cubicBezTo>
                    <a:pt x="201" y="951"/>
                    <a:pt x="101" y="1118"/>
                    <a:pt x="0" y="1285"/>
                  </a:cubicBezTo>
                  <a:cubicBezTo>
                    <a:pt x="0" y="1352"/>
                    <a:pt x="0" y="1418"/>
                    <a:pt x="0" y="1485"/>
                  </a:cubicBezTo>
                  <a:cubicBezTo>
                    <a:pt x="34" y="1552"/>
                    <a:pt x="101" y="1619"/>
                    <a:pt x="134" y="1685"/>
                  </a:cubicBezTo>
                  <a:cubicBezTo>
                    <a:pt x="267" y="1852"/>
                    <a:pt x="401" y="1952"/>
                    <a:pt x="568" y="2019"/>
                  </a:cubicBezTo>
                  <a:cubicBezTo>
                    <a:pt x="701" y="2086"/>
                    <a:pt x="868" y="2119"/>
                    <a:pt x="1035" y="2119"/>
                  </a:cubicBezTo>
                  <a:lnTo>
                    <a:pt x="1635" y="2119"/>
                  </a:lnTo>
                  <a:cubicBezTo>
                    <a:pt x="1668" y="2152"/>
                    <a:pt x="1702" y="2186"/>
                    <a:pt x="1735" y="2252"/>
                  </a:cubicBezTo>
                  <a:cubicBezTo>
                    <a:pt x="1768" y="2319"/>
                    <a:pt x="1835" y="2419"/>
                    <a:pt x="1902" y="2486"/>
                  </a:cubicBezTo>
                  <a:cubicBezTo>
                    <a:pt x="1975" y="2559"/>
                    <a:pt x="2103" y="2669"/>
                    <a:pt x="2218" y="2669"/>
                  </a:cubicBezTo>
                  <a:cubicBezTo>
                    <a:pt x="2260" y="2669"/>
                    <a:pt x="2300" y="2655"/>
                    <a:pt x="2335" y="2619"/>
                  </a:cubicBezTo>
                  <a:cubicBezTo>
                    <a:pt x="2369" y="2519"/>
                    <a:pt x="2369" y="2452"/>
                    <a:pt x="2402" y="2386"/>
                  </a:cubicBezTo>
                  <a:cubicBezTo>
                    <a:pt x="2402" y="2319"/>
                    <a:pt x="2436" y="2252"/>
                    <a:pt x="2502" y="2219"/>
                  </a:cubicBezTo>
                  <a:cubicBezTo>
                    <a:pt x="2502" y="2186"/>
                    <a:pt x="2536" y="2152"/>
                    <a:pt x="2569" y="2152"/>
                  </a:cubicBezTo>
                  <a:cubicBezTo>
                    <a:pt x="2569" y="2086"/>
                    <a:pt x="2502" y="2052"/>
                    <a:pt x="2469" y="2052"/>
                  </a:cubicBezTo>
                  <a:cubicBezTo>
                    <a:pt x="2436" y="2019"/>
                    <a:pt x="2369" y="2019"/>
                    <a:pt x="2302" y="1985"/>
                  </a:cubicBezTo>
                  <a:cubicBezTo>
                    <a:pt x="2369" y="1952"/>
                    <a:pt x="2436" y="1952"/>
                    <a:pt x="2502" y="1919"/>
                  </a:cubicBezTo>
                  <a:cubicBezTo>
                    <a:pt x="2602" y="1885"/>
                    <a:pt x="2669" y="1852"/>
                    <a:pt x="2736" y="1785"/>
                  </a:cubicBezTo>
                  <a:cubicBezTo>
                    <a:pt x="2903" y="1652"/>
                    <a:pt x="3103" y="1518"/>
                    <a:pt x="3303" y="1452"/>
                  </a:cubicBezTo>
                  <a:cubicBezTo>
                    <a:pt x="3374" y="1428"/>
                    <a:pt x="3445" y="1417"/>
                    <a:pt x="3514" y="1417"/>
                  </a:cubicBezTo>
                  <a:cubicBezTo>
                    <a:pt x="3641" y="1417"/>
                    <a:pt x="3762" y="1454"/>
                    <a:pt x="3870" y="1518"/>
                  </a:cubicBezTo>
                  <a:cubicBezTo>
                    <a:pt x="3937" y="1552"/>
                    <a:pt x="4037" y="1619"/>
                    <a:pt x="4103" y="1685"/>
                  </a:cubicBezTo>
                  <a:cubicBezTo>
                    <a:pt x="4103" y="1712"/>
                    <a:pt x="4147" y="1761"/>
                    <a:pt x="4199" y="1761"/>
                  </a:cubicBezTo>
                  <a:cubicBezTo>
                    <a:pt x="4211" y="1761"/>
                    <a:pt x="4224" y="1758"/>
                    <a:pt x="4237" y="1752"/>
                  </a:cubicBezTo>
                  <a:cubicBezTo>
                    <a:pt x="4270" y="1719"/>
                    <a:pt x="4270" y="1619"/>
                    <a:pt x="4270" y="1585"/>
                  </a:cubicBezTo>
                  <a:cubicBezTo>
                    <a:pt x="4237" y="1452"/>
                    <a:pt x="4170" y="1352"/>
                    <a:pt x="4103" y="1252"/>
                  </a:cubicBezTo>
                  <a:cubicBezTo>
                    <a:pt x="4070" y="1185"/>
                    <a:pt x="4037" y="1118"/>
                    <a:pt x="3970" y="1051"/>
                  </a:cubicBezTo>
                  <a:cubicBezTo>
                    <a:pt x="3903" y="1018"/>
                    <a:pt x="3903" y="918"/>
                    <a:pt x="3937" y="885"/>
                  </a:cubicBezTo>
                  <a:cubicBezTo>
                    <a:pt x="3970" y="851"/>
                    <a:pt x="4003" y="785"/>
                    <a:pt x="4003" y="751"/>
                  </a:cubicBezTo>
                  <a:cubicBezTo>
                    <a:pt x="4070" y="584"/>
                    <a:pt x="4070" y="384"/>
                    <a:pt x="4037" y="184"/>
                  </a:cubicBezTo>
                  <a:lnTo>
                    <a:pt x="4037" y="184"/>
                  </a:lnTo>
                  <a:cubicBezTo>
                    <a:pt x="3970" y="218"/>
                    <a:pt x="3870" y="251"/>
                    <a:pt x="3837" y="351"/>
                  </a:cubicBezTo>
                  <a:lnTo>
                    <a:pt x="3770" y="384"/>
                  </a:lnTo>
                  <a:cubicBezTo>
                    <a:pt x="3736" y="451"/>
                    <a:pt x="3670" y="518"/>
                    <a:pt x="3603" y="551"/>
                  </a:cubicBezTo>
                  <a:cubicBezTo>
                    <a:pt x="3465" y="662"/>
                    <a:pt x="3304" y="726"/>
                    <a:pt x="3139" y="726"/>
                  </a:cubicBezTo>
                  <a:cubicBezTo>
                    <a:pt x="3105" y="726"/>
                    <a:pt x="3070" y="724"/>
                    <a:pt x="3036" y="718"/>
                  </a:cubicBezTo>
                  <a:cubicBezTo>
                    <a:pt x="2936" y="718"/>
                    <a:pt x="2836" y="685"/>
                    <a:pt x="2769" y="618"/>
                  </a:cubicBezTo>
                  <a:cubicBezTo>
                    <a:pt x="2802" y="618"/>
                    <a:pt x="2802" y="551"/>
                    <a:pt x="2769" y="518"/>
                  </a:cubicBezTo>
                  <a:cubicBezTo>
                    <a:pt x="2736" y="451"/>
                    <a:pt x="2669" y="418"/>
                    <a:pt x="2636" y="418"/>
                  </a:cubicBezTo>
                  <a:cubicBezTo>
                    <a:pt x="2536" y="384"/>
                    <a:pt x="2436" y="318"/>
                    <a:pt x="2335" y="284"/>
                  </a:cubicBezTo>
                  <a:cubicBezTo>
                    <a:pt x="2135" y="184"/>
                    <a:pt x="1935" y="151"/>
                    <a:pt x="1768" y="51"/>
                  </a:cubicBezTo>
                  <a:cubicBezTo>
                    <a:pt x="1702" y="17"/>
                    <a:pt x="1627" y="1"/>
                    <a:pt x="15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3"/>
            <p:cNvSpPr/>
            <p:nvPr/>
          </p:nvSpPr>
          <p:spPr>
            <a:xfrm>
              <a:off x="6737942" y="4552324"/>
              <a:ext cx="165373" cy="103344"/>
            </a:xfrm>
            <a:custGeom>
              <a:avLst/>
              <a:gdLst/>
              <a:ahLst/>
              <a:cxnLst/>
              <a:rect l="l" t="t" r="r" b="b"/>
              <a:pathLst>
                <a:path w="4271" h="2669" extrusionOk="0">
                  <a:moveTo>
                    <a:pt x="1552" y="1"/>
                  </a:moveTo>
                  <a:cubicBezTo>
                    <a:pt x="1477" y="1"/>
                    <a:pt x="1402" y="17"/>
                    <a:pt x="1335" y="51"/>
                  </a:cubicBezTo>
                  <a:cubicBezTo>
                    <a:pt x="1268" y="117"/>
                    <a:pt x="1202" y="184"/>
                    <a:pt x="1168" y="251"/>
                  </a:cubicBezTo>
                  <a:cubicBezTo>
                    <a:pt x="1135" y="284"/>
                    <a:pt x="1135" y="351"/>
                    <a:pt x="1101" y="384"/>
                  </a:cubicBezTo>
                  <a:cubicBezTo>
                    <a:pt x="1035" y="418"/>
                    <a:pt x="935" y="451"/>
                    <a:pt x="868" y="484"/>
                  </a:cubicBezTo>
                  <a:cubicBezTo>
                    <a:pt x="701" y="585"/>
                    <a:pt x="501" y="685"/>
                    <a:pt x="368" y="818"/>
                  </a:cubicBezTo>
                  <a:cubicBezTo>
                    <a:pt x="234" y="951"/>
                    <a:pt x="101" y="1085"/>
                    <a:pt x="34" y="1285"/>
                  </a:cubicBezTo>
                  <a:cubicBezTo>
                    <a:pt x="1" y="1352"/>
                    <a:pt x="1" y="1418"/>
                    <a:pt x="34" y="1485"/>
                  </a:cubicBezTo>
                  <a:cubicBezTo>
                    <a:pt x="67" y="1552"/>
                    <a:pt x="101" y="1619"/>
                    <a:pt x="167" y="1685"/>
                  </a:cubicBezTo>
                  <a:cubicBezTo>
                    <a:pt x="268" y="1819"/>
                    <a:pt x="401" y="1952"/>
                    <a:pt x="568" y="2019"/>
                  </a:cubicBezTo>
                  <a:cubicBezTo>
                    <a:pt x="735" y="2086"/>
                    <a:pt x="901" y="2119"/>
                    <a:pt x="1068" y="2119"/>
                  </a:cubicBezTo>
                  <a:lnTo>
                    <a:pt x="1669" y="2119"/>
                  </a:lnTo>
                  <a:cubicBezTo>
                    <a:pt x="1702" y="2152"/>
                    <a:pt x="1702" y="2186"/>
                    <a:pt x="1735" y="2252"/>
                  </a:cubicBezTo>
                  <a:cubicBezTo>
                    <a:pt x="1802" y="2319"/>
                    <a:pt x="1869" y="2419"/>
                    <a:pt x="1935" y="2486"/>
                  </a:cubicBezTo>
                  <a:cubicBezTo>
                    <a:pt x="1984" y="2559"/>
                    <a:pt x="2105" y="2669"/>
                    <a:pt x="2206" y="2669"/>
                  </a:cubicBezTo>
                  <a:cubicBezTo>
                    <a:pt x="2242" y="2669"/>
                    <a:pt x="2276" y="2655"/>
                    <a:pt x="2302" y="2619"/>
                  </a:cubicBezTo>
                  <a:cubicBezTo>
                    <a:pt x="2369" y="2519"/>
                    <a:pt x="2402" y="2453"/>
                    <a:pt x="2402" y="2386"/>
                  </a:cubicBezTo>
                  <a:cubicBezTo>
                    <a:pt x="2402" y="2319"/>
                    <a:pt x="2436" y="2252"/>
                    <a:pt x="2469" y="2219"/>
                  </a:cubicBezTo>
                  <a:cubicBezTo>
                    <a:pt x="2502" y="2186"/>
                    <a:pt x="2536" y="2152"/>
                    <a:pt x="2569" y="2119"/>
                  </a:cubicBezTo>
                  <a:cubicBezTo>
                    <a:pt x="2569" y="2086"/>
                    <a:pt x="2502" y="2052"/>
                    <a:pt x="2469" y="2019"/>
                  </a:cubicBezTo>
                  <a:cubicBezTo>
                    <a:pt x="2402" y="2019"/>
                    <a:pt x="2369" y="2019"/>
                    <a:pt x="2302" y="1986"/>
                  </a:cubicBezTo>
                  <a:cubicBezTo>
                    <a:pt x="2369" y="1952"/>
                    <a:pt x="2436" y="1952"/>
                    <a:pt x="2502" y="1919"/>
                  </a:cubicBezTo>
                  <a:cubicBezTo>
                    <a:pt x="2603" y="1885"/>
                    <a:pt x="2669" y="1819"/>
                    <a:pt x="2736" y="1785"/>
                  </a:cubicBezTo>
                  <a:cubicBezTo>
                    <a:pt x="2903" y="1652"/>
                    <a:pt x="3103" y="1519"/>
                    <a:pt x="3303" y="1452"/>
                  </a:cubicBezTo>
                  <a:cubicBezTo>
                    <a:pt x="3374" y="1428"/>
                    <a:pt x="3445" y="1417"/>
                    <a:pt x="3514" y="1417"/>
                  </a:cubicBezTo>
                  <a:cubicBezTo>
                    <a:pt x="3641" y="1417"/>
                    <a:pt x="3762" y="1454"/>
                    <a:pt x="3870" y="1519"/>
                  </a:cubicBezTo>
                  <a:cubicBezTo>
                    <a:pt x="3937" y="1552"/>
                    <a:pt x="4037" y="1619"/>
                    <a:pt x="4104" y="1685"/>
                  </a:cubicBezTo>
                  <a:cubicBezTo>
                    <a:pt x="4104" y="1712"/>
                    <a:pt x="4147" y="1761"/>
                    <a:pt x="4182" y="1761"/>
                  </a:cubicBezTo>
                  <a:cubicBezTo>
                    <a:pt x="4190" y="1761"/>
                    <a:pt x="4197" y="1758"/>
                    <a:pt x="4204" y="1752"/>
                  </a:cubicBezTo>
                  <a:cubicBezTo>
                    <a:pt x="4270" y="1719"/>
                    <a:pt x="4237" y="1619"/>
                    <a:pt x="4237" y="1585"/>
                  </a:cubicBezTo>
                  <a:cubicBezTo>
                    <a:pt x="4237" y="1452"/>
                    <a:pt x="4170" y="1352"/>
                    <a:pt x="4137" y="1252"/>
                  </a:cubicBezTo>
                  <a:cubicBezTo>
                    <a:pt x="4070" y="1185"/>
                    <a:pt x="4037" y="1118"/>
                    <a:pt x="3970" y="1052"/>
                  </a:cubicBezTo>
                  <a:cubicBezTo>
                    <a:pt x="3937" y="985"/>
                    <a:pt x="3903" y="951"/>
                    <a:pt x="3970" y="885"/>
                  </a:cubicBezTo>
                  <a:cubicBezTo>
                    <a:pt x="3970" y="851"/>
                    <a:pt x="4004" y="785"/>
                    <a:pt x="4037" y="751"/>
                  </a:cubicBezTo>
                  <a:cubicBezTo>
                    <a:pt x="4070" y="585"/>
                    <a:pt x="4104" y="384"/>
                    <a:pt x="4070" y="218"/>
                  </a:cubicBezTo>
                  <a:cubicBezTo>
                    <a:pt x="3970" y="218"/>
                    <a:pt x="3903" y="251"/>
                    <a:pt x="3837" y="351"/>
                  </a:cubicBezTo>
                  <a:lnTo>
                    <a:pt x="3803" y="384"/>
                  </a:lnTo>
                  <a:cubicBezTo>
                    <a:pt x="3737" y="451"/>
                    <a:pt x="3670" y="518"/>
                    <a:pt x="3637" y="551"/>
                  </a:cubicBezTo>
                  <a:cubicBezTo>
                    <a:pt x="3498" y="662"/>
                    <a:pt x="3337" y="726"/>
                    <a:pt x="3172" y="726"/>
                  </a:cubicBezTo>
                  <a:cubicBezTo>
                    <a:pt x="3138" y="726"/>
                    <a:pt x="3104" y="724"/>
                    <a:pt x="3070" y="718"/>
                  </a:cubicBezTo>
                  <a:cubicBezTo>
                    <a:pt x="2969" y="718"/>
                    <a:pt x="2869" y="685"/>
                    <a:pt x="2769" y="618"/>
                  </a:cubicBezTo>
                  <a:cubicBezTo>
                    <a:pt x="2803" y="618"/>
                    <a:pt x="2803" y="551"/>
                    <a:pt x="2803" y="518"/>
                  </a:cubicBezTo>
                  <a:cubicBezTo>
                    <a:pt x="2769" y="451"/>
                    <a:pt x="2703" y="418"/>
                    <a:pt x="2636" y="418"/>
                  </a:cubicBezTo>
                  <a:cubicBezTo>
                    <a:pt x="2536" y="384"/>
                    <a:pt x="2436" y="318"/>
                    <a:pt x="2336" y="284"/>
                  </a:cubicBezTo>
                  <a:cubicBezTo>
                    <a:pt x="2169" y="184"/>
                    <a:pt x="1969" y="151"/>
                    <a:pt x="1769" y="51"/>
                  </a:cubicBezTo>
                  <a:cubicBezTo>
                    <a:pt x="1702" y="17"/>
                    <a:pt x="1627" y="1"/>
                    <a:pt x="15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3"/>
            <p:cNvSpPr/>
            <p:nvPr/>
          </p:nvSpPr>
          <p:spPr>
            <a:xfrm flipH="1">
              <a:off x="2008217" y="4450526"/>
              <a:ext cx="165373" cy="103382"/>
            </a:xfrm>
            <a:custGeom>
              <a:avLst/>
              <a:gdLst/>
              <a:ahLst/>
              <a:cxnLst/>
              <a:rect l="l" t="t" r="r" b="b"/>
              <a:pathLst>
                <a:path w="4271" h="2670" extrusionOk="0">
                  <a:moveTo>
                    <a:pt x="1585" y="1"/>
                  </a:moveTo>
                  <a:cubicBezTo>
                    <a:pt x="1510" y="1"/>
                    <a:pt x="1435" y="18"/>
                    <a:pt x="1369" y="51"/>
                  </a:cubicBezTo>
                  <a:cubicBezTo>
                    <a:pt x="1302" y="118"/>
                    <a:pt x="1235" y="184"/>
                    <a:pt x="1202" y="285"/>
                  </a:cubicBezTo>
                  <a:cubicBezTo>
                    <a:pt x="1168" y="318"/>
                    <a:pt x="1135" y="351"/>
                    <a:pt x="1135" y="385"/>
                  </a:cubicBezTo>
                  <a:cubicBezTo>
                    <a:pt x="1035" y="418"/>
                    <a:pt x="968" y="451"/>
                    <a:pt x="902" y="485"/>
                  </a:cubicBezTo>
                  <a:cubicBezTo>
                    <a:pt x="701" y="585"/>
                    <a:pt x="535" y="685"/>
                    <a:pt x="401" y="818"/>
                  </a:cubicBezTo>
                  <a:cubicBezTo>
                    <a:pt x="234" y="952"/>
                    <a:pt x="134" y="1118"/>
                    <a:pt x="34" y="1285"/>
                  </a:cubicBezTo>
                  <a:cubicBezTo>
                    <a:pt x="1" y="1352"/>
                    <a:pt x="1" y="1419"/>
                    <a:pt x="34" y="1485"/>
                  </a:cubicBezTo>
                  <a:cubicBezTo>
                    <a:pt x="68" y="1552"/>
                    <a:pt x="101" y="1619"/>
                    <a:pt x="168" y="1686"/>
                  </a:cubicBezTo>
                  <a:cubicBezTo>
                    <a:pt x="268" y="1852"/>
                    <a:pt x="401" y="1952"/>
                    <a:pt x="568" y="2019"/>
                  </a:cubicBezTo>
                  <a:cubicBezTo>
                    <a:pt x="735" y="2086"/>
                    <a:pt x="902" y="2119"/>
                    <a:pt x="1068" y="2119"/>
                  </a:cubicBezTo>
                  <a:lnTo>
                    <a:pt x="1669" y="2119"/>
                  </a:lnTo>
                  <a:cubicBezTo>
                    <a:pt x="1702" y="2153"/>
                    <a:pt x="1702" y="2186"/>
                    <a:pt x="1736" y="2253"/>
                  </a:cubicBezTo>
                  <a:cubicBezTo>
                    <a:pt x="1802" y="2353"/>
                    <a:pt x="1836" y="2419"/>
                    <a:pt x="1936" y="2519"/>
                  </a:cubicBezTo>
                  <a:cubicBezTo>
                    <a:pt x="1984" y="2568"/>
                    <a:pt x="2104" y="2670"/>
                    <a:pt x="2217" y="2670"/>
                  </a:cubicBezTo>
                  <a:cubicBezTo>
                    <a:pt x="2259" y="2670"/>
                    <a:pt x="2300" y="2656"/>
                    <a:pt x="2336" y="2620"/>
                  </a:cubicBezTo>
                  <a:cubicBezTo>
                    <a:pt x="2369" y="2553"/>
                    <a:pt x="2403" y="2453"/>
                    <a:pt x="2403" y="2386"/>
                  </a:cubicBezTo>
                  <a:cubicBezTo>
                    <a:pt x="2436" y="2319"/>
                    <a:pt x="2469" y="2253"/>
                    <a:pt x="2503" y="2219"/>
                  </a:cubicBezTo>
                  <a:cubicBezTo>
                    <a:pt x="2536" y="2186"/>
                    <a:pt x="2569" y="2186"/>
                    <a:pt x="2569" y="2153"/>
                  </a:cubicBezTo>
                  <a:cubicBezTo>
                    <a:pt x="2603" y="2119"/>
                    <a:pt x="2536" y="2052"/>
                    <a:pt x="2503" y="2052"/>
                  </a:cubicBezTo>
                  <a:cubicBezTo>
                    <a:pt x="2436" y="2019"/>
                    <a:pt x="2369" y="2019"/>
                    <a:pt x="2336" y="1986"/>
                  </a:cubicBezTo>
                  <a:cubicBezTo>
                    <a:pt x="2403" y="1986"/>
                    <a:pt x="2469" y="1952"/>
                    <a:pt x="2536" y="1919"/>
                  </a:cubicBezTo>
                  <a:cubicBezTo>
                    <a:pt x="2603" y="1886"/>
                    <a:pt x="2703" y="1852"/>
                    <a:pt x="2770" y="1786"/>
                  </a:cubicBezTo>
                  <a:cubicBezTo>
                    <a:pt x="2936" y="1652"/>
                    <a:pt x="3103" y="1552"/>
                    <a:pt x="3337" y="1452"/>
                  </a:cubicBezTo>
                  <a:cubicBezTo>
                    <a:pt x="3398" y="1440"/>
                    <a:pt x="3463" y="1432"/>
                    <a:pt x="3530" y="1432"/>
                  </a:cubicBezTo>
                  <a:cubicBezTo>
                    <a:pt x="3646" y="1432"/>
                    <a:pt x="3765" y="1455"/>
                    <a:pt x="3870" y="1519"/>
                  </a:cubicBezTo>
                  <a:cubicBezTo>
                    <a:pt x="3970" y="1552"/>
                    <a:pt x="4037" y="1619"/>
                    <a:pt x="4104" y="1686"/>
                  </a:cubicBezTo>
                  <a:cubicBezTo>
                    <a:pt x="4131" y="1712"/>
                    <a:pt x="4180" y="1761"/>
                    <a:pt x="4215" y="1761"/>
                  </a:cubicBezTo>
                  <a:cubicBezTo>
                    <a:pt x="4223" y="1761"/>
                    <a:pt x="4231" y="1759"/>
                    <a:pt x="4237" y="1752"/>
                  </a:cubicBezTo>
                  <a:cubicBezTo>
                    <a:pt x="4271" y="1719"/>
                    <a:pt x="4271" y="1619"/>
                    <a:pt x="4271" y="1585"/>
                  </a:cubicBezTo>
                  <a:cubicBezTo>
                    <a:pt x="4237" y="1485"/>
                    <a:pt x="4204" y="1352"/>
                    <a:pt x="4137" y="1252"/>
                  </a:cubicBezTo>
                  <a:cubicBezTo>
                    <a:pt x="4104" y="1185"/>
                    <a:pt x="4071" y="1118"/>
                    <a:pt x="4004" y="1052"/>
                  </a:cubicBezTo>
                  <a:cubicBezTo>
                    <a:pt x="3970" y="1018"/>
                    <a:pt x="3937" y="952"/>
                    <a:pt x="3970" y="885"/>
                  </a:cubicBezTo>
                  <a:cubicBezTo>
                    <a:pt x="4004" y="852"/>
                    <a:pt x="4037" y="818"/>
                    <a:pt x="4037" y="752"/>
                  </a:cubicBezTo>
                  <a:cubicBezTo>
                    <a:pt x="4104" y="585"/>
                    <a:pt x="4137" y="385"/>
                    <a:pt x="4104" y="218"/>
                  </a:cubicBezTo>
                  <a:cubicBezTo>
                    <a:pt x="4004" y="218"/>
                    <a:pt x="3904" y="251"/>
                    <a:pt x="3870" y="351"/>
                  </a:cubicBezTo>
                  <a:lnTo>
                    <a:pt x="3804" y="385"/>
                  </a:lnTo>
                  <a:cubicBezTo>
                    <a:pt x="3770" y="451"/>
                    <a:pt x="3704" y="518"/>
                    <a:pt x="3637" y="551"/>
                  </a:cubicBezTo>
                  <a:cubicBezTo>
                    <a:pt x="3499" y="662"/>
                    <a:pt x="3338" y="727"/>
                    <a:pt x="3173" y="727"/>
                  </a:cubicBezTo>
                  <a:cubicBezTo>
                    <a:pt x="3139" y="727"/>
                    <a:pt x="3104" y="724"/>
                    <a:pt x="3070" y="718"/>
                  </a:cubicBezTo>
                  <a:cubicBezTo>
                    <a:pt x="2970" y="718"/>
                    <a:pt x="2870" y="685"/>
                    <a:pt x="2803" y="651"/>
                  </a:cubicBezTo>
                  <a:cubicBezTo>
                    <a:pt x="2836" y="618"/>
                    <a:pt x="2836" y="551"/>
                    <a:pt x="2803" y="518"/>
                  </a:cubicBezTo>
                  <a:cubicBezTo>
                    <a:pt x="2770" y="485"/>
                    <a:pt x="2703" y="418"/>
                    <a:pt x="2670" y="418"/>
                  </a:cubicBezTo>
                  <a:cubicBezTo>
                    <a:pt x="2569" y="385"/>
                    <a:pt x="2469" y="318"/>
                    <a:pt x="2369" y="285"/>
                  </a:cubicBezTo>
                  <a:cubicBezTo>
                    <a:pt x="2169" y="184"/>
                    <a:pt x="1936" y="151"/>
                    <a:pt x="1802" y="51"/>
                  </a:cubicBezTo>
                  <a:cubicBezTo>
                    <a:pt x="1736" y="18"/>
                    <a:pt x="1661" y="1"/>
                    <a:pt x="15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3"/>
            <p:cNvSpPr/>
            <p:nvPr/>
          </p:nvSpPr>
          <p:spPr>
            <a:xfrm flipH="1">
              <a:off x="1385462" y="4872165"/>
              <a:ext cx="164057" cy="104583"/>
            </a:xfrm>
            <a:custGeom>
              <a:avLst/>
              <a:gdLst/>
              <a:ahLst/>
              <a:cxnLst/>
              <a:rect l="l" t="t" r="r" b="b"/>
              <a:pathLst>
                <a:path w="4237" h="2701" extrusionOk="0">
                  <a:moveTo>
                    <a:pt x="1618" y="0"/>
                  </a:moveTo>
                  <a:cubicBezTo>
                    <a:pt x="1567" y="0"/>
                    <a:pt x="1516" y="11"/>
                    <a:pt x="1468" y="35"/>
                  </a:cubicBezTo>
                  <a:cubicBezTo>
                    <a:pt x="1402" y="102"/>
                    <a:pt x="1335" y="168"/>
                    <a:pt x="1268" y="235"/>
                  </a:cubicBezTo>
                  <a:cubicBezTo>
                    <a:pt x="1235" y="268"/>
                    <a:pt x="1235" y="302"/>
                    <a:pt x="1201" y="335"/>
                  </a:cubicBezTo>
                  <a:cubicBezTo>
                    <a:pt x="1101" y="368"/>
                    <a:pt x="1035" y="402"/>
                    <a:pt x="968" y="402"/>
                  </a:cubicBezTo>
                  <a:cubicBezTo>
                    <a:pt x="768" y="502"/>
                    <a:pt x="601" y="602"/>
                    <a:pt x="434" y="735"/>
                  </a:cubicBezTo>
                  <a:cubicBezTo>
                    <a:pt x="267" y="835"/>
                    <a:pt x="134" y="969"/>
                    <a:pt x="67" y="1136"/>
                  </a:cubicBezTo>
                  <a:cubicBezTo>
                    <a:pt x="1" y="1202"/>
                    <a:pt x="1" y="1269"/>
                    <a:pt x="1" y="1336"/>
                  </a:cubicBezTo>
                  <a:cubicBezTo>
                    <a:pt x="34" y="1402"/>
                    <a:pt x="67" y="1503"/>
                    <a:pt x="134" y="1569"/>
                  </a:cubicBezTo>
                  <a:cubicBezTo>
                    <a:pt x="234" y="1736"/>
                    <a:pt x="367" y="1836"/>
                    <a:pt x="501" y="1936"/>
                  </a:cubicBezTo>
                  <a:cubicBezTo>
                    <a:pt x="668" y="2003"/>
                    <a:pt x="834" y="2036"/>
                    <a:pt x="968" y="2070"/>
                  </a:cubicBezTo>
                  <a:cubicBezTo>
                    <a:pt x="1168" y="2103"/>
                    <a:pt x="1368" y="2103"/>
                    <a:pt x="1602" y="2103"/>
                  </a:cubicBezTo>
                  <a:cubicBezTo>
                    <a:pt x="1602" y="2136"/>
                    <a:pt x="1635" y="2203"/>
                    <a:pt x="1668" y="2236"/>
                  </a:cubicBezTo>
                  <a:cubicBezTo>
                    <a:pt x="1702" y="2336"/>
                    <a:pt x="1735" y="2403"/>
                    <a:pt x="1802" y="2503"/>
                  </a:cubicBezTo>
                  <a:cubicBezTo>
                    <a:pt x="1874" y="2576"/>
                    <a:pt x="1982" y="2701"/>
                    <a:pt x="2086" y="2701"/>
                  </a:cubicBezTo>
                  <a:cubicBezTo>
                    <a:pt x="2126" y="2701"/>
                    <a:pt x="2165" y="2683"/>
                    <a:pt x="2202" y="2637"/>
                  </a:cubicBezTo>
                  <a:cubicBezTo>
                    <a:pt x="2235" y="2570"/>
                    <a:pt x="2269" y="2503"/>
                    <a:pt x="2302" y="2437"/>
                  </a:cubicBezTo>
                  <a:cubicBezTo>
                    <a:pt x="2302" y="2370"/>
                    <a:pt x="2336" y="2303"/>
                    <a:pt x="2402" y="2270"/>
                  </a:cubicBezTo>
                  <a:cubicBezTo>
                    <a:pt x="2436" y="2270"/>
                    <a:pt x="2469" y="2236"/>
                    <a:pt x="2469" y="2203"/>
                  </a:cubicBezTo>
                  <a:cubicBezTo>
                    <a:pt x="2502" y="2170"/>
                    <a:pt x="2436" y="2103"/>
                    <a:pt x="2402" y="2103"/>
                  </a:cubicBezTo>
                  <a:cubicBezTo>
                    <a:pt x="2336" y="2070"/>
                    <a:pt x="2302" y="2070"/>
                    <a:pt x="2235" y="2036"/>
                  </a:cubicBezTo>
                  <a:cubicBezTo>
                    <a:pt x="2302" y="2036"/>
                    <a:pt x="2402" y="2003"/>
                    <a:pt x="2469" y="1970"/>
                  </a:cubicBezTo>
                  <a:cubicBezTo>
                    <a:pt x="2536" y="1970"/>
                    <a:pt x="2636" y="1903"/>
                    <a:pt x="2702" y="1869"/>
                  </a:cubicBezTo>
                  <a:cubicBezTo>
                    <a:pt x="2869" y="1736"/>
                    <a:pt x="3069" y="1636"/>
                    <a:pt x="3270" y="1603"/>
                  </a:cubicBezTo>
                  <a:cubicBezTo>
                    <a:pt x="3340" y="1579"/>
                    <a:pt x="3411" y="1568"/>
                    <a:pt x="3481" y="1568"/>
                  </a:cubicBezTo>
                  <a:cubicBezTo>
                    <a:pt x="3607" y="1568"/>
                    <a:pt x="3729" y="1605"/>
                    <a:pt x="3837" y="1669"/>
                  </a:cubicBezTo>
                  <a:cubicBezTo>
                    <a:pt x="3903" y="1736"/>
                    <a:pt x="3970" y="1803"/>
                    <a:pt x="4037" y="1869"/>
                  </a:cubicBezTo>
                  <a:cubicBezTo>
                    <a:pt x="4070" y="1903"/>
                    <a:pt x="4137" y="1970"/>
                    <a:pt x="4170" y="1970"/>
                  </a:cubicBezTo>
                  <a:cubicBezTo>
                    <a:pt x="4237" y="1936"/>
                    <a:pt x="4204" y="1836"/>
                    <a:pt x="4204" y="1803"/>
                  </a:cubicBezTo>
                  <a:cubicBezTo>
                    <a:pt x="4204" y="1669"/>
                    <a:pt x="4170" y="1569"/>
                    <a:pt x="4137" y="1469"/>
                  </a:cubicBezTo>
                  <a:cubicBezTo>
                    <a:pt x="4103" y="1402"/>
                    <a:pt x="4037" y="1336"/>
                    <a:pt x="4003" y="1269"/>
                  </a:cubicBezTo>
                  <a:cubicBezTo>
                    <a:pt x="3937" y="1202"/>
                    <a:pt x="3937" y="1136"/>
                    <a:pt x="4003" y="1102"/>
                  </a:cubicBezTo>
                  <a:cubicBezTo>
                    <a:pt x="4037" y="1036"/>
                    <a:pt x="4070" y="1002"/>
                    <a:pt x="4070" y="969"/>
                  </a:cubicBezTo>
                  <a:cubicBezTo>
                    <a:pt x="4137" y="802"/>
                    <a:pt x="4170" y="602"/>
                    <a:pt x="4170" y="435"/>
                  </a:cubicBezTo>
                  <a:cubicBezTo>
                    <a:pt x="4070" y="435"/>
                    <a:pt x="4003" y="468"/>
                    <a:pt x="3937" y="535"/>
                  </a:cubicBezTo>
                  <a:lnTo>
                    <a:pt x="3870" y="602"/>
                  </a:lnTo>
                  <a:cubicBezTo>
                    <a:pt x="3803" y="635"/>
                    <a:pt x="3770" y="702"/>
                    <a:pt x="3703" y="735"/>
                  </a:cubicBezTo>
                  <a:cubicBezTo>
                    <a:pt x="3539" y="818"/>
                    <a:pt x="3374" y="877"/>
                    <a:pt x="3209" y="877"/>
                  </a:cubicBezTo>
                  <a:cubicBezTo>
                    <a:pt x="3174" y="877"/>
                    <a:pt x="3138" y="875"/>
                    <a:pt x="3103" y="869"/>
                  </a:cubicBezTo>
                  <a:cubicBezTo>
                    <a:pt x="3003" y="835"/>
                    <a:pt x="2936" y="802"/>
                    <a:pt x="2836" y="735"/>
                  </a:cubicBezTo>
                  <a:cubicBezTo>
                    <a:pt x="2869" y="735"/>
                    <a:pt x="2903" y="669"/>
                    <a:pt x="2869" y="635"/>
                  </a:cubicBezTo>
                  <a:cubicBezTo>
                    <a:pt x="2836" y="569"/>
                    <a:pt x="2769" y="535"/>
                    <a:pt x="2702" y="502"/>
                  </a:cubicBezTo>
                  <a:cubicBezTo>
                    <a:pt x="2636" y="468"/>
                    <a:pt x="2536" y="402"/>
                    <a:pt x="2436" y="335"/>
                  </a:cubicBezTo>
                  <a:cubicBezTo>
                    <a:pt x="2269" y="235"/>
                    <a:pt x="2069" y="202"/>
                    <a:pt x="1869" y="102"/>
                  </a:cubicBezTo>
                  <a:cubicBezTo>
                    <a:pt x="1804" y="37"/>
                    <a:pt x="1712" y="0"/>
                    <a:pt x="16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3"/>
            <p:cNvSpPr/>
            <p:nvPr/>
          </p:nvSpPr>
          <p:spPr>
            <a:xfrm>
              <a:off x="948716" y="4348314"/>
              <a:ext cx="165334" cy="102337"/>
            </a:xfrm>
            <a:custGeom>
              <a:avLst/>
              <a:gdLst/>
              <a:ahLst/>
              <a:cxnLst/>
              <a:rect l="l" t="t" r="r" b="b"/>
              <a:pathLst>
                <a:path w="4270" h="2643" extrusionOk="0">
                  <a:moveTo>
                    <a:pt x="1563" y="0"/>
                  </a:moveTo>
                  <a:cubicBezTo>
                    <a:pt x="1508" y="0"/>
                    <a:pt x="1452" y="11"/>
                    <a:pt x="1401" y="37"/>
                  </a:cubicBezTo>
                  <a:cubicBezTo>
                    <a:pt x="1334" y="103"/>
                    <a:pt x="1268" y="170"/>
                    <a:pt x="1201" y="237"/>
                  </a:cubicBezTo>
                  <a:cubicBezTo>
                    <a:pt x="1201" y="270"/>
                    <a:pt x="1168" y="337"/>
                    <a:pt x="1134" y="370"/>
                  </a:cubicBezTo>
                  <a:cubicBezTo>
                    <a:pt x="1068" y="370"/>
                    <a:pt x="968" y="404"/>
                    <a:pt x="901" y="470"/>
                  </a:cubicBezTo>
                  <a:cubicBezTo>
                    <a:pt x="734" y="537"/>
                    <a:pt x="534" y="670"/>
                    <a:pt x="400" y="804"/>
                  </a:cubicBezTo>
                  <a:cubicBezTo>
                    <a:pt x="234" y="904"/>
                    <a:pt x="134" y="1037"/>
                    <a:pt x="34" y="1204"/>
                  </a:cubicBezTo>
                  <a:cubicBezTo>
                    <a:pt x="0" y="1271"/>
                    <a:pt x="0" y="1338"/>
                    <a:pt x="34" y="1404"/>
                  </a:cubicBezTo>
                  <a:cubicBezTo>
                    <a:pt x="34" y="1471"/>
                    <a:pt x="100" y="1571"/>
                    <a:pt x="134" y="1638"/>
                  </a:cubicBezTo>
                  <a:cubicBezTo>
                    <a:pt x="234" y="1771"/>
                    <a:pt x="400" y="1905"/>
                    <a:pt x="567" y="1971"/>
                  </a:cubicBezTo>
                  <a:cubicBezTo>
                    <a:pt x="701" y="2038"/>
                    <a:pt x="867" y="2071"/>
                    <a:pt x="1034" y="2071"/>
                  </a:cubicBezTo>
                  <a:lnTo>
                    <a:pt x="1635" y="2071"/>
                  </a:lnTo>
                  <a:cubicBezTo>
                    <a:pt x="1668" y="2105"/>
                    <a:pt x="1701" y="2172"/>
                    <a:pt x="1701" y="2205"/>
                  </a:cubicBezTo>
                  <a:cubicBezTo>
                    <a:pt x="1768" y="2305"/>
                    <a:pt x="1835" y="2372"/>
                    <a:pt x="1902" y="2472"/>
                  </a:cubicBezTo>
                  <a:cubicBezTo>
                    <a:pt x="1948" y="2541"/>
                    <a:pt x="2058" y="2643"/>
                    <a:pt x="2166" y="2643"/>
                  </a:cubicBezTo>
                  <a:cubicBezTo>
                    <a:pt x="2214" y="2643"/>
                    <a:pt x="2261" y="2623"/>
                    <a:pt x="2302" y="2572"/>
                  </a:cubicBezTo>
                  <a:cubicBezTo>
                    <a:pt x="2335" y="2505"/>
                    <a:pt x="2369" y="2438"/>
                    <a:pt x="2369" y="2338"/>
                  </a:cubicBezTo>
                  <a:cubicBezTo>
                    <a:pt x="2369" y="2305"/>
                    <a:pt x="2402" y="2238"/>
                    <a:pt x="2469" y="2205"/>
                  </a:cubicBezTo>
                  <a:cubicBezTo>
                    <a:pt x="2502" y="2172"/>
                    <a:pt x="2535" y="2138"/>
                    <a:pt x="2535" y="2105"/>
                  </a:cubicBezTo>
                  <a:cubicBezTo>
                    <a:pt x="2569" y="2071"/>
                    <a:pt x="2502" y="2038"/>
                    <a:pt x="2469" y="2005"/>
                  </a:cubicBezTo>
                  <a:cubicBezTo>
                    <a:pt x="2402" y="2005"/>
                    <a:pt x="2335" y="2005"/>
                    <a:pt x="2302" y="1971"/>
                  </a:cubicBezTo>
                  <a:cubicBezTo>
                    <a:pt x="2369" y="1938"/>
                    <a:pt x="2435" y="1938"/>
                    <a:pt x="2502" y="1905"/>
                  </a:cubicBezTo>
                  <a:cubicBezTo>
                    <a:pt x="2569" y="1871"/>
                    <a:pt x="2669" y="1838"/>
                    <a:pt x="2735" y="1771"/>
                  </a:cubicBezTo>
                  <a:cubicBezTo>
                    <a:pt x="2902" y="1638"/>
                    <a:pt x="3102" y="1538"/>
                    <a:pt x="3303" y="1471"/>
                  </a:cubicBezTo>
                  <a:cubicBezTo>
                    <a:pt x="3373" y="1447"/>
                    <a:pt x="3444" y="1436"/>
                    <a:pt x="3514" y="1436"/>
                  </a:cubicBezTo>
                  <a:cubicBezTo>
                    <a:pt x="3640" y="1436"/>
                    <a:pt x="3762" y="1473"/>
                    <a:pt x="3870" y="1538"/>
                  </a:cubicBezTo>
                  <a:cubicBezTo>
                    <a:pt x="3936" y="1571"/>
                    <a:pt x="4003" y="1638"/>
                    <a:pt x="4070" y="1705"/>
                  </a:cubicBezTo>
                  <a:cubicBezTo>
                    <a:pt x="4097" y="1732"/>
                    <a:pt x="4146" y="1780"/>
                    <a:pt x="4181" y="1780"/>
                  </a:cubicBezTo>
                  <a:cubicBezTo>
                    <a:pt x="4189" y="1780"/>
                    <a:pt x="4197" y="1778"/>
                    <a:pt x="4203" y="1771"/>
                  </a:cubicBezTo>
                  <a:cubicBezTo>
                    <a:pt x="4270" y="1738"/>
                    <a:pt x="4237" y="1671"/>
                    <a:pt x="4237" y="1604"/>
                  </a:cubicBezTo>
                  <a:cubicBezTo>
                    <a:pt x="4237" y="1504"/>
                    <a:pt x="4170" y="1404"/>
                    <a:pt x="4136" y="1338"/>
                  </a:cubicBezTo>
                  <a:cubicBezTo>
                    <a:pt x="4070" y="1238"/>
                    <a:pt x="4036" y="1171"/>
                    <a:pt x="3970" y="1137"/>
                  </a:cubicBezTo>
                  <a:cubicBezTo>
                    <a:pt x="3936" y="1071"/>
                    <a:pt x="3903" y="1004"/>
                    <a:pt x="3970" y="937"/>
                  </a:cubicBezTo>
                  <a:cubicBezTo>
                    <a:pt x="4003" y="904"/>
                    <a:pt x="4036" y="871"/>
                    <a:pt x="4070" y="837"/>
                  </a:cubicBezTo>
                  <a:cubicBezTo>
                    <a:pt x="4136" y="670"/>
                    <a:pt x="4136" y="470"/>
                    <a:pt x="4103" y="270"/>
                  </a:cubicBezTo>
                  <a:lnTo>
                    <a:pt x="4103" y="270"/>
                  </a:lnTo>
                  <a:cubicBezTo>
                    <a:pt x="4036" y="304"/>
                    <a:pt x="3936" y="337"/>
                    <a:pt x="3903" y="404"/>
                  </a:cubicBezTo>
                  <a:lnTo>
                    <a:pt x="3836" y="470"/>
                  </a:lnTo>
                  <a:cubicBezTo>
                    <a:pt x="3770" y="504"/>
                    <a:pt x="3736" y="570"/>
                    <a:pt x="3669" y="637"/>
                  </a:cubicBezTo>
                  <a:cubicBezTo>
                    <a:pt x="3532" y="719"/>
                    <a:pt x="3372" y="779"/>
                    <a:pt x="3209" y="779"/>
                  </a:cubicBezTo>
                  <a:cubicBezTo>
                    <a:pt x="3173" y="779"/>
                    <a:pt x="3138" y="776"/>
                    <a:pt x="3102" y="771"/>
                  </a:cubicBezTo>
                  <a:cubicBezTo>
                    <a:pt x="3002" y="737"/>
                    <a:pt x="2902" y="704"/>
                    <a:pt x="2802" y="670"/>
                  </a:cubicBezTo>
                  <a:cubicBezTo>
                    <a:pt x="2836" y="637"/>
                    <a:pt x="2869" y="604"/>
                    <a:pt x="2836" y="570"/>
                  </a:cubicBezTo>
                  <a:cubicBezTo>
                    <a:pt x="2802" y="504"/>
                    <a:pt x="2735" y="470"/>
                    <a:pt x="2669" y="437"/>
                  </a:cubicBezTo>
                  <a:cubicBezTo>
                    <a:pt x="2602" y="404"/>
                    <a:pt x="2502" y="337"/>
                    <a:pt x="2402" y="304"/>
                  </a:cubicBezTo>
                  <a:cubicBezTo>
                    <a:pt x="2202" y="203"/>
                    <a:pt x="2002" y="170"/>
                    <a:pt x="1801" y="70"/>
                  </a:cubicBezTo>
                  <a:cubicBezTo>
                    <a:pt x="1740" y="29"/>
                    <a:pt x="1652" y="0"/>
                    <a:pt x="15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3"/>
            <p:cNvSpPr/>
            <p:nvPr/>
          </p:nvSpPr>
          <p:spPr>
            <a:xfrm flipH="1">
              <a:off x="8699636" y="4348455"/>
              <a:ext cx="165373" cy="102066"/>
            </a:xfrm>
            <a:custGeom>
              <a:avLst/>
              <a:gdLst/>
              <a:ahLst/>
              <a:cxnLst/>
              <a:rect l="l" t="t" r="r" b="b"/>
              <a:pathLst>
                <a:path w="4271" h="2636" extrusionOk="0">
                  <a:moveTo>
                    <a:pt x="1598" y="1"/>
                  </a:moveTo>
                  <a:cubicBezTo>
                    <a:pt x="1527" y="1"/>
                    <a:pt x="1452" y="17"/>
                    <a:pt x="1368" y="51"/>
                  </a:cubicBezTo>
                  <a:cubicBezTo>
                    <a:pt x="1302" y="84"/>
                    <a:pt x="1268" y="151"/>
                    <a:pt x="1202" y="251"/>
                  </a:cubicBezTo>
                  <a:cubicBezTo>
                    <a:pt x="1168" y="284"/>
                    <a:pt x="1168" y="318"/>
                    <a:pt x="1135" y="351"/>
                  </a:cubicBezTo>
                  <a:cubicBezTo>
                    <a:pt x="1068" y="384"/>
                    <a:pt x="968" y="418"/>
                    <a:pt x="901" y="451"/>
                  </a:cubicBezTo>
                  <a:cubicBezTo>
                    <a:pt x="701" y="551"/>
                    <a:pt x="535" y="651"/>
                    <a:pt x="368" y="785"/>
                  </a:cubicBezTo>
                  <a:cubicBezTo>
                    <a:pt x="234" y="885"/>
                    <a:pt x="101" y="1052"/>
                    <a:pt x="34" y="1218"/>
                  </a:cubicBezTo>
                  <a:cubicBezTo>
                    <a:pt x="1" y="1252"/>
                    <a:pt x="1" y="1352"/>
                    <a:pt x="34" y="1418"/>
                  </a:cubicBezTo>
                  <a:cubicBezTo>
                    <a:pt x="68" y="1485"/>
                    <a:pt x="101" y="1552"/>
                    <a:pt x="168" y="1619"/>
                  </a:cubicBezTo>
                  <a:cubicBezTo>
                    <a:pt x="268" y="1785"/>
                    <a:pt x="401" y="1885"/>
                    <a:pt x="568" y="1952"/>
                  </a:cubicBezTo>
                  <a:cubicBezTo>
                    <a:pt x="735" y="2019"/>
                    <a:pt x="901" y="2052"/>
                    <a:pt x="1035" y="2052"/>
                  </a:cubicBezTo>
                  <a:cubicBezTo>
                    <a:pt x="1135" y="2069"/>
                    <a:pt x="1235" y="2077"/>
                    <a:pt x="1335" y="2077"/>
                  </a:cubicBezTo>
                  <a:cubicBezTo>
                    <a:pt x="1435" y="2077"/>
                    <a:pt x="1535" y="2069"/>
                    <a:pt x="1635" y="2052"/>
                  </a:cubicBezTo>
                  <a:lnTo>
                    <a:pt x="1735" y="2186"/>
                  </a:lnTo>
                  <a:cubicBezTo>
                    <a:pt x="1769" y="2286"/>
                    <a:pt x="1835" y="2386"/>
                    <a:pt x="1902" y="2453"/>
                  </a:cubicBezTo>
                  <a:cubicBezTo>
                    <a:pt x="1951" y="2526"/>
                    <a:pt x="2090" y="2636"/>
                    <a:pt x="2200" y="2636"/>
                  </a:cubicBezTo>
                  <a:cubicBezTo>
                    <a:pt x="2240" y="2636"/>
                    <a:pt x="2276" y="2621"/>
                    <a:pt x="2302" y="2586"/>
                  </a:cubicBezTo>
                  <a:cubicBezTo>
                    <a:pt x="2336" y="2519"/>
                    <a:pt x="2369" y="2419"/>
                    <a:pt x="2369" y="2352"/>
                  </a:cubicBezTo>
                  <a:cubicBezTo>
                    <a:pt x="2403" y="2286"/>
                    <a:pt x="2436" y="2219"/>
                    <a:pt x="2469" y="2186"/>
                  </a:cubicBezTo>
                  <a:cubicBezTo>
                    <a:pt x="2503" y="2186"/>
                    <a:pt x="2536" y="2152"/>
                    <a:pt x="2569" y="2119"/>
                  </a:cubicBezTo>
                  <a:cubicBezTo>
                    <a:pt x="2569" y="2086"/>
                    <a:pt x="2503" y="2019"/>
                    <a:pt x="2469" y="2019"/>
                  </a:cubicBezTo>
                  <a:cubicBezTo>
                    <a:pt x="2403" y="1986"/>
                    <a:pt x="2369" y="1986"/>
                    <a:pt x="2302" y="1952"/>
                  </a:cubicBezTo>
                  <a:cubicBezTo>
                    <a:pt x="2369" y="1952"/>
                    <a:pt x="2436" y="1919"/>
                    <a:pt x="2503" y="1919"/>
                  </a:cubicBezTo>
                  <a:cubicBezTo>
                    <a:pt x="2603" y="1852"/>
                    <a:pt x="2669" y="1819"/>
                    <a:pt x="2736" y="1752"/>
                  </a:cubicBezTo>
                  <a:cubicBezTo>
                    <a:pt x="2903" y="1619"/>
                    <a:pt x="3103" y="1519"/>
                    <a:pt x="3303" y="1452"/>
                  </a:cubicBezTo>
                  <a:cubicBezTo>
                    <a:pt x="3376" y="1440"/>
                    <a:pt x="3450" y="1432"/>
                    <a:pt x="3521" y="1432"/>
                  </a:cubicBezTo>
                  <a:cubicBezTo>
                    <a:pt x="3645" y="1432"/>
                    <a:pt x="3765" y="1455"/>
                    <a:pt x="3870" y="1519"/>
                  </a:cubicBezTo>
                  <a:cubicBezTo>
                    <a:pt x="3970" y="1585"/>
                    <a:pt x="4037" y="1619"/>
                    <a:pt x="4104" y="1719"/>
                  </a:cubicBezTo>
                  <a:cubicBezTo>
                    <a:pt x="4137" y="1719"/>
                    <a:pt x="4170" y="1785"/>
                    <a:pt x="4237" y="1785"/>
                  </a:cubicBezTo>
                  <a:cubicBezTo>
                    <a:pt x="4271" y="1752"/>
                    <a:pt x="4271" y="1652"/>
                    <a:pt x="4271" y="1619"/>
                  </a:cubicBezTo>
                  <a:cubicBezTo>
                    <a:pt x="4237" y="1519"/>
                    <a:pt x="4170" y="1418"/>
                    <a:pt x="4104" y="1318"/>
                  </a:cubicBezTo>
                  <a:cubicBezTo>
                    <a:pt x="4070" y="1252"/>
                    <a:pt x="4037" y="1185"/>
                    <a:pt x="3970" y="1118"/>
                  </a:cubicBezTo>
                  <a:cubicBezTo>
                    <a:pt x="3904" y="1052"/>
                    <a:pt x="3904" y="1018"/>
                    <a:pt x="3970" y="951"/>
                  </a:cubicBezTo>
                  <a:cubicBezTo>
                    <a:pt x="4004" y="918"/>
                    <a:pt x="4004" y="851"/>
                    <a:pt x="4037" y="818"/>
                  </a:cubicBezTo>
                  <a:cubicBezTo>
                    <a:pt x="4104" y="651"/>
                    <a:pt x="4137" y="451"/>
                    <a:pt x="4104" y="284"/>
                  </a:cubicBezTo>
                  <a:cubicBezTo>
                    <a:pt x="4004" y="284"/>
                    <a:pt x="3937" y="318"/>
                    <a:pt x="3870" y="384"/>
                  </a:cubicBezTo>
                  <a:lnTo>
                    <a:pt x="3837" y="451"/>
                  </a:lnTo>
                  <a:cubicBezTo>
                    <a:pt x="3770" y="518"/>
                    <a:pt x="3703" y="551"/>
                    <a:pt x="3637" y="618"/>
                  </a:cubicBezTo>
                  <a:cubicBezTo>
                    <a:pt x="3500" y="700"/>
                    <a:pt x="3340" y="760"/>
                    <a:pt x="3176" y="760"/>
                  </a:cubicBezTo>
                  <a:cubicBezTo>
                    <a:pt x="3141" y="760"/>
                    <a:pt x="3105" y="757"/>
                    <a:pt x="3070" y="751"/>
                  </a:cubicBezTo>
                  <a:cubicBezTo>
                    <a:pt x="2970" y="751"/>
                    <a:pt x="2870" y="718"/>
                    <a:pt x="2803" y="651"/>
                  </a:cubicBezTo>
                  <a:cubicBezTo>
                    <a:pt x="2836" y="651"/>
                    <a:pt x="2836" y="585"/>
                    <a:pt x="2803" y="551"/>
                  </a:cubicBezTo>
                  <a:cubicBezTo>
                    <a:pt x="2769" y="484"/>
                    <a:pt x="2736" y="451"/>
                    <a:pt x="2669" y="451"/>
                  </a:cubicBezTo>
                  <a:cubicBezTo>
                    <a:pt x="2569" y="384"/>
                    <a:pt x="2469" y="351"/>
                    <a:pt x="2369" y="284"/>
                  </a:cubicBezTo>
                  <a:cubicBezTo>
                    <a:pt x="2202" y="184"/>
                    <a:pt x="2002" y="151"/>
                    <a:pt x="1802" y="51"/>
                  </a:cubicBezTo>
                  <a:cubicBezTo>
                    <a:pt x="1735" y="17"/>
                    <a:pt x="1669" y="1"/>
                    <a:pt x="15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3"/>
            <p:cNvSpPr/>
            <p:nvPr/>
          </p:nvSpPr>
          <p:spPr>
            <a:xfrm>
              <a:off x="393610" y="4873393"/>
              <a:ext cx="165373" cy="102105"/>
            </a:xfrm>
            <a:custGeom>
              <a:avLst/>
              <a:gdLst/>
              <a:ahLst/>
              <a:cxnLst/>
              <a:rect l="l" t="t" r="r" b="b"/>
              <a:pathLst>
                <a:path w="4271" h="2637" extrusionOk="0">
                  <a:moveTo>
                    <a:pt x="1565" y="0"/>
                  </a:moveTo>
                  <a:cubicBezTo>
                    <a:pt x="1508" y="0"/>
                    <a:pt x="1452" y="11"/>
                    <a:pt x="1401" y="37"/>
                  </a:cubicBezTo>
                  <a:cubicBezTo>
                    <a:pt x="1335" y="103"/>
                    <a:pt x="1268" y="170"/>
                    <a:pt x="1235" y="237"/>
                  </a:cubicBezTo>
                  <a:cubicBezTo>
                    <a:pt x="1201" y="270"/>
                    <a:pt x="1168" y="304"/>
                    <a:pt x="1168" y="370"/>
                  </a:cubicBezTo>
                  <a:cubicBezTo>
                    <a:pt x="1068" y="370"/>
                    <a:pt x="1001" y="404"/>
                    <a:pt x="901" y="437"/>
                  </a:cubicBezTo>
                  <a:cubicBezTo>
                    <a:pt x="734" y="537"/>
                    <a:pt x="567" y="637"/>
                    <a:pt x="401" y="804"/>
                  </a:cubicBezTo>
                  <a:cubicBezTo>
                    <a:pt x="267" y="904"/>
                    <a:pt x="134" y="1037"/>
                    <a:pt x="67" y="1204"/>
                  </a:cubicBezTo>
                  <a:cubicBezTo>
                    <a:pt x="34" y="1271"/>
                    <a:pt x="0" y="1338"/>
                    <a:pt x="34" y="1404"/>
                  </a:cubicBezTo>
                  <a:cubicBezTo>
                    <a:pt x="67" y="1471"/>
                    <a:pt x="100" y="1571"/>
                    <a:pt x="167" y="1638"/>
                  </a:cubicBezTo>
                  <a:cubicBezTo>
                    <a:pt x="267" y="1771"/>
                    <a:pt x="401" y="1905"/>
                    <a:pt x="567" y="1971"/>
                  </a:cubicBezTo>
                  <a:cubicBezTo>
                    <a:pt x="734" y="2038"/>
                    <a:pt x="901" y="2072"/>
                    <a:pt x="1068" y="2072"/>
                  </a:cubicBezTo>
                  <a:lnTo>
                    <a:pt x="1668" y="2072"/>
                  </a:lnTo>
                  <a:lnTo>
                    <a:pt x="1735" y="2205"/>
                  </a:lnTo>
                  <a:cubicBezTo>
                    <a:pt x="1768" y="2305"/>
                    <a:pt x="1835" y="2372"/>
                    <a:pt x="1902" y="2472"/>
                  </a:cubicBezTo>
                  <a:cubicBezTo>
                    <a:pt x="1974" y="2520"/>
                    <a:pt x="2097" y="2637"/>
                    <a:pt x="2198" y="2637"/>
                  </a:cubicBezTo>
                  <a:cubicBezTo>
                    <a:pt x="2238" y="2637"/>
                    <a:pt x="2274" y="2619"/>
                    <a:pt x="2302" y="2572"/>
                  </a:cubicBezTo>
                  <a:cubicBezTo>
                    <a:pt x="2335" y="2505"/>
                    <a:pt x="2369" y="2438"/>
                    <a:pt x="2369" y="2338"/>
                  </a:cubicBezTo>
                  <a:cubicBezTo>
                    <a:pt x="2402" y="2272"/>
                    <a:pt x="2435" y="2238"/>
                    <a:pt x="2469" y="2205"/>
                  </a:cubicBezTo>
                  <a:cubicBezTo>
                    <a:pt x="2502" y="2205"/>
                    <a:pt x="2536" y="2138"/>
                    <a:pt x="2569" y="2105"/>
                  </a:cubicBezTo>
                  <a:cubicBezTo>
                    <a:pt x="2569" y="2072"/>
                    <a:pt x="2502" y="2038"/>
                    <a:pt x="2469" y="2005"/>
                  </a:cubicBezTo>
                  <a:cubicBezTo>
                    <a:pt x="2402" y="2005"/>
                    <a:pt x="2369" y="1971"/>
                    <a:pt x="2302" y="1971"/>
                  </a:cubicBezTo>
                  <a:cubicBezTo>
                    <a:pt x="2369" y="1938"/>
                    <a:pt x="2435" y="1938"/>
                    <a:pt x="2502" y="1905"/>
                  </a:cubicBezTo>
                  <a:cubicBezTo>
                    <a:pt x="2602" y="1871"/>
                    <a:pt x="2669" y="1805"/>
                    <a:pt x="2769" y="1771"/>
                  </a:cubicBezTo>
                  <a:cubicBezTo>
                    <a:pt x="2902" y="1638"/>
                    <a:pt x="3103" y="1538"/>
                    <a:pt x="3303" y="1471"/>
                  </a:cubicBezTo>
                  <a:cubicBezTo>
                    <a:pt x="3374" y="1447"/>
                    <a:pt x="3445" y="1436"/>
                    <a:pt x="3514" y="1436"/>
                  </a:cubicBezTo>
                  <a:cubicBezTo>
                    <a:pt x="3641" y="1436"/>
                    <a:pt x="3762" y="1473"/>
                    <a:pt x="3870" y="1538"/>
                  </a:cubicBezTo>
                  <a:cubicBezTo>
                    <a:pt x="3970" y="1571"/>
                    <a:pt x="4037" y="1638"/>
                    <a:pt x="4103" y="1705"/>
                  </a:cubicBezTo>
                  <a:cubicBezTo>
                    <a:pt x="4130" y="1732"/>
                    <a:pt x="4157" y="1780"/>
                    <a:pt x="4202" y="1780"/>
                  </a:cubicBezTo>
                  <a:cubicBezTo>
                    <a:pt x="4213" y="1780"/>
                    <a:pt x="4224" y="1778"/>
                    <a:pt x="4237" y="1771"/>
                  </a:cubicBezTo>
                  <a:cubicBezTo>
                    <a:pt x="4270" y="1771"/>
                    <a:pt x="4270" y="1638"/>
                    <a:pt x="4270" y="1605"/>
                  </a:cubicBezTo>
                  <a:cubicBezTo>
                    <a:pt x="4237" y="1504"/>
                    <a:pt x="4170" y="1404"/>
                    <a:pt x="4137" y="1338"/>
                  </a:cubicBezTo>
                  <a:cubicBezTo>
                    <a:pt x="4103" y="1238"/>
                    <a:pt x="4037" y="1171"/>
                    <a:pt x="4003" y="1138"/>
                  </a:cubicBezTo>
                  <a:cubicBezTo>
                    <a:pt x="3937" y="1071"/>
                    <a:pt x="3937" y="1004"/>
                    <a:pt x="4003" y="937"/>
                  </a:cubicBezTo>
                  <a:lnTo>
                    <a:pt x="4070" y="837"/>
                  </a:lnTo>
                  <a:cubicBezTo>
                    <a:pt x="4137" y="637"/>
                    <a:pt x="4137" y="470"/>
                    <a:pt x="4103" y="270"/>
                  </a:cubicBezTo>
                  <a:cubicBezTo>
                    <a:pt x="4037" y="270"/>
                    <a:pt x="3937" y="337"/>
                    <a:pt x="3903" y="404"/>
                  </a:cubicBezTo>
                  <a:lnTo>
                    <a:pt x="3836" y="437"/>
                  </a:lnTo>
                  <a:cubicBezTo>
                    <a:pt x="3770" y="504"/>
                    <a:pt x="3736" y="570"/>
                    <a:pt x="3670" y="604"/>
                  </a:cubicBezTo>
                  <a:cubicBezTo>
                    <a:pt x="3503" y="737"/>
                    <a:pt x="3303" y="771"/>
                    <a:pt x="3103" y="771"/>
                  </a:cubicBezTo>
                  <a:cubicBezTo>
                    <a:pt x="3003" y="737"/>
                    <a:pt x="2902" y="704"/>
                    <a:pt x="2802" y="671"/>
                  </a:cubicBezTo>
                  <a:cubicBezTo>
                    <a:pt x="2836" y="637"/>
                    <a:pt x="2869" y="604"/>
                    <a:pt x="2836" y="570"/>
                  </a:cubicBezTo>
                  <a:cubicBezTo>
                    <a:pt x="2802" y="504"/>
                    <a:pt x="2736" y="470"/>
                    <a:pt x="2669" y="437"/>
                  </a:cubicBezTo>
                  <a:lnTo>
                    <a:pt x="2402" y="304"/>
                  </a:lnTo>
                  <a:cubicBezTo>
                    <a:pt x="2202" y="204"/>
                    <a:pt x="2002" y="170"/>
                    <a:pt x="1835" y="70"/>
                  </a:cubicBezTo>
                  <a:cubicBezTo>
                    <a:pt x="1753" y="29"/>
                    <a:pt x="1657" y="0"/>
                    <a:pt x="15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180229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 preserve="1">
  <p:cSld name="Title and bod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"/>
          <p:cNvSpPr txBox="1">
            <a:spLocks noGrp="1"/>
          </p:cNvSpPr>
          <p:nvPr>
            <p:ph type="title"/>
          </p:nvPr>
        </p:nvSpPr>
        <p:spPr>
          <a:xfrm>
            <a:off x="950967" y="716800"/>
            <a:ext cx="7284400" cy="57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950967" y="1557433"/>
            <a:ext cx="9774800" cy="45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516454">
              <a:spcBef>
                <a:spcPts val="0"/>
              </a:spcBef>
              <a:spcAft>
                <a:spcPts val="0"/>
              </a:spcAft>
              <a:buClr>
                <a:srgbClr val="04445A"/>
              </a:buClr>
              <a:buSzPts val="2500"/>
              <a:buAutoNum type="arabicPeriod"/>
              <a:defRPr sz="1467">
                <a:solidFill>
                  <a:schemeClr val="accent6"/>
                </a:solidFill>
              </a:defRPr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Clr>
                <a:srgbClr val="04445A"/>
              </a:buClr>
              <a:buSzPts val="1400"/>
              <a:buFont typeface="Didact Gothic"/>
              <a:buAutoNum type="alphaLcPeriod"/>
              <a:defRPr>
                <a:solidFill>
                  <a:schemeClr val="accent6"/>
                </a:solidFill>
              </a:defRPr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Clr>
                <a:srgbClr val="04445A"/>
              </a:buClr>
              <a:buSzPts val="1400"/>
              <a:buFont typeface="Didact Gothic"/>
              <a:buAutoNum type="romanLcPeriod"/>
              <a:defRPr>
                <a:solidFill>
                  <a:schemeClr val="accent6"/>
                </a:solidFill>
              </a:defRPr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Clr>
                <a:srgbClr val="04445A"/>
              </a:buClr>
              <a:buSzPts val="1400"/>
              <a:buFont typeface="Didact Gothic"/>
              <a:buAutoNum type="arabicPeriod"/>
              <a:defRPr>
                <a:solidFill>
                  <a:schemeClr val="accent6"/>
                </a:solidFill>
              </a:defRPr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Clr>
                <a:srgbClr val="04445A"/>
              </a:buClr>
              <a:buSzPts val="1400"/>
              <a:buFont typeface="Didact Gothic"/>
              <a:buAutoNum type="alphaLcPeriod"/>
              <a:defRPr>
                <a:solidFill>
                  <a:schemeClr val="accent6"/>
                </a:solidFill>
              </a:defRPr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Clr>
                <a:srgbClr val="04445A"/>
              </a:buClr>
              <a:buSzPts val="1400"/>
              <a:buFont typeface="Didact Gothic"/>
              <a:buAutoNum type="romanLcPeriod"/>
              <a:defRPr>
                <a:solidFill>
                  <a:schemeClr val="accent6"/>
                </a:solidFill>
              </a:defRPr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Clr>
                <a:srgbClr val="04445A"/>
              </a:buClr>
              <a:buSzPts val="1400"/>
              <a:buFont typeface="Didact Gothic"/>
              <a:buAutoNum type="arabicPeriod"/>
              <a:defRPr>
                <a:solidFill>
                  <a:schemeClr val="accent6"/>
                </a:solidFill>
              </a:defRPr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Clr>
                <a:srgbClr val="04445A"/>
              </a:buClr>
              <a:buSzPts val="1400"/>
              <a:buFont typeface="Didact Gothic"/>
              <a:buAutoNum type="alphaLcPeriod"/>
              <a:defRPr>
                <a:solidFill>
                  <a:schemeClr val="accent6"/>
                </a:solidFill>
              </a:defRPr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Clr>
                <a:srgbClr val="04445A"/>
              </a:buClr>
              <a:buSzPts val="1400"/>
              <a:buFont typeface="Didact Gothic"/>
              <a:buAutoNum type="romanLcPeriod"/>
              <a:defRPr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4"/>
          <p:cNvSpPr/>
          <p:nvPr/>
        </p:nvSpPr>
        <p:spPr>
          <a:xfrm flipH="1">
            <a:off x="10675680" y="6378782"/>
            <a:ext cx="1516320" cy="196020"/>
          </a:xfrm>
          <a:custGeom>
            <a:avLst/>
            <a:gdLst/>
            <a:ahLst/>
            <a:cxnLst/>
            <a:rect l="l" t="t" r="r" b="b"/>
            <a:pathLst>
              <a:path w="22464" h="2904" extrusionOk="0">
                <a:moveTo>
                  <a:pt x="0" y="0"/>
                </a:moveTo>
                <a:lnTo>
                  <a:pt x="0" y="2659"/>
                </a:lnTo>
                <a:cubicBezTo>
                  <a:pt x="2022" y="2822"/>
                  <a:pt x="4045" y="2903"/>
                  <a:pt x="6066" y="2903"/>
                </a:cubicBezTo>
                <a:cubicBezTo>
                  <a:pt x="11579" y="2903"/>
                  <a:pt x="17073" y="2300"/>
                  <a:pt x="22463" y="1122"/>
                </a:cubicBezTo>
                <a:cubicBezTo>
                  <a:pt x="14951" y="1025"/>
                  <a:pt x="7463" y="659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" name="Google Shape;38;p4"/>
          <p:cNvSpPr/>
          <p:nvPr/>
        </p:nvSpPr>
        <p:spPr>
          <a:xfrm flipH="1">
            <a:off x="7282658" y="5566967"/>
            <a:ext cx="4909343" cy="443948"/>
          </a:xfrm>
          <a:custGeom>
            <a:avLst/>
            <a:gdLst/>
            <a:ahLst/>
            <a:cxnLst/>
            <a:rect l="l" t="t" r="r" b="b"/>
            <a:pathLst>
              <a:path w="72731" h="6577" extrusionOk="0">
                <a:moveTo>
                  <a:pt x="6033" y="0"/>
                </a:moveTo>
                <a:cubicBezTo>
                  <a:pt x="4022" y="0"/>
                  <a:pt x="2008" y="129"/>
                  <a:pt x="0" y="387"/>
                </a:cubicBezTo>
                <a:lnTo>
                  <a:pt x="0" y="5924"/>
                </a:lnTo>
                <a:cubicBezTo>
                  <a:pt x="2212" y="5131"/>
                  <a:pt x="4316" y="4071"/>
                  <a:pt x="6558" y="4071"/>
                </a:cubicBezTo>
                <a:cubicBezTo>
                  <a:pt x="6937" y="4071"/>
                  <a:pt x="7320" y="4101"/>
                  <a:pt x="7707" y="4168"/>
                </a:cubicBezTo>
                <a:cubicBezTo>
                  <a:pt x="9049" y="4387"/>
                  <a:pt x="10171" y="5046"/>
                  <a:pt x="11439" y="5436"/>
                </a:cubicBezTo>
                <a:cubicBezTo>
                  <a:pt x="12854" y="5851"/>
                  <a:pt x="14390" y="5973"/>
                  <a:pt x="15902" y="6070"/>
                </a:cubicBezTo>
                <a:cubicBezTo>
                  <a:pt x="21369" y="6417"/>
                  <a:pt x="26835" y="6576"/>
                  <a:pt x="32316" y="6576"/>
                </a:cubicBezTo>
                <a:cubicBezTo>
                  <a:pt x="33389" y="6576"/>
                  <a:pt x="34462" y="6570"/>
                  <a:pt x="35536" y="6558"/>
                </a:cubicBezTo>
                <a:cubicBezTo>
                  <a:pt x="31390" y="6412"/>
                  <a:pt x="27292" y="5851"/>
                  <a:pt x="23268" y="4826"/>
                </a:cubicBezTo>
                <a:cubicBezTo>
                  <a:pt x="25338" y="4383"/>
                  <a:pt x="27448" y="4225"/>
                  <a:pt x="29580" y="4225"/>
                </a:cubicBezTo>
                <a:cubicBezTo>
                  <a:pt x="34128" y="4225"/>
                  <a:pt x="38774" y="4944"/>
                  <a:pt x="43341" y="5143"/>
                </a:cubicBezTo>
                <a:cubicBezTo>
                  <a:pt x="44191" y="5178"/>
                  <a:pt x="45042" y="5194"/>
                  <a:pt x="45893" y="5194"/>
                </a:cubicBezTo>
                <a:cubicBezTo>
                  <a:pt x="50407" y="5194"/>
                  <a:pt x="54919" y="4749"/>
                  <a:pt x="59414" y="4339"/>
                </a:cubicBezTo>
                <a:cubicBezTo>
                  <a:pt x="63901" y="3900"/>
                  <a:pt x="68462" y="3461"/>
                  <a:pt x="72730" y="2265"/>
                </a:cubicBezTo>
                <a:cubicBezTo>
                  <a:pt x="70452" y="1811"/>
                  <a:pt x="68142" y="1652"/>
                  <a:pt x="65813" y="1652"/>
                </a:cubicBezTo>
                <a:cubicBezTo>
                  <a:pt x="60350" y="1652"/>
                  <a:pt x="54781" y="2528"/>
                  <a:pt x="49275" y="2528"/>
                </a:cubicBezTo>
                <a:cubicBezTo>
                  <a:pt x="48434" y="2528"/>
                  <a:pt x="47593" y="2508"/>
                  <a:pt x="46755" y="2461"/>
                </a:cubicBezTo>
                <a:cubicBezTo>
                  <a:pt x="40531" y="2132"/>
                  <a:pt x="34410" y="350"/>
                  <a:pt x="28276" y="350"/>
                </a:cubicBezTo>
                <a:cubicBezTo>
                  <a:pt x="27128" y="350"/>
                  <a:pt x="25979" y="412"/>
                  <a:pt x="24829" y="558"/>
                </a:cubicBezTo>
                <a:cubicBezTo>
                  <a:pt x="23024" y="802"/>
                  <a:pt x="21268" y="1217"/>
                  <a:pt x="19463" y="1266"/>
                </a:cubicBezTo>
                <a:cubicBezTo>
                  <a:pt x="19310" y="1271"/>
                  <a:pt x="19157" y="1273"/>
                  <a:pt x="19005" y="1273"/>
                </a:cubicBezTo>
                <a:cubicBezTo>
                  <a:pt x="17014" y="1273"/>
                  <a:pt x="15045" y="851"/>
                  <a:pt x="13098" y="534"/>
                </a:cubicBezTo>
                <a:cubicBezTo>
                  <a:pt x="10753" y="178"/>
                  <a:pt x="8395" y="0"/>
                  <a:pt x="603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5858050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 preserve="1">
  <p:cSld name="Title and two column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5"/>
          <p:cNvSpPr txBox="1">
            <a:spLocks noGrp="1"/>
          </p:cNvSpPr>
          <p:nvPr>
            <p:ph type="title" hasCustomPrompt="1"/>
          </p:nvPr>
        </p:nvSpPr>
        <p:spPr>
          <a:xfrm>
            <a:off x="3529184" y="2322416"/>
            <a:ext cx="694800" cy="57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267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r>
              <a:t>xx%</a:t>
            </a:r>
          </a:p>
        </p:txBody>
      </p:sp>
      <p:sp>
        <p:nvSpPr>
          <p:cNvPr id="41" name="Google Shape;41;p5"/>
          <p:cNvSpPr txBox="1">
            <a:spLocks noGrp="1"/>
          </p:cNvSpPr>
          <p:nvPr>
            <p:ph type="subTitle" idx="1"/>
          </p:nvPr>
        </p:nvSpPr>
        <p:spPr>
          <a:xfrm>
            <a:off x="4240400" y="1982567"/>
            <a:ext cx="4422400" cy="9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8018800" y="4296317"/>
            <a:ext cx="694800" cy="57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267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r>
              <a:t>xx%</a:t>
            </a:r>
          </a:p>
        </p:txBody>
      </p:sp>
      <p:sp>
        <p:nvSpPr>
          <p:cNvPr id="43" name="Google Shape;43;p5"/>
          <p:cNvSpPr txBox="1">
            <a:spLocks noGrp="1"/>
          </p:cNvSpPr>
          <p:nvPr>
            <p:ph type="subTitle" idx="3"/>
          </p:nvPr>
        </p:nvSpPr>
        <p:spPr>
          <a:xfrm flipH="1">
            <a:off x="3478400" y="3957017"/>
            <a:ext cx="4422400" cy="9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5"/>
          <p:cNvSpPr/>
          <p:nvPr/>
        </p:nvSpPr>
        <p:spPr>
          <a:xfrm>
            <a:off x="8713593" y="210621"/>
            <a:ext cx="1633299" cy="1633249"/>
          </a:xfrm>
          <a:custGeom>
            <a:avLst/>
            <a:gdLst/>
            <a:ahLst/>
            <a:cxnLst/>
            <a:rect l="l" t="t" r="r" b="b"/>
            <a:pathLst>
              <a:path w="15017" h="15017" extrusionOk="0">
                <a:moveTo>
                  <a:pt x="7508" y="1"/>
                </a:moveTo>
                <a:cubicBezTo>
                  <a:pt x="3361" y="1"/>
                  <a:pt x="0" y="3361"/>
                  <a:pt x="0" y="7509"/>
                </a:cubicBezTo>
                <a:cubicBezTo>
                  <a:pt x="0" y="11656"/>
                  <a:pt x="3361" y="15017"/>
                  <a:pt x="7508" y="15017"/>
                </a:cubicBezTo>
                <a:cubicBezTo>
                  <a:pt x="11656" y="15017"/>
                  <a:pt x="15017" y="11656"/>
                  <a:pt x="15017" y="7509"/>
                </a:cubicBezTo>
                <a:cubicBezTo>
                  <a:pt x="15017" y="3361"/>
                  <a:pt x="11656" y="1"/>
                  <a:pt x="750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5" name="Google Shape;45;p5"/>
          <p:cNvGrpSpPr/>
          <p:nvPr/>
        </p:nvGrpSpPr>
        <p:grpSpPr>
          <a:xfrm flipH="1">
            <a:off x="-2296266" y="-1347235"/>
            <a:ext cx="5115105" cy="9124811"/>
            <a:chOff x="6629631" y="-1010426"/>
            <a:chExt cx="3836329" cy="6843608"/>
          </a:xfrm>
        </p:grpSpPr>
        <p:sp>
          <p:nvSpPr>
            <p:cNvPr id="46" name="Google Shape;46;p5"/>
            <p:cNvSpPr/>
            <p:nvPr/>
          </p:nvSpPr>
          <p:spPr>
            <a:xfrm>
              <a:off x="6629631" y="3841003"/>
              <a:ext cx="3156648" cy="1992178"/>
            </a:xfrm>
            <a:custGeom>
              <a:avLst/>
              <a:gdLst/>
              <a:ahLst/>
              <a:cxnLst/>
              <a:rect l="l" t="t" r="r" b="b"/>
              <a:pathLst>
                <a:path w="67152" h="42380" extrusionOk="0">
                  <a:moveTo>
                    <a:pt x="0" y="0"/>
                  </a:moveTo>
                  <a:lnTo>
                    <a:pt x="19260" y="42380"/>
                  </a:lnTo>
                  <a:cubicBezTo>
                    <a:pt x="19260" y="42380"/>
                    <a:pt x="57819" y="34046"/>
                    <a:pt x="57819" y="32913"/>
                  </a:cubicBezTo>
                  <a:cubicBezTo>
                    <a:pt x="57819" y="31780"/>
                    <a:pt x="67151" y="7105"/>
                    <a:pt x="67151" y="7105"/>
                  </a:cubicBezTo>
                  <a:lnTo>
                    <a:pt x="29188" y="5492"/>
                  </a:lnTo>
                  <a:close/>
                </a:path>
              </a:pathLst>
            </a:custGeom>
            <a:solidFill>
              <a:srgbClr val="6B919E">
                <a:alpha val="21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5"/>
            <p:cNvSpPr/>
            <p:nvPr/>
          </p:nvSpPr>
          <p:spPr>
            <a:xfrm>
              <a:off x="7647752" y="4099152"/>
              <a:ext cx="1088647" cy="1289040"/>
            </a:xfrm>
            <a:custGeom>
              <a:avLst/>
              <a:gdLst/>
              <a:ahLst/>
              <a:cxnLst/>
              <a:rect l="l" t="t" r="r" b="b"/>
              <a:pathLst>
                <a:path w="23159" h="27422" extrusionOk="0">
                  <a:moveTo>
                    <a:pt x="7528" y="0"/>
                  </a:moveTo>
                  <a:lnTo>
                    <a:pt x="1" y="27421"/>
                  </a:lnTo>
                  <a:lnTo>
                    <a:pt x="23159" y="250"/>
                  </a:lnTo>
                  <a:close/>
                </a:path>
              </a:pathLst>
            </a:custGeom>
            <a:solidFill>
              <a:srgbClr val="6B919E">
                <a:alpha val="21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5"/>
            <p:cNvSpPr/>
            <p:nvPr/>
          </p:nvSpPr>
          <p:spPr>
            <a:xfrm>
              <a:off x="6629631" y="-1010426"/>
              <a:ext cx="3836329" cy="5185773"/>
            </a:xfrm>
            <a:custGeom>
              <a:avLst/>
              <a:gdLst/>
              <a:ahLst/>
              <a:cxnLst/>
              <a:rect l="l" t="t" r="r" b="b"/>
              <a:pathLst>
                <a:path w="81611" h="110318" extrusionOk="0">
                  <a:moveTo>
                    <a:pt x="66498" y="0"/>
                  </a:moveTo>
                  <a:lnTo>
                    <a:pt x="42706" y="4513"/>
                  </a:lnTo>
                  <a:lnTo>
                    <a:pt x="30167" y="40075"/>
                  </a:lnTo>
                  <a:lnTo>
                    <a:pt x="20509" y="52422"/>
                  </a:lnTo>
                  <a:lnTo>
                    <a:pt x="20509" y="62081"/>
                  </a:lnTo>
                  <a:lnTo>
                    <a:pt x="7009" y="90366"/>
                  </a:lnTo>
                  <a:lnTo>
                    <a:pt x="0" y="103212"/>
                  </a:lnTo>
                  <a:lnTo>
                    <a:pt x="29188" y="108704"/>
                  </a:lnTo>
                  <a:lnTo>
                    <a:pt x="67132" y="110317"/>
                  </a:lnTo>
                  <a:lnTo>
                    <a:pt x="81610" y="42879"/>
                  </a:lnTo>
                  <a:lnTo>
                    <a:pt x="77751" y="9332"/>
                  </a:lnTo>
                  <a:lnTo>
                    <a:pt x="664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5"/>
            <p:cNvSpPr/>
            <p:nvPr/>
          </p:nvSpPr>
          <p:spPr>
            <a:xfrm>
              <a:off x="7880613" y="-1010426"/>
              <a:ext cx="2585271" cy="5185773"/>
            </a:xfrm>
            <a:custGeom>
              <a:avLst/>
              <a:gdLst/>
              <a:ahLst/>
              <a:cxnLst/>
              <a:rect l="l" t="t" r="r" b="b"/>
              <a:pathLst>
                <a:path w="54997" h="110318" extrusionOk="0">
                  <a:moveTo>
                    <a:pt x="39884" y="0"/>
                  </a:moveTo>
                  <a:lnTo>
                    <a:pt x="28555" y="2151"/>
                  </a:lnTo>
                  <a:lnTo>
                    <a:pt x="1614" y="69762"/>
                  </a:lnTo>
                  <a:lnTo>
                    <a:pt x="19952" y="35639"/>
                  </a:lnTo>
                  <a:lnTo>
                    <a:pt x="22199" y="49580"/>
                  </a:lnTo>
                  <a:lnTo>
                    <a:pt x="16726" y="63368"/>
                  </a:lnTo>
                  <a:lnTo>
                    <a:pt x="1" y="83933"/>
                  </a:lnTo>
                  <a:lnTo>
                    <a:pt x="1" y="83933"/>
                  </a:lnTo>
                  <a:lnTo>
                    <a:pt x="15920" y="74870"/>
                  </a:lnTo>
                  <a:lnTo>
                    <a:pt x="15920" y="88772"/>
                  </a:lnTo>
                  <a:lnTo>
                    <a:pt x="2574" y="108704"/>
                  </a:lnTo>
                  <a:lnTo>
                    <a:pt x="40518" y="110317"/>
                  </a:lnTo>
                  <a:lnTo>
                    <a:pt x="54996" y="42879"/>
                  </a:lnTo>
                  <a:lnTo>
                    <a:pt x="51137" y="9332"/>
                  </a:lnTo>
                  <a:lnTo>
                    <a:pt x="398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5"/>
            <p:cNvSpPr/>
            <p:nvPr/>
          </p:nvSpPr>
          <p:spPr>
            <a:xfrm>
              <a:off x="7880613" y="1320057"/>
              <a:ext cx="1904650" cy="2855142"/>
            </a:xfrm>
            <a:custGeom>
              <a:avLst/>
              <a:gdLst/>
              <a:ahLst/>
              <a:cxnLst/>
              <a:rect l="l" t="t" r="r" b="b"/>
              <a:pathLst>
                <a:path w="40518" h="60738" extrusionOk="0">
                  <a:moveTo>
                    <a:pt x="22199" y="0"/>
                  </a:moveTo>
                  <a:lnTo>
                    <a:pt x="16726" y="13788"/>
                  </a:lnTo>
                  <a:lnTo>
                    <a:pt x="1" y="34353"/>
                  </a:lnTo>
                  <a:lnTo>
                    <a:pt x="1" y="34353"/>
                  </a:lnTo>
                  <a:lnTo>
                    <a:pt x="15920" y="25290"/>
                  </a:lnTo>
                  <a:lnTo>
                    <a:pt x="15920" y="39192"/>
                  </a:lnTo>
                  <a:lnTo>
                    <a:pt x="2574" y="59124"/>
                  </a:lnTo>
                  <a:lnTo>
                    <a:pt x="40518" y="60737"/>
                  </a:lnTo>
                  <a:lnTo>
                    <a:pt x="28804" y="45279"/>
                  </a:lnTo>
                  <a:lnTo>
                    <a:pt x="2219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5"/>
            <p:cNvSpPr/>
            <p:nvPr/>
          </p:nvSpPr>
          <p:spPr>
            <a:xfrm>
              <a:off x="6629631" y="1453644"/>
              <a:ext cx="1224968" cy="2387558"/>
            </a:xfrm>
            <a:custGeom>
              <a:avLst/>
              <a:gdLst/>
              <a:ahLst/>
              <a:cxnLst/>
              <a:rect l="l" t="t" r="r" b="b"/>
              <a:pathLst>
                <a:path w="26059" h="50791" extrusionOk="0">
                  <a:moveTo>
                    <a:pt x="20509" y="0"/>
                  </a:moveTo>
                  <a:lnTo>
                    <a:pt x="20509" y="9659"/>
                  </a:lnTo>
                  <a:lnTo>
                    <a:pt x="0" y="50790"/>
                  </a:lnTo>
                  <a:lnTo>
                    <a:pt x="21469" y="13845"/>
                  </a:lnTo>
                  <a:lnTo>
                    <a:pt x="26058" y="22371"/>
                  </a:lnTo>
                  <a:lnTo>
                    <a:pt x="2050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2" name="Google Shape;52;p5"/>
          <p:cNvGrpSpPr/>
          <p:nvPr/>
        </p:nvGrpSpPr>
        <p:grpSpPr>
          <a:xfrm flipH="1">
            <a:off x="9522318" y="-1951400"/>
            <a:ext cx="5245097" cy="10446376"/>
            <a:chOff x="-1707550" y="-1463550"/>
            <a:chExt cx="3933823" cy="7834782"/>
          </a:xfrm>
        </p:grpSpPr>
        <p:sp>
          <p:nvSpPr>
            <p:cNvPr id="53" name="Google Shape;53;p5"/>
            <p:cNvSpPr/>
            <p:nvPr/>
          </p:nvSpPr>
          <p:spPr>
            <a:xfrm>
              <a:off x="-362653" y="3055746"/>
              <a:ext cx="2048164" cy="3315486"/>
            </a:xfrm>
            <a:custGeom>
              <a:avLst/>
              <a:gdLst/>
              <a:ahLst/>
              <a:cxnLst/>
              <a:rect l="l" t="t" r="r" b="b"/>
              <a:pathLst>
                <a:path w="43571" h="70531" extrusionOk="0">
                  <a:moveTo>
                    <a:pt x="39327" y="0"/>
                  </a:moveTo>
                  <a:lnTo>
                    <a:pt x="43570" y="16706"/>
                  </a:lnTo>
                  <a:lnTo>
                    <a:pt x="27421" y="70530"/>
                  </a:lnTo>
                  <a:lnTo>
                    <a:pt x="8718" y="59086"/>
                  </a:lnTo>
                  <a:lnTo>
                    <a:pt x="0" y="10274"/>
                  </a:lnTo>
                  <a:lnTo>
                    <a:pt x="27095" y="4186"/>
                  </a:lnTo>
                  <a:close/>
                </a:path>
              </a:pathLst>
            </a:custGeom>
            <a:solidFill>
              <a:srgbClr val="6B919E">
                <a:alpha val="21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5"/>
            <p:cNvSpPr/>
            <p:nvPr/>
          </p:nvSpPr>
          <p:spPr>
            <a:xfrm>
              <a:off x="259219" y="3179415"/>
              <a:ext cx="866583" cy="3191809"/>
            </a:xfrm>
            <a:custGeom>
              <a:avLst/>
              <a:gdLst/>
              <a:ahLst/>
              <a:cxnLst/>
              <a:rect l="l" t="t" r="r" b="b"/>
              <a:pathLst>
                <a:path w="18435" h="67900" extrusionOk="0">
                  <a:moveTo>
                    <a:pt x="18435" y="0"/>
                  </a:moveTo>
                  <a:lnTo>
                    <a:pt x="14191" y="67899"/>
                  </a:lnTo>
                  <a:lnTo>
                    <a:pt x="1" y="21507"/>
                  </a:lnTo>
                  <a:lnTo>
                    <a:pt x="9064" y="2631"/>
                  </a:lnTo>
                  <a:close/>
                </a:path>
              </a:pathLst>
            </a:custGeom>
            <a:solidFill>
              <a:srgbClr val="6B919E">
                <a:alpha val="21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5"/>
            <p:cNvSpPr/>
            <p:nvPr/>
          </p:nvSpPr>
          <p:spPr>
            <a:xfrm>
              <a:off x="-1707550" y="-1463550"/>
              <a:ext cx="3933823" cy="5304937"/>
            </a:xfrm>
            <a:custGeom>
              <a:avLst/>
              <a:gdLst/>
              <a:ahLst/>
              <a:cxnLst/>
              <a:rect l="l" t="t" r="r" b="b"/>
              <a:pathLst>
                <a:path w="83685" h="112853" extrusionOk="0">
                  <a:moveTo>
                    <a:pt x="58280" y="0"/>
                  </a:moveTo>
                  <a:lnTo>
                    <a:pt x="30628" y="4494"/>
                  </a:lnTo>
                  <a:lnTo>
                    <a:pt x="24196" y="21277"/>
                  </a:lnTo>
                  <a:lnTo>
                    <a:pt x="22275" y="57723"/>
                  </a:lnTo>
                  <a:lnTo>
                    <a:pt x="1" y="112852"/>
                  </a:lnTo>
                  <a:lnTo>
                    <a:pt x="55707" y="100332"/>
                  </a:lnTo>
                  <a:lnTo>
                    <a:pt x="67939" y="96146"/>
                  </a:lnTo>
                  <a:lnTo>
                    <a:pt x="76944" y="74390"/>
                  </a:lnTo>
                  <a:lnTo>
                    <a:pt x="79825" y="49715"/>
                  </a:lnTo>
                  <a:lnTo>
                    <a:pt x="83684" y="15113"/>
                  </a:lnTo>
                  <a:lnTo>
                    <a:pt x="5828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5"/>
            <p:cNvSpPr/>
            <p:nvPr/>
          </p:nvSpPr>
          <p:spPr>
            <a:xfrm>
              <a:off x="685269" y="-1463550"/>
              <a:ext cx="1540859" cy="4766937"/>
            </a:xfrm>
            <a:custGeom>
              <a:avLst/>
              <a:gdLst/>
              <a:ahLst/>
              <a:cxnLst/>
              <a:rect l="l" t="t" r="r" b="b"/>
              <a:pathLst>
                <a:path w="32779" h="101408" extrusionOk="0">
                  <a:moveTo>
                    <a:pt x="7374" y="0"/>
                  </a:moveTo>
                  <a:lnTo>
                    <a:pt x="18818" y="24560"/>
                  </a:lnTo>
                  <a:lnTo>
                    <a:pt x="17033" y="34008"/>
                  </a:lnTo>
                  <a:lnTo>
                    <a:pt x="1594" y="48582"/>
                  </a:lnTo>
                  <a:lnTo>
                    <a:pt x="17033" y="38232"/>
                  </a:lnTo>
                  <a:lnTo>
                    <a:pt x="13480" y="47392"/>
                  </a:lnTo>
                  <a:lnTo>
                    <a:pt x="13480" y="57838"/>
                  </a:lnTo>
                  <a:lnTo>
                    <a:pt x="18818" y="71587"/>
                  </a:lnTo>
                  <a:lnTo>
                    <a:pt x="0" y="101408"/>
                  </a:lnTo>
                  <a:lnTo>
                    <a:pt x="4801" y="100332"/>
                  </a:lnTo>
                  <a:lnTo>
                    <a:pt x="17033" y="96146"/>
                  </a:lnTo>
                  <a:lnTo>
                    <a:pt x="26038" y="74390"/>
                  </a:lnTo>
                  <a:lnTo>
                    <a:pt x="28919" y="49715"/>
                  </a:lnTo>
                  <a:lnTo>
                    <a:pt x="32778" y="15113"/>
                  </a:lnTo>
                  <a:lnTo>
                    <a:pt x="737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5"/>
            <p:cNvSpPr/>
            <p:nvPr/>
          </p:nvSpPr>
          <p:spPr>
            <a:xfrm>
              <a:off x="47087" y="1185577"/>
              <a:ext cx="879275" cy="2261155"/>
            </a:xfrm>
            <a:custGeom>
              <a:avLst/>
              <a:gdLst/>
              <a:ahLst/>
              <a:cxnLst/>
              <a:rect l="l" t="t" r="r" b="b"/>
              <a:pathLst>
                <a:path w="18705" h="48102" extrusionOk="0">
                  <a:moveTo>
                    <a:pt x="18704" y="0"/>
                  </a:moveTo>
                  <a:lnTo>
                    <a:pt x="1" y="48102"/>
                  </a:lnTo>
                  <a:lnTo>
                    <a:pt x="13577" y="45049"/>
                  </a:lnTo>
                  <a:lnTo>
                    <a:pt x="10044" y="33988"/>
                  </a:lnTo>
                  <a:lnTo>
                    <a:pt x="1870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5"/>
            <p:cNvSpPr/>
            <p:nvPr/>
          </p:nvSpPr>
          <p:spPr>
            <a:xfrm>
              <a:off x="685269" y="1901315"/>
              <a:ext cx="884634" cy="1401858"/>
            </a:xfrm>
            <a:custGeom>
              <a:avLst/>
              <a:gdLst/>
              <a:ahLst/>
              <a:cxnLst/>
              <a:rect l="l" t="t" r="r" b="b"/>
              <a:pathLst>
                <a:path w="18819" h="29822" extrusionOk="0">
                  <a:moveTo>
                    <a:pt x="18818" y="1"/>
                  </a:moveTo>
                  <a:lnTo>
                    <a:pt x="0" y="29822"/>
                  </a:lnTo>
                  <a:lnTo>
                    <a:pt x="4801" y="28746"/>
                  </a:lnTo>
                  <a:lnTo>
                    <a:pt x="9371" y="27191"/>
                  </a:lnTo>
                  <a:lnTo>
                    <a:pt x="188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5"/>
            <p:cNvSpPr/>
            <p:nvPr/>
          </p:nvSpPr>
          <p:spPr>
            <a:xfrm>
              <a:off x="1318892" y="333527"/>
              <a:ext cx="167018" cy="873822"/>
            </a:xfrm>
            <a:custGeom>
              <a:avLst/>
              <a:gdLst/>
              <a:ahLst/>
              <a:cxnLst/>
              <a:rect l="l" t="t" r="r" b="b"/>
              <a:pathLst>
                <a:path w="3553" h="18589" extrusionOk="0">
                  <a:moveTo>
                    <a:pt x="3553" y="0"/>
                  </a:moveTo>
                  <a:lnTo>
                    <a:pt x="0" y="9160"/>
                  </a:lnTo>
                  <a:lnTo>
                    <a:pt x="0" y="18588"/>
                  </a:lnTo>
                  <a:lnTo>
                    <a:pt x="355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0" name="Google Shape;60;p5"/>
          <p:cNvSpPr txBox="1">
            <a:spLocks noGrp="1"/>
          </p:cNvSpPr>
          <p:nvPr>
            <p:ph type="title" idx="4"/>
          </p:nvPr>
        </p:nvSpPr>
        <p:spPr>
          <a:xfrm>
            <a:off x="950967" y="716800"/>
            <a:ext cx="6225600" cy="57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748190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Title onl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6"/>
          <p:cNvSpPr txBox="1">
            <a:spLocks noGrp="1"/>
          </p:cNvSpPr>
          <p:nvPr>
            <p:ph type="title"/>
          </p:nvPr>
        </p:nvSpPr>
        <p:spPr>
          <a:xfrm>
            <a:off x="950967" y="716800"/>
            <a:ext cx="8170000" cy="57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941709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preserve="1">
  <p:cSld name="One column 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7"/>
          <p:cNvSpPr txBox="1">
            <a:spLocks noGrp="1"/>
          </p:cNvSpPr>
          <p:nvPr>
            <p:ph type="subTitle" idx="1"/>
          </p:nvPr>
        </p:nvSpPr>
        <p:spPr>
          <a:xfrm>
            <a:off x="950967" y="1593433"/>
            <a:ext cx="51264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p7"/>
          <p:cNvSpPr txBox="1">
            <a:spLocks noGrp="1"/>
          </p:cNvSpPr>
          <p:nvPr>
            <p:ph type="title"/>
          </p:nvPr>
        </p:nvSpPr>
        <p:spPr>
          <a:xfrm>
            <a:off x="950967" y="716800"/>
            <a:ext cx="6225600" cy="57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66" name="Google Shape;66;p7"/>
          <p:cNvSpPr/>
          <p:nvPr/>
        </p:nvSpPr>
        <p:spPr>
          <a:xfrm>
            <a:off x="8577051" y="286934"/>
            <a:ext cx="4492477" cy="208335"/>
          </a:xfrm>
          <a:custGeom>
            <a:avLst/>
            <a:gdLst/>
            <a:ahLst/>
            <a:cxnLst/>
            <a:rect l="l" t="t" r="r" b="b"/>
            <a:pathLst>
              <a:path w="27537" h="1277" extrusionOk="0">
                <a:moveTo>
                  <a:pt x="17700" y="1"/>
                </a:moveTo>
                <a:cubicBezTo>
                  <a:pt x="17361" y="1"/>
                  <a:pt x="17043" y="52"/>
                  <a:pt x="16757" y="179"/>
                </a:cubicBezTo>
                <a:cubicBezTo>
                  <a:pt x="15931" y="528"/>
                  <a:pt x="13420" y="697"/>
                  <a:pt x="11895" y="697"/>
                </a:cubicBezTo>
                <a:cubicBezTo>
                  <a:pt x="11393" y="697"/>
                  <a:pt x="10999" y="679"/>
                  <a:pt x="10805" y="642"/>
                </a:cubicBezTo>
                <a:cubicBezTo>
                  <a:pt x="10159" y="557"/>
                  <a:pt x="9507" y="514"/>
                  <a:pt x="8854" y="514"/>
                </a:cubicBezTo>
                <a:cubicBezTo>
                  <a:pt x="8202" y="514"/>
                  <a:pt x="7549" y="557"/>
                  <a:pt x="6903" y="642"/>
                </a:cubicBezTo>
                <a:cubicBezTo>
                  <a:pt x="6702" y="673"/>
                  <a:pt x="6467" y="685"/>
                  <a:pt x="6212" y="685"/>
                </a:cubicBezTo>
                <a:cubicBezTo>
                  <a:pt x="5513" y="685"/>
                  <a:pt x="4659" y="600"/>
                  <a:pt x="3912" y="600"/>
                </a:cubicBezTo>
                <a:cubicBezTo>
                  <a:pt x="3638" y="600"/>
                  <a:pt x="3379" y="611"/>
                  <a:pt x="3147" y="642"/>
                </a:cubicBezTo>
                <a:cubicBezTo>
                  <a:pt x="2050" y="789"/>
                  <a:pt x="1" y="1277"/>
                  <a:pt x="1" y="1277"/>
                </a:cubicBezTo>
                <a:lnTo>
                  <a:pt x="27537" y="1277"/>
                </a:lnTo>
                <a:cubicBezTo>
                  <a:pt x="27537" y="1277"/>
                  <a:pt x="22220" y="959"/>
                  <a:pt x="20830" y="642"/>
                </a:cubicBezTo>
                <a:cubicBezTo>
                  <a:pt x="19784" y="408"/>
                  <a:pt x="18659" y="1"/>
                  <a:pt x="1770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" name="Google Shape;67;p7"/>
          <p:cNvSpPr/>
          <p:nvPr/>
        </p:nvSpPr>
        <p:spPr>
          <a:xfrm>
            <a:off x="9596236" y="6360202"/>
            <a:ext cx="3781557" cy="322959"/>
          </a:xfrm>
          <a:custGeom>
            <a:avLst/>
            <a:gdLst/>
            <a:ahLst/>
            <a:cxnLst/>
            <a:rect l="l" t="t" r="r" b="b"/>
            <a:pathLst>
              <a:path w="74828" h="6391" extrusionOk="0">
                <a:moveTo>
                  <a:pt x="74828" y="0"/>
                </a:moveTo>
                <a:cubicBezTo>
                  <a:pt x="54536" y="1366"/>
                  <a:pt x="34146" y="1586"/>
                  <a:pt x="13756" y="1781"/>
                </a:cubicBezTo>
                <a:lnTo>
                  <a:pt x="27122" y="3098"/>
                </a:lnTo>
                <a:cubicBezTo>
                  <a:pt x="20189" y="3829"/>
                  <a:pt x="13243" y="4199"/>
                  <a:pt x="6292" y="4199"/>
                </a:cubicBezTo>
                <a:cubicBezTo>
                  <a:pt x="4195" y="4199"/>
                  <a:pt x="2098" y="4166"/>
                  <a:pt x="0" y="4098"/>
                </a:cubicBezTo>
                <a:lnTo>
                  <a:pt x="0" y="4098"/>
                </a:lnTo>
                <a:cubicBezTo>
                  <a:pt x="7559" y="5276"/>
                  <a:pt x="15184" y="5861"/>
                  <a:pt x="22816" y="5861"/>
                </a:cubicBezTo>
                <a:cubicBezTo>
                  <a:pt x="26561" y="5861"/>
                  <a:pt x="30307" y="5720"/>
                  <a:pt x="34048" y="5439"/>
                </a:cubicBezTo>
                <a:cubicBezTo>
                  <a:pt x="37487" y="5171"/>
                  <a:pt x="40926" y="4805"/>
                  <a:pt x="44390" y="4659"/>
                </a:cubicBezTo>
                <a:cubicBezTo>
                  <a:pt x="45675" y="4602"/>
                  <a:pt x="46963" y="4578"/>
                  <a:pt x="48252" y="4578"/>
                </a:cubicBezTo>
                <a:cubicBezTo>
                  <a:pt x="51364" y="4578"/>
                  <a:pt x="54480" y="4716"/>
                  <a:pt x="57584" y="4854"/>
                </a:cubicBezTo>
                <a:cubicBezTo>
                  <a:pt x="63340" y="5098"/>
                  <a:pt x="69243" y="5366"/>
                  <a:pt x="74828" y="6390"/>
                </a:cubicBezTo>
                <a:lnTo>
                  <a:pt x="7482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" name="Google Shape;68;p7"/>
          <p:cNvSpPr/>
          <p:nvPr/>
        </p:nvSpPr>
        <p:spPr>
          <a:xfrm>
            <a:off x="1" y="6372534"/>
            <a:ext cx="3298593" cy="298289"/>
          </a:xfrm>
          <a:custGeom>
            <a:avLst/>
            <a:gdLst/>
            <a:ahLst/>
            <a:cxnLst/>
            <a:rect l="l" t="t" r="r" b="b"/>
            <a:pathLst>
              <a:path w="72731" h="6577" extrusionOk="0">
                <a:moveTo>
                  <a:pt x="6033" y="0"/>
                </a:moveTo>
                <a:cubicBezTo>
                  <a:pt x="4022" y="0"/>
                  <a:pt x="2008" y="129"/>
                  <a:pt x="0" y="387"/>
                </a:cubicBezTo>
                <a:lnTo>
                  <a:pt x="0" y="5924"/>
                </a:lnTo>
                <a:cubicBezTo>
                  <a:pt x="2212" y="5131"/>
                  <a:pt x="4316" y="4071"/>
                  <a:pt x="6558" y="4071"/>
                </a:cubicBezTo>
                <a:cubicBezTo>
                  <a:pt x="6937" y="4071"/>
                  <a:pt x="7320" y="4101"/>
                  <a:pt x="7707" y="4168"/>
                </a:cubicBezTo>
                <a:cubicBezTo>
                  <a:pt x="9049" y="4387"/>
                  <a:pt x="10171" y="5046"/>
                  <a:pt x="11439" y="5436"/>
                </a:cubicBezTo>
                <a:cubicBezTo>
                  <a:pt x="12854" y="5851"/>
                  <a:pt x="14390" y="5973"/>
                  <a:pt x="15902" y="6070"/>
                </a:cubicBezTo>
                <a:cubicBezTo>
                  <a:pt x="21369" y="6417"/>
                  <a:pt x="26835" y="6576"/>
                  <a:pt x="32316" y="6576"/>
                </a:cubicBezTo>
                <a:cubicBezTo>
                  <a:pt x="33389" y="6576"/>
                  <a:pt x="34462" y="6570"/>
                  <a:pt x="35536" y="6558"/>
                </a:cubicBezTo>
                <a:cubicBezTo>
                  <a:pt x="31390" y="6412"/>
                  <a:pt x="27292" y="5851"/>
                  <a:pt x="23268" y="4826"/>
                </a:cubicBezTo>
                <a:cubicBezTo>
                  <a:pt x="25338" y="4383"/>
                  <a:pt x="27448" y="4225"/>
                  <a:pt x="29580" y="4225"/>
                </a:cubicBezTo>
                <a:cubicBezTo>
                  <a:pt x="34128" y="4225"/>
                  <a:pt x="38774" y="4944"/>
                  <a:pt x="43341" y="5143"/>
                </a:cubicBezTo>
                <a:cubicBezTo>
                  <a:pt x="44191" y="5178"/>
                  <a:pt x="45042" y="5194"/>
                  <a:pt x="45893" y="5194"/>
                </a:cubicBezTo>
                <a:cubicBezTo>
                  <a:pt x="50407" y="5194"/>
                  <a:pt x="54919" y="4749"/>
                  <a:pt x="59414" y="4339"/>
                </a:cubicBezTo>
                <a:cubicBezTo>
                  <a:pt x="63901" y="3900"/>
                  <a:pt x="68462" y="3461"/>
                  <a:pt x="72730" y="2265"/>
                </a:cubicBezTo>
                <a:cubicBezTo>
                  <a:pt x="70452" y="1811"/>
                  <a:pt x="68142" y="1652"/>
                  <a:pt x="65813" y="1652"/>
                </a:cubicBezTo>
                <a:cubicBezTo>
                  <a:pt x="60350" y="1652"/>
                  <a:pt x="54781" y="2528"/>
                  <a:pt x="49275" y="2528"/>
                </a:cubicBezTo>
                <a:cubicBezTo>
                  <a:pt x="48434" y="2528"/>
                  <a:pt x="47593" y="2508"/>
                  <a:pt x="46755" y="2461"/>
                </a:cubicBezTo>
                <a:cubicBezTo>
                  <a:pt x="40531" y="2132"/>
                  <a:pt x="34410" y="350"/>
                  <a:pt x="28276" y="350"/>
                </a:cubicBezTo>
                <a:cubicBezTo>
                  <a:pt x="27128" y="350"/>
                  <a:pt x="25979" y="412"/>
                  <a:pt x="24829" y="558"/>
                </a:cubicBezTo>
                <a:cubicBezTo>
                  <a:pt x="23024" y="802"/>
                  <a:pt x="21268" y="1217"/>
                  <a:pt x="19463" y="1266"/>
                </a:cubicBezTo>
                <a:cubicBezTo>
                  <a:pt x="19310" y="1271"/>
                  <a:pt x="19157" y="1273"/>
                  <a:pt x="19005" y="1273"/>
                </a:cubicBezTo>
                <a:cubicBezTo>
                  <a:pt x="17014" y="1273"/>
                  <a:pt x="15045" y="851"/>
                  <a:pt x="13098" y="534"/>
                </a:cubicBezTo>
                <a:cubicBezTo>
                  <a:pt x="10753" y="178"/>
                  <a:pt x="8395" y="0"/>
                  <a:pt x="603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9740053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 preserve="1">
  <p:cSld name="Main poin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8"/>
          <p:cNvSpPr/>
          <p:nvPr/>
        </p:nvSpPr>
        <p:spPr>
          <a:xfrm>
            <a:off x="1100" y="4857534"/>
            <a:ext cx="12192085" cy="2000455"/>
          </a:xfrm>
          <a:custGeom>
            <a:avLst/>
            <a:gdLst/>
            <a:ahLst/>
            <a:cxnLst/>
            <a:rect l="l" t="t" r="r" b="b"/>
            <a:pathLst>
              <a:path w="208483" h="100173" extrusionOk="0">
                <a:moveTo>
                  <a:pt x="0" y="1"/>
                </a:moveTo>
                <a:lnTo>
                  <a:pt x="208482" y="1"/>
                </a:lnTo>
                <a:lnTo>
                  <a:pt x="208482" y="100172"/>
                </a:lnTo>
                <a:lnTo>
                  <a:pt x="0" y="100172"/>
                </a:lnTo>
                <a:close/>
              </a:path>
            </a:pathLst>
          </a:custGeom>
          <a:gradFill>
            <a:gsLst>
              <a:gs pos="0">
                <a:srgbClr val="D0F3FF">
                  <a:alpha val="32549"/>
                </a:srgbClr>
              </a:gs>
              <a:gs pos="50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" name="Google Shape;71;p8"/>
          <p:cNvSpPr/>
          <p:nvPr/>
        </p:nvSpPr>
        <p:spPr>
          <a:xfrm>
            <a:off x="3298944" y="4879972"/>
            <a:ext cx="3153115" cy="43773"/>
          </a:xfrm>
          <a:custGeom>
            <a:avLst/>
            <a:gdLst/>
            <a:ahLst/>
            <a:cxnLst/>
            <a:rect l="l" t="t" r="r" b="b"/>
            <a:pathLst>
              <a:path w="35728" h="496" extrusionOk="0">
                <a:moveTo>
                  <a:pt x="17871" y="0"/>
                </a:moveTo>
                <a:cubicBezTo>
                  <a:pt x="8001" y="0"/>
                  <a:pt x="0" y="248"/>
                  <a:pt x="0" y="248"/>
                </a:cubicBezTo>
                <a:cubicBezTo>
                  <a:pt x="0" y="248"/>
                  <a:pt x="8001" y="495"/>
                  <a:pt x="17871" y="495"/>
                </a:cubicBezTo>
                <a:cubicBezTo>
                  <a:pt x="27727" y="495"/>
                  <a:pt x="35727" y="248"/>
                  <a:pt x="35727" y="248"/>
                </a:cubicBezTo>
                <a:cubicBezTo>
                  <a:pt x="35727" y="248"/>
                  <a:pt x="27741" y="0"/>
                  <a:pt x="1787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" name="Google Shape;72;p8"/>
          <p:cNvSpPr/>
          <p:nvPr/>
        </p:nvSpPr>
        <p:spPr>
          <a:xfrm>
            <a:off x="1263148" y="4959302"/>
            <a:ext cx="3153115" cy="43773"/>
          </a:xfrm>
          <a:custGeom>
            <a:avLst/>
            <a:gdLst/>
            <a:ahLst/>
            <a:cxnLst/>
            <a:rect l="l" t="t" r="r" b="b"/>
            <a:pathLst>
              <a:path w="35728" h="496" extrusionOk="0">
                <a:moveTo>
                  <a:pt x="17857" y="1"/>
                </a:moveTo>
                <a:cubicBezTo>
                  <a:pt x="8001" y="1"/>
                  <a:pt x="0" y="248"/>
                  <a:pt x="0" y="248"/>
                </a:cubicBezTo>
                <a:cubicBezTo>
                  <a:pt x="0" y="248"/>
                  <a:pt x="8001" y="496"/>
                  <a:pt x="17857" y="496"/>
                </a:cubicBezTo>
                <a:cubicBezTo>
                  <a:pt x="27727" y="496"/>
                  <a:pt x="35728" y="248"/>
                  <a:pt x="35728" y="248"/>
                </a:cubicBezTo>
                <a:cubicBezTo>
                  <a:pt x="35728" y="248"/>
                  <a:pt x="27727" y="1"/>
                  <a:pt x="1785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" name="Google Shape;73;p8"/>
          <p:cNvSpPr/>
          <p:nvPr/>
        </p:nvSpPr>
        <p:spPr>
          <a:xfrm>
            <a:off x="-40691" y="5595205"/>
            <a:ext cx="9417955" cy="123820"/>
          </a:xfrm>
          <a:custGeom>
            <a:avLst/>
            <a:gdLst/>
            <a:ahLst/>
            <a:cxnLst/>
            <a:rect l="l" t="t" r="r" b="b"/>
            <a:pathLst>
              <a:path w="106715" h="1403" extrusionOk="0">
                <a:moveTo>
                  <a:pt x="53365" y="1"/>
                </a:moveTo>
                <a:cubicBezTo>
                  <a:pt x="23892" y="1"/>
                  <a:pt x="0" y="702"/>
                  <a:pt x="0" y="702"/>
                </a:cubicBezTo>
                <a:cubicBezTo>
                  <a:pt x="0" y="702"/>
                  <a:pt x="23892" y="1403"/>
                  <a:pt x="53365" y="1403"/>
                </a:cubicBezTo>
                <a:cubicBezTo>
                  <a:pt x="82837" y="1403"/>
                  <a:pt x="106715" y="702"/>
                  <a:pt x="106715" y="702"/>
                </a:cubicBezTo>
                <a:cubicBezTo>
                  <a:pt x="106715" y="702"/>
                  <a:pt x="82837" y="1"/>
                  <a:pt x="5336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8"/>
          <p:cNvSpPr/>
          <p:nvPr/>
        </p:nvSpPr>
        <p:spPr>
          <a:xfrm>
            <a:off x="3662670" y="5893805"/>
            <a:ext cx="9419191" cy="123820"/>
          </a:xfrm>
          <a:custGeom>
            <a:avLst/>
            <a:gdLst/>
            <a:ahLst/>
            <a:cxnLst/>
            <a:rect l="l" t="t" r="r" b="b"/>
            <a:pathLst>
              <a:path w="106729" h="1403" extrusionOk="0">
                <a:moveTo>
                  <a:pt x="53365" y="1"/>
                </a:moveTo>
                <a:cubicBezTo>
                  <a:pt x="23892" y="1"/>
                  <a:pt x="1" y="702"/>
                  <a:pt x="1" y="702"/>
                </a:cubicBezTo>
                <a:cubicBezTo>
                  <a:pt x="1" y="702"/>
                  <a:pt x="23892" y="1403"/>
                  <a:pt x="53365" y="1403"/>
                </a:cubicBezTo>
                <a:cubicBezTo>
                  <a:pt x="82837" y="1403"/>
                  <a:pt x="106729" y="702"/>
                  <a:pt x="106729" y="702"/>
                </a:cubicBezTo>
                <a:cubicBezTo>
                  <a:pt x="106729" y="702"/>
                  <a:pt x="82837" y="1"/>
                  <a:pt x="5336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5" name="Google Shape;75;p8"/>
          <p:cNvGrpSpPr/>
          <p:nvPr/>
        </p:nvGrpSpPr>
        <p:grpSpPr>
          <a:xfrm>
            <a:off x="3052623" y="4126805"/>
            <a:ext cx="909980" cy="1220476"/>
            <a:chOff x="1960842" y="2424078"/>
            <a:chExt cx="682485" cy="915357"/>
          </a:xfrm>
        </p:grpSpPr>
        <p:sp>
          <p:nvSpPr>
            <p:cNvPr id="76" name="Google Shape;76;p8"/>
            <p:cNvSpPr/>
            <p:nvPr/>
          </p:nvSpPr>
          <p:spPr>
            <a:xfrm>
              <a:off x="2018164" y="3045485"/>
              <a:ext cx="589687" cy="293950"/>
            </a:xfrm>
            <a:custGeom>
              <a:avLst/>
              <a:gdLst/>
              <a:ahLst/>
              <a:cxnLst/>
              <a:rect l="l" t="t" r="r" b="b"/>
              <a:pathLst>
                <a:path w="8909" h="4441" extrusionOk="0">
                  <a:moveTo>
                    <a:pt x="6544" y="3204"/>
                  </a:moveTo>
                  <a:lnTo>
                    <a:pt x="5623" y="3300"/>
                  </a:lnTo>
                  <a:lnTo>
                    <a:pt x="4949" y="3149"/>
                  </a:lnTo>
                  <a:lnTo>
                    <a:pt x="4070" y="4441"/>
                  </a:lnTo>
                  <a:lnTo>
                    <a:pt x="2860" y="2681"/>
                  </a:lnTo>
                  <a:lnTo>
                    <a:pt x="1691" y="2434"/>
                  </a:lnTo>
                  <a:lnTo>
                    <a:pt x="1" y="1"/>
                  </a:lnTo>
                  <a:lnTo>
                    <a:pt x="8908" y="1"/>
                  </a:lnTo>
                  <a:close/>
                </a:path>
              </a:pathLst>
            </a:custGeom>
            <a:solidFill>
              <a:srgbClr val="6B919E">
                <a:alpha val="45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" name="Google Shape;77;p8"/>
            <p:cNvSpPr/>
            <p:nvPr/>
          </p:nvSpPr>
          <p:spPr>
            <a:xfrm>
              <a:off x="1960842" y="2998423"/>
              <a:ext cx="682485" cy="94453"/>
            </a:xfrm>
            <a:custGeom>
              <a:avLst/>
              <a:gdLst/>
              <a:ahLst/>
              <a:cxnLst/>
              <a:rect l="l" t="t" r="r" b="b"/>
              <a:pathLst>
                <a:path w="10311" h="1427" extrusionOk="0">
                  <a:moveTo>
                    <a:pt x="5113" y="0"/>
                  </a:moveTo>
                  <a:cubicBezTo>
                    <a:pt x="3391" y="0"/>
                    <a:pt x="1672" y="234"/>
                    <a:pt x="1" y="698"/>
                  </a:cubicBezTo>
                  <a:cubicBezTo>
                    <a:pt x="1" y="698"/>
                    <a:pt x="853" y="1427"/>
                    <a:pt x="5156" y="1427"/>
                  </a:cubicBezTo>
                  <a:cubicBezTo>
                    <a:pt x="5199" y="1427"/>
                    <a:pt x="5243" y="1427"/>
                    <a:pt x="5286" y="1427"/>
                  </a:cubicBezTo>
                  <a:cubicBezTo>
                    <a:pt x="9771" y="1427"/>
                    <a:pt x="10310" y="726"/>
                    <a:pt x="10310" y="726"/>
                  </a:cubicBezTo>
                  <a:cubicBezTo>
                    <a:pt x="8607" y="241"/>
                    <a:pt x="6859" y="0"/>
                    <a:pt x="51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" name="Google Shape;78;p8"/>
            <p:cNvSpPr/>
            <p:nvPr/>
          </p:nvSpPr>
          <p:spPr>
            <a:xfrm>
              <a:off x="2017237" y="2424078"/>
              <a:ext cx="589687" cy="622385"/>
            </a:xfrm>
            <a:custGeom>
              <a:avLst/>
              <a:gdLst/>
              <a:ahLst/>
              <a:cxnLst/>
              <a:rect l="l" t="t" r="r" b="b"/>
              <a:pathLst>
                <a:path w="8909" h="9403" extrusionOk="0">
                  <a:moveTo>
                    <a:pt x="1" y="9389"/>
                  </a:moveTo>
                  <a:lnTo>
                    <a:pt x="1705" y="2474"/>
                  </a:lnTo>
                  <a:lnTo>
                    <a:pt x="3520" y="1375"/>
                  </a:lnTo>
                  <a:lnTo>
                    <a:pt x="5637" y="0"/>
                  </a:lnTo>
                  <a:lnTo>
                    <a:pt x="6572" y="289"/>
                  </a:lnTo>
                  <a:lnTo>
                    <a:pt x="8909" y="940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" name="Google Shape;79;p8"/>
            <p:cNvSpPr/>
            <p:nvPr/>
          </p:nvSpPr>
          <p:spPr>
            <a:xfrm>
              <a:off x="2017237" y="2515025"/>
              <a:ext cx="232989" cy="530513"/>
            </a:xfrm>
            <a:custGeom>
              <a:avLst/>
              <a:gdLst/>
              <a:ahLst/>
              <a:cxnLst/>
              <a:rect l="l" t="t" r="r" b="b"/>
              <a:pathLst>
                <a:path w="3520" h="8015" extrusionOk="0">
                  <a:moveTo>
                    <a:pt x="3520" y="1"/>
                  </a:moveTo>
                  <a:lnTo>
                    <a:pt x="2187" y="4688"/>
                  </a:lnTo>
                  <a:lnTo>
                    <a:pt x="3410" y="8015"/>
                  </a:lnTo>
                  <a:lnTo>
                    <a:pt x="1" y="8015"/>
                  </a:lnTo>
                  <a:lnTo>
                    <a:pt x="1705" y="11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" name="Google Shape;80;p8"/>
            <p:cNvSpPr/>
            <p:nvPr/>
          </p:nvSpPr>
          <p:spPr>
            <a:xfrm>
              <a:off x="2215614" y="2936335"/>
              <a:ext cx="391315" cy="118348"/>
            </a:xfrm>
            <a:custGeom>
              <a:avLst/>
              <a:gdLst/>
              <a:ahLst/>
              <a:cxnLst/>
              <a:rect l="l" t="t" r="r" b="b"/>
              <a:pathLst>
                <a:path w="5912" h="1788" extrusionOk="0">
                  <a:moveTo>
                    <a:pt x="1" y="509"/>
                  </a:moveTo>
                  <a:lnTo>
                    <a:pt x="3932" y="0"/>
                  </a:lnTo>
                  <a:lnTo>
                    <a:pt x="5623" y="536"/>
                  </a:lnTo>
                  <a:lnTo>
                    <a:pt x="5912" y="1664"/>
                  </a:lnTo>
                  <a:lnTo>
                    <a:pt x="468" y="178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8"/>
            <p:cNvSpPr/>
            <p:nvPr/>
          </p:nvSpPr>
          <p:spPr>
            <a:xfrm>
              <a:off x="2017237" y="2950898"/>
              <a:ext cx="229348" cy="103786"/>
            </a:xfrm>
            <a:custGeom>
              <a:avLst/>
              <a:gdLst/>
              <a:ahLst/>
              <a:cxnLst/>
              <a:rect l="l" t="t" r="r" b="b"/>
              <a:pathLst>
                <a:path w="3465" h="1568" extrusionOk="0">
                  <a:moveTo>
                    <a:pt x="2998" y="289"/>
                  </a:moveTo>
                  <a:lnTo>
                    <a:pt x="812" y="0"/>
                  </a:lnTo>
                  <a:lnTo>
                    <a:pt x="262" y="371"/>
                  </a:lnTo>
                  <a:lnTo>
                    <a:pt x="1" y="1430"/>
                  </a:lnTo>
                  <a:lnTo>
                    <a:pt x="3465" y="156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2100970" y="2825332"/>
              <a:ext cx="145618" cy="229348"/>
            </a:xfrm>
            <a:custGeom>
              <a:avLst/>
              <a:gdLst/>
              <a:ahLst/>
              <a:cxnLst/>
              <a:rect l="l" t="t" r="r" b="b"/>
              <a:pathLst>
                <a:path w="2200" h="3465" extrusionOk="0">
                  <a:moveTo>
                    <a:pt x="922" y="0"/>
                  </a:moveTo>
                  <a:lnTo>
                    <a:pt x="1" y="3327"/>
                  </a:lnTo>
                  <a:lnTo>
                    <a:pt x="2200" y="346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2309341" y="2424078"/>
              <a:ext cx="224781" cy="335782"/>
            </a:xfrm>
            <a:custGeom>
              <a:avLst/>
              <a:gdLst/>
              <a:ahLst/>
              <a:cxnLst/>
              <a:rect l="l" t="t" r="r" b="b"/>
              <a:pathLst>
                <a:path w="3396" h="5073" extrusionOk="0">
                  <a:moveTo>
                    <a:pt x="1224" y="0"/>
                  </a:moveTo>
                  <a:lnTo>
                    <a:pt x="0" y="797"/>
                  </a:lnTo>
                  <a:lnTo>
                    <a:pt x="1375" y="275"/>
                  </a:lnTo>
                  <a:lnTo>
                    <a:pt x="1870" y="426"/>
                  </a:lnTo>
                  <a:cubicBezTo>
                    <a:pt x="1870" y="426"/>
                    <a:pt x="3368" y="5018"/>
                    <a:pt x="3382" y="5073"/>
                  </a:cubicBezTo>
                  <a:cubicBezTo>
                    <a:pt x="3382" y="5073"/>
                    <a:pt x="3382" y="5073"/>
                    <a:pt x="3382" y="5073"/>
                  </a:cubicBezTo>
                  <a:cubicBezTo>
                    <a:pt x="3396" y="5073"/>
                    <a:pt x="2159" y="289"/>
                    <a:pt x="2159" y="289"/>
                  </a:cubicBezTo>
                  <a:lnTo>
                    <a:pt x="12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4" name="Google Shape;84;p8"/>
          <p:cNvGrpSpPr/>
          <p:nvPr/>
        </p:nvGrpSpPr>
        <p:grpSpPr>
          <a:xfrm>
            <a:off x="4599482" y="5061236"/>
            <a:ext cx="450180" cy="132293"/>
            <a:chOff x="3120986" y="3201102"/>
            <a:chExt cx="337635" cy="99220"/>
          </a:xfrm>
        </p:grpSpPr>
        <p:sp>
          <p:nvSpPr>
            <p:cNvPr id="85" name="Google Shape;85;p8"/>
            <p:cNvSpPr/>
            <p:nvPr/>
          </p:nvSpPr>
          <p:spPr>
            <a:xfrm>
              <a:off x="3153750" y="3259351"/>
              <a:ext cx="272107" cy="40972"/>
            </a:xfrm>
            <a:custGeom>
              <a:avLst/>
              <a:gdLst/>
              <a:ahLst/>
              <a:cxnLst/>
              <a:rect l="l" t="t" r="r" b="b"/>
              <a:pathLst>
                <a:path w="4111" h="619" extrusionOk="0">
                  <a:moveTo>
                    <a:pt x="2791" y="440"/>
                  </a:moveTo>
                  <a:lnTo>
                    <a:pt x="2860" y="413"/>
                  </a:lnTo>
                  <a:lnTo>
                    <a:pt x="2915" y="399"/>
                  </a:lnTo>
                  <a:lnTo>
                    <a:pt x="3011" y="358"/>
                  </a:lnTo>
                  <a:lnTo>
                    <a:pt x="3121" y="330"/>
                  </a:lnTo>
                  <a:lnTo>
                    <a:pt x="3148" y="316"/>
                  </a:lnTo>
                  <a:lnTo>
                    <a:pt x="4111" y="0"/>
                  </a:lnTo>
                  <a:lnTo>
                    <a:pt x="0" y="0"/>
                  </a:lnTo>
                  <a:lnTo>
                    <a:pt x="523" y="619"/>
                  </a:lnTo>
                  <a:lnTo>
                    <a:pt x="2543" y="509"/>
                  </a:lnTo>
                  <a:lnTo>
                    <a:pt x="2708" y="454"/>
                  </a:lnTo>
                  <a:close/>
                </a:path>
              </a:pathLst>
            </a:custGeom>
            <a:solidFill>
              <a:srgbClr val="6B919E">
                <a:alpha val="45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" name="Google Shape;86;p8"/>
            <p:cNvSpPr/>
            <p:nvPr/>
          </p:nvSpPr>
          <p:spPr>
            <a:xfrm>
              <a:off x="3120986" y="3252004"/>
              <a:ext cx="337635" cy="14760"/>
            </a:xfrm>
            <a:custGeom>
              <a:avLst/>
              <a:gdLst/>
              <a:ahLst/>
              <a:cxnLst/>
              <a:rect l="l" t="t" r="r" b="b"/>
              <a:pathLst>
                <a:path w="5101" h="223" extrusionOk="0">
                  <a:moveTo>
                    <a:pt x="2324" y="0"/>
                  </a:moveTo>
                  <a:cubicBezTo>
                    <a:pt x="1024" y="0"/>
                    <a:pt x="0" y="111"/>
                    <a:pt x="0" y="111"/>
                  </a:cubicBezTo>
                  <a:cubicBezTo>
                    <a:pt x="0" y="111"/>
                    <a:pt x="413" y="221"/>
                    <a:pt x="2544" y="221"/>
                  </a:cubicBezTo>
                  <a:cubicBezTo>
                    <a:pt x="2679" y="222"/>
                    <a:pt x="2807" y="222"/>
                    <a:pt x="2928" y="222"/>
                  </a:cubicBezTo>
                  <a:cubicBezTo>
                    <a:pt x="4869" y="222"/>
                    <a:pt x="5100" y="125"/>
                    <a:pt x="5100" y="125"/>
                  </a:cubicBezTo>
                  <a:cubicBezTo>
                    <a:pt x="5100" y="125"/>
                    <a:pt x="3959" y="1"/>
                    <a:pt x="2544" y="1"/>
                  </a:cubicBezTo>
                  <a:cubicBezTo>
                    <a:pt x="2470" y="1"/>
                    <a:pt x="2397" y="0"/>
                    <a:pt x="23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3153750" y="3201102"/>
              <a:ext cx="272107" cy="58313"/>
            </a:xfrm>
            <a:custGeom>
              <a:avLst/>
              <a:gdLst/>
              <a:ahLst/>
              <a:cxnLst/>
              <a:rect l="l" t="t" r="r" b="b"/>
              <a:pathLst>
                <a:path w="4111" h="881" extrusionOk="0">
                  <a:moveTo>
                    <a:pt x="0" y="880"/>
                  </a:moveTo>
                  <a:lnTo>
                    <a:pt x="523" y="1"/>
                  </a:lnTo>
                  <a:lnTo>
                    <a:pt x="2543" y="138"/>
                  </a:lnTo>
                  <a:lnTo>
                    <a:pt x="4111" y="88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3176454" y="3201102"/>
              <a:ext cx="191157" cy="30977"/>
            </a:xfrm>
            <a:custGeom>
              <a:avLst/>
              <a:gdLst/>
              <a:ahLst/>
              <a:cxnLst/>
              <a:rect l="l" t="t" r="r" b="b"/>
              <a:pathLst>
                <a:path w="2888" h="468" extrusionOk="0">
                  <a:moveTo>
                    <a:pt x="180" y="1"/>
                  </a:moveTo>
                  <a:lnTo>
                    <a:pt x="1" y="303"/>
                  </a:lnTo>
                  <a:lnTo>
                    <a:pt x="482" y="207"/>
                  </a:lnTo>
                  <a:cubicBezTo>
                    <a:pt x="482" y="207"/>
                    <a:pt x="2866" y="464"/>
                    <a:pt x="2888" y="468"/>
                  </a:cubicBezTo>
                  <a:lnTo>
                    <a:pt x="2888" y="468"/>
                  </a:lnTo>
                  <a:lnTo>
                    <a:pt x="2200" y="138"/>
                  </a:lnTo>
                  <a:lnTo>
                    <a:pt x="180" y="1"/>
                  </a:lnTo>
                  <a:close/>
                  <a:moveTo>
                    <a:pt x="2888" y="468"/>
                  </a:moveTo>
                  <a:lnTo>
                    <a:pt x="2888" y="468"/>
                  </a:lnTo>
                  <a:cubicBezTo>
                    <a:pt x="2888" y="468"/>
                    <a:pt x="2888" y="468"/>
                    <a:pt x="2888" y="46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9" name="Google Shape;89;p8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5650400" cy="301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10666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90" name="Google Shape;90;p8"/>
          <p:cNvSpPr/>
          <p:nvPr/>
        </p:nvSpPr>
        <p:spPr>
          <a:xfrm>
            <a:off x="7111881" y="6068552"/>
            <a:ext cx="13204287" cy="240225"/>
          </a:xfrm>
          <a:custGeom>
            <a:avLst/>
            <a:gdLst/>
            <a:ahLst/>
            <a:cxnLst/>
            <a:rect l="l" t="t" r="r" b="b"/>
            <a:pathLst>
              <a:path w="149618" h="2722" extrusionOk="0">
                <a:moveTo>
                  <a:pt x="74809" y="0"/>
                </a:moveTo>
                <a:cubicBezTo>
                  <a:pt x="33501" y="0"/>
                  <a:pt x="0" y="1361"/>
                  <a:pt x="0" y="1361"/>
                </a:cubicBezTo>
                <a:cubicBezTo>
                  <a:pt x="0" y="1361"/>
                  <a:pt x="33487" y="2722"/>
                  <a:pt x="74809" y="2722"/>
                </a:cubicBezTo>
                <a:cubicBezTo>
                  <a:pt x="116117" y="2722"/>
                  <a:pt x="149618" y="1361"/>
                  <a:pt x="149618" y="1361"/>
                </a:cubicBezTo>
                <a:cubicBezTo>
                  <a:pt x="149618" y="1361"/>
                  <a:pt x="116131" y="0"/>
                  <a:pt x="7480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91" name="Google Shape;91;p8"/>
          <p:cNvGrpSpPr/>
          <p:nvPr/>
        </p:nvGrpSpPr>
        <p:grpSpPr>
          <a:xfrm>
            <a:off x="-751901" y="2194605"/>
            <a:ext cx="3369901" cy="4723960"/>
            <a:chOff x="-30515" y="874989"/>
            <a:chExt cx="3077348" cy="4313856"/>
          </a:xfrm>
        </p:grpSpPr>
        <p:sp>
          <p:nvSpPr>
            <p:cNvPr id="92" name="Google Shape;92;p8"/>
            <p:cNvSpPr/>
            <p:nvPr/>
          </p:nvSpPr>
          <p:spPr>
            <a:xfrm>
              <a:off x="-30515" y="874989"/>
              <a:ext cx="3077305" cy="4313801"/>
            </a:xfrm>
            <a:custGeom>
              <a:avLst/>
              <a:gdLst/>
              <a:ahLst/>
              <a:cxnLst/>
              <a:rect l="l" t="t" r="r" b="b"/>
              <a:pathLst>
                <a:path w="46492" h="65173" extrusionOk="0">
                  <a:moveTo>
                    <a:pt x="46491" y="65172"/>
                  </a:moveTo>
                  <a:lnTo>
                    <a:pt x="29445" y="34902"/>
                  </a:lnTo>
                  <a:lnTo>
                    <a:pt x="19026" y="31548"/>
                  </a:lnTo>
                  <a:lnTo>
                    <a:pt x="4482" y="1732"/>
                  </a:lnTo>
                  <a:lnTo>
                    <a:pt x="0" y="0"/>
                  </a:lnTo>
                  <a:lnTo>
                    <a:pt x="0" y="6517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" name="Google Shape;93;p8"/>
            <p:cNvSpPr/>
            <p:nvPr/>
          </p:nvSpPr>
          <p:spPr>
            <a:xfrm>
              <a:off x="1504474" y="3052364"/>
              <a:ext cx="1542359" cy="2136481"/>
            </a:xfrm>
            <a:custGeom>
              <a:avLst/>
              <a:gdLst/>
              <a:ahLst/>
              <a:cxnLst/>
              <a:rect l="l" t="t" r="r" b="b"/>
              <a:pathLst>
                <a:path w="23302" h="32278" extrusionOk="0">
                  <a:moveTo>
                    <a:pt x="6255" y="2007"/>
                  </a:moveTo>
                  <a:lnTo>
                    <a:pt x="23301" y="32277"/>
                  </a:lnTo>
                  <a:lnTo>
                    <a:pt x="15603" y="32277"/>
                  </a:lnTo>
                  <a:lnTo>
                    <a:pt x="16524" y="2609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" name="Google Shape;94;p8"/>
            <p:cNvSpPr/>
            <p:nvPr/>
          </p:nvSpPr>
          <p:spPr>
            <a:xfrm>
              <a:off x="-30515" y="874989"/>
              <a:ext cx="1259331" cy="2088228"/>
            </a:xfrm>
            <a:custGeom>
              <a:avLst/>
              <a:gdLst/>
              <a:ahLst/>
              <a:cxnLst/>
              <a:rect l="l" t="t" r="r" b="b"/>
              <a:pathLst>
                <a:path w="19026" h="31549" extrusionOk="0">
                  <a:moveTo>
                    <a:pt x="19026" y="31548"/>
                  </a:moveTo>
                  <a:lnTo>
                    <a:pt x="15314" y="29981"/>
                  </a:lnTo>
                  <a:lnTo>
                    <a:pt x="3863" y="2255"/>
                  </a:lnTo>
                  <a:lnTo>
                    <a:pt x="0" y="1911"/>
                  </a:lnTo>
                  <a:lnTo>
                    <a:pt x="0" y="0"/>
                  </a:lnTo>
                  <a:lnTo>
                    <a:pt x="4482" y="173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5" name="Google Shape;95;p8"/>
          <p:cNvGrpSpPr/>
          <p:nvPr/>
        </p:nvGrpSpPr>
        <p:grpSpPr>
          <a:xfrm>
            <a:off x="4485213" y="6147363"/>
            <a:ext cx="1425556" cy="575155"/>
            <a:chOff x="3363909" y="4610522"/>
            <a:chExt cx="1069167" cy="431366"/>
          </a:xfrm>
        </p:grpSpPr>
        <p:sp>
          <p:nvSpPr>
            <p:cNvPr id="96" name="Google Shape;96;p8"/>
            <p:cNvSpPr/>
            <p:nvPr/>
          </p:nvSpPr>
          <p:spPr>
            <a:xfrm>
              <a:off x="3412163" y="4826174"/>
              <a:ext cx="971802" cy="215713"/>
            </a:xfrm>
            <a:custGeom>
              <a:avLst/>
              <a:gdLst/>
              <a:ahLst/>
              <a:cxnLst/>
              <a:rect l="l" t="t" r="r" b="b"/>
              <a:pathLst>
                <a:path w="14682" h="3259" extrusionOk="0">
                  <a:moveTo>
                    <a:pt x="14682" y="1"/>
                  </a:moveTo>
                  <a:lnTo>
                    <a:pt x="0" y="1"/>
                  </a:lnTo>
                  <a:lnTo>
                    <a:pt x="3478" y="2942"/>
                  </a:lnTo>
                  <a:lnTo>
                    <a:pt x="5183" y="3259"/>
                  </a:lnTo>
                  <a:lnTo>
                    <a:pt x="7341" y="1224"/>
                  </a:lnTo>
                  <a:lnTo>
                    <a:pt x="11657" y="1623"/>
                  </a:lnTo>
                  <a:close/>
                </a:path>
              </a:pathLst>
            </a:custGeom>
            <a:solidFill>
              <a:srgbClr val="6B919E">
                <a:alpha val="45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" name="Google Shape;97;p8"/>
            <p:cNvSpPr/>
            <p:nvPr/>
          </p:nvSpPr>
          <p:spPr>
            <a:xfrm>
              <a:off x="3363909" y="4801617"/>
              <a:ext cx="1069167" cy="48385"/>
            </a:xfrm>
            <a:custGeom>
              <a:avLst/>
              <a:gdLst/>
              <a:ahLst/>
              <a:cxnLst/>
              <a:rect l="l" t="t" r="r" b="b"/>
              <a:pathLst>
                <a:path w="16153" h="731" extrusionOk="0">
                  <a:moveTo>
                    <a:pt x="8084" y="0"/>
                  </a:moveTo>
                  <a:cubicBezTo>
                    <a:pt x="3616" y="14"/>
                    <a:pt x="1" y="385"/>
                    <a:pt x="1" y="385"/>
                  </a:cubicBezTo>
                  <a:cubicBezTo>
                    <a:pt x="1" y="385"/>
                    <a:pt x="793" y="730"/>
                    <a:pt x="7333" y="730"/>
                  </a:cubicBezTo>
                  <a:cubicBezTo>
                    <a:pt x="7575" y="730"/>
                    <a:pt x="7826" y="730"/>
                    <a:pt x="8084" y="729"/>
                  </a:cubicBezTo>
                  <a:cubicBezTo>
                    <a:pt x="14806" y="715"/>
                    <a:pt x="16153" y="344"/>
                    <a:pt x="16153" y="344"/>
                  </a:cubicBezTo>
                  <a:cubicBezTo>
                    <a:pt x="16153" y="344"/>
                    <a:pt x="12551" y="0"/>
                    <a:pt x="80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" name="Google Shape;98;p8"/>
            <p:cNvSpPr/>
            <p:nvPr/>
          </p:nvSpPr>
          <p:spPr>
            <a:xfrm>
              <a:off x="3412163" y="4610522"/>
              <a:ext cx="971802" cy="215713"/>
            </a:xfrm>
            <a:custGeom>
              <a:avLst/>
              <a:gdLst/>
              <a:ahLst/>
              <a:cxnLst/>
              <a:rect l="l" t="t" r="r" b="b"/>
              <a:pathLst>
                <a:path w="14682" h="3259" extrusionOk="0">
                  <a:moveTo>
                    <a:pt x="14682" y="3259"/>
                  </a:moveTo>
                  <a:lnTo>
                    <a:pt x="0" y="3259"/>
                  </a:lnTo>
                  <a:lnTo>
                    <a:pt x="3478" y="317"/>
                  </a:lnTo>
                  <a:lnTo>
                    <a:pt x="5183" y="1"/>
                  </a:lnTo>
                  <a:lnTo>
                    <a:pt x="7341" y="2035"/>
                  </a:lnTo>
                  <a:lnTo>
                    <a:pt x="11657" y="163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" name="Google Shape;99;p8"/>
            <p:cNvSpPr/>
            <p:nvPr/>
          </p:nvSpPr>
          <p:spPr>
            <a:xfrm>
              <a:off x="3898077" y="4738801"/>
              <a:ext cx="69169" cy="51959"/>
            </a:xfrm>
            <a:custGeom>
              <a:avLst/>
              <a:gdLst/>
              <a:ahLst/>
              <a:cxnLst/>
              <a:rect l="l" t="t" r="r" b="b"/>
              <a:pathLst>
                <a:path w="1045" h="785" extrusionOk="0">
                  <a:moveTo>
                    <a:pt x="0" y="97"/>
                  </a:moveTo>
                  <a:lnTo>
                    <a:pt x="729" y="785"/>
                  </a:lnTo>
                  <a:lnTo>
                    <a:pt x="104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" name="Google Shape;100;p8"/>
            <p:cNvSpPr/>
            <p:nvPr/>
          </p:nvSpPr>
          <p:spPr>
            <a:xfrm>
              <a:off x="3594125" y="4610522"/>
              <a:ext cx="225708" cy="61027"/>
            </a:xfrm>
            <a:custGeom>
              <a:avLst/>
              <a:gdLst/>
              <a:ahLst/>
              <a:cxnLst/>
              <a:rect l="l" t="t" r="r" b="b"/>
              <a:pathLst>
                <a:path w="3410" h="922" extrusionOk="0">
                  <a:moveTo>
                    <a:pt x="2434" y="1"/>
                  </a:moveTo>
                  <a:lnTo>
                    <a:pt x="729" y="317"/>
                  </a:lnTo>
                  <a:lnTo>
                    <a:pt x="1" y="922"/>
                  </a:lnTo>
                  <a:lnTo>
                    <a:pt x="743" y="454"/>
                  </a:lnTo>
                  <a:lnTo>
                    <a:pt x="2283" y="221"/>
                  </a:lnTo>
                  <a:lnTo>
                    <a:pt x="3410" y="922"/>
                  </a:lnTo>
                  <a:lnTo>
                    <a:pt x="243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" name="Google Shape;101;p8"/>
            <p:cNvSpPr/>
            <p:nvPr/>
          </p:nvSpPr>
          <p:spPr>
            <a:xfrm>
              <a:off x="4028144" y="4718811"/>
              <a:ext cx="236629" cy="42825"/>
            </a:xfrm>
            <a:custGeom>
              <a:avLst/>
              <a:gdLst/>
              <a:ahLst/>
              <a:cxnLst/>
              <a:rect l="l" t="t" r="r" b="b"/>
              <a:pathLst>
                <a:path w="3575" h="647" extrusionOk="0">
                  <a:moveTo>
                    <a:pt x="2351" y="1"/>
                  </a:moveTo>
                  <a:lnTo>
                    <a:pt x="1" y="220"/>
                  </a:lnTo>
                  <a:lnTo>
                    <a:pt x="2173" y="303"/>
                  </a:lnTo>
                  <a:lnTo>
                    <a:pt x="3575" y="647"/>
                  </a:lnTo>
                  <a:lnTo>
                    <a:pt x="235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2" name="Google Shape;102;p8"/>
          <p:cNvGrpSpPr/>
          <p:nvPr/>
        </p:nvGrpSpPr>
        <p:grpSpPr>
          <a:xfrm>
            <a:off x="6452056" y="5612690"/>
            <a:ext cx="5793037" cy="1258140"/>
            <a:chOff x="4799221" y="4169696"/>
            <a:chExt cx="4344778" cy="943605"/>
          </a:xfrm>
        </p:grpSpPr>
        <p:sp>
          <p:nvSpPr>
            <p:cNvPr id="103" name="Google Shape;103;p8"/>
            <p:cNvSpPr/>
            <p:nvPr/>
          </p:nvSpPr>
          <p:spPr>
            <a:xfrm>
              <a:off x="4799221" y="4169696"/>
              <a:ext cx="4344778" cy="943605"/>
            </a:xfrm>
            <a:custGeom>
              <a:avLst/>
              <a:gdLst/>
              <a:ahLst/>
              <a:cxnLst/>
              <a:rect l="l" t="t" r="r" b="b"/>
              <a:pathLst>
                <a:path w="65641" h="14256" extrusionOk="0">
                  <a:moveTo>
                    <a:pt x="0" y="14255"/>
                  </a:moveTo>
                  <a:lnTo>
                    <a:pt x="40347" y="2694"/>
                  </a:lnTo>
                  <a:lnTo>
                    <a:pt x="65640" y="0"/>
                  </a:lnTo>
                  <a:lnTo>
                    <a:pt x="65640" y="142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" name="Google Shape;104;p8"/>
            <p:cNvSpPr/>
            <p:nvPr/>
          </p:nvSpPr>
          <p:spPr>
            <a:xfrm>
              <a:off x="5750993" y="4183331"/>
              <a:ext cx="3261976" cy="657002"/>
            </a:xfrm>
            <a:custGeom>
              <a:avLst/>
              <a:gdLst/>
              <a:ahLst/>
              <a:cxnLst/>
              <a:rect l="l" t="t" r="r" b="b"/>
              <a:pathLst>
                <a:path w="49282" h="9926" extrusionOk="0">
                  <a:moveTo>
                    <a:pt x="0" y="9925"/>
                  </a:moveTo>
                  <a:lnTo>
                    <a:pt x="27315" y="5293"/>
                  </a:lnTo>
                  <a:lnTo>
                    <a:pt x="49282" y="0"/>
                  </a:lnTo>
                  <a:lnTo>
                    <a:pt x="25968" y="248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685368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Google Shape;14;p2">
            <a:extLst>
              <a:ext uri="{FF2B5EF4-FFF2-40B4-BE49-F238E27FC236}">
                <a16:creationId xmlns:a16="http://schemas.microsoft.com/office/drawing/2014/main" id="{33868E41-B1F2-E613-9568-3AF374F587D3}"/>
              </a:ext>
            </a:extLst>
          </p:cNvPr>
          <p:cNvSpPr/>
          <p:nvPr userDrawn="1"/>
        </p:nvSpPr>
        <p:spPr>
          <a:xfrm>
            <a:off x="-1083" y="5621034"/>
            <a:ext cx="12194171" cy="3672676"/>
          </a:xfrm>
          <a:custGeom>
            <a:avLst/>
            <a:gdLst/>
            <a:ahLst/>
            <a:cxnLst/>
            <a:rect l="l" t="t" r="r" b="b"/>
            <a:pathLst>
              <a:path w="208483" h="100173" extrusionOk="0">
                <a:moveTo>
                  <a:pt x="0" y="1"/>
                </a:moveTo>
                <a:lnTo>
                  <a:pt x="208482" y="1"/>
                </a:lnTo>
                <a:lnTo>
                  <a:pt x="208482" y="100172"/>
                </a:lnTo>
                <a:lnTo>
                  <a:pt x="0" y="100172"/>
                </a:lnTo>
                <a:close/>
              </a:path>
            </a:pathLst>
          </a:custGeom>
          <a:gradFill>
            <a:gsLst>
              <a:gs pos="0">
                <a:srgbClr val="D0F3FF">
                  <a:alpha val="69411"/>
                </a:srgbClr>
              </a:gs>
              <a:gs pos="29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id="{CC79C2C4-5DF7-9222-E15E-439B107A1E79}"/>
              </a:ext>
            </a:extLst>
          </p:cNvPr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2738120" y="2401570"/>
            <a:ext cx="8381365" cy="611505"/>
          </a:xfrm>
        </p:spPr>
        <p:txBody>
          <a:bodyPr lIns="90000" tIns="46800" rIns="90000" bIns="46800" anchor="b" anchorCtr="0">
            <a:noAutofit/>
          </a:bodyPr>
          <a:lstStyle>
            <a:lvl1pPr algn="l" eaLnBrk="1" fontAlgn="auto" latinLnBrk="0" hangingPunct="1">
              <a:lnSpc>
                <a:spcPct val="100000"/>
              </a:lnSpc>
              <a:defRPr sz="3200" u="none" strike="noStrike" kern="1200" cap="none" spc="0" normalizeH="0">
                <a:solidFill>
                  <a:srgbClr val="0066B3"/>
                </a:solidFill>
                <a:uFillTx/>
                <a:latin typeface="微软雅黑" panose="020B0503020204020204" charset="-122"/>
              </a:defRPr>
            </a:lvl1pPr>
          </a:lstStyle>
          <a:p>
            <a:r>
              <a:rPr lang="zh-CN" altLang="en-US" dirty="0">
                <a:sym typeface="+mn-ea"/>
              </a:rPr>
              <a:t>Add Title</a:t>
            </a:r>
          </a:p>
        </p:txBody>
      </p:sp>
    </p:spTree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preserve="1">
  <p:cSld name="Section title and description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9"/>
          <p:cNvSpPr/>
          <p:nvPr/>
        </p:nvSpPr>
        <p:spPr>
          <a:xfrm>
            <a:off x="-11166" y="787202"/>
            <a:ext cx="12214324" cy="6061468"/>
          </a:xfrm>
          <a:custGeom>
            <a:avLst/>
            <a:gdLst/>
            <a:ahLst/>
            <a:cxnLst/>
            <a:rect l="l" t="t" r="r" b="b"/>
            <a:pathLst>
              <a:path w="208483" h="100173" extrusionOk="0">
                <a:moveTo>
                  <a:pt x="0" y="1"/>
                </a:moveTo>
                <a:lnTo>
                  <a:pt x="208482" y="1"/>
                </a:lnTo>
                <a:lnTo>
                  <a:pt x="208482" y="100172"/>
                </a:lnTo>
                <a:lnTo>
                  <a:pt x="0" y="100172"/>
                </a:lnTo>
                <a:close/>
              </a:path>
            </a:pathLst>
          </a:custGeom>
          <a:gradFill>
            <a:gsLst>
              <a:gs pos="0">
                <a:srgbClr val="D0F3FF"/>
              </a:gs>
              <a:gs pos="50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" name="Google Shape;107;p9"/>
          <p:cNvSpPr txBox="1">
            <a:spLocks noGrp="1"/>
          </p:cNvSpPr>
          <p:nvPr>
            <p:ph type="title" hasCustomPrompt="1"/>
          </p:nvPr>
        </p:nvSpPr>
        <p:spPr>
          <a:xfrm flipH="1">
            <a:off x="7448484" y="2518200"/>
            <a:ext cx="1420400" cy="122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10666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r>
              <a:t>xx%</a:t>
            </a:r>
          </a:p>
        </p:txBody>
      </p:sp>
      <p:sp>
        <p:nvSpPr>
          <p:cNvPr id="108" name="Google Shape;108;p9"/>
          <p:cNvSpPr txBox="1">
            <a:spLocks noGrp="1"/>
          </p:cNvSpPr>
          <p:nvPr>
            <p:ph type="title" idx="2"/>
          </p:nvPr>
        </p:nvSpPr>
        <p:spPr>
          <a:xfrm flipH="1">
            <a:off x="2916717" y="2474500"/>
            <a:ext cx="3608400" cy="48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200"/>
              <a:buNone/>
              <a:defRPr sz="3200" b="1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09" name="Google Shape;109;p9"/>
          <p:cNvSpPr txBox="1">
            <a:spLocks noGrp="1"/>
          </p:cNvSpPr>
          <p:nvPr>
            <p:ph type="subTitle" idx="1"/>
          </p:nvPr>
        </p:nvSpPr>
        <p:spPr>
          <a:xfrm flipH="1">
            <a:off x="3161100" y="3084304"/>
            <a:ext cx="3119600" cy="70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9"/>
          <p:cNvSpPr/>
          <p:nvPr/>
        </p:nvSpPr>
        <p:spPr>
          <a:xfrm>
            <a:off x="-22933" y="3852194"/>
            <a:ext cx="12214671" cy="3005812"/>
          </a:xfrm>
          <a:custGeom>
            <a:avLst/>
            <a:gdLst/>
            <a:ahLst/>
            <a:cxnLst/>
            <a:rect l="l" t="t" r="r" b="b"/>
            <a:pathLst>
              <a:path w="285234" h="65169" extrusionOk="0">
                <a:moveTo>
                  <a:pt x="285233" y="65168"/>
                </a:moveTo>
                <a:lnTo>
                  <a:pt x="274" y="65168"/>
                </a:lnTo>
                <a:lnTo>
                  <a:pt x="213" y="53071"/>
                </a:lnTo>
                <a:lnTo>
                  <a:pt x="152" y="41916"/>
                </a:lnTo>
                <a:lnTo>
                  <a:pt x="61" y="29484"/>
                </a:lnTo>
                <a:lnTo>
                  <a:pt x="0" y="18572"/>
                </a:lnTo>
                <a:lnTo>
                  <a:pt x="0" y="17265"/>
                </a:lnTo>
                <a:cubicBezTo>
                  <a:pt x="0" y="17265"/>
                  <a:pt x="69485" y="32645"/>
                  <a:pt x="163590" y="23557"/>
                </a:cubicBezTo>
                <a:cubicBezTo>
                  <a:pt x="165778" y="23344"/>
                  <a:pt x="167906" y="23131"/>
                  <a:pt x="170003" y="22919"/>
                </a:cubicBezTo>
                <a:lnTo>
                  <a:pt x="170733" y="22827"/>
                </a:lnTo>
                <a:cubicBezTo>
                  <a:pt x="245749" y="15228"/>
                  <a:pt x="271859" y="6839"/>
                  <a:pt x="280674" y="2675"/>
                </a:cubicBezTo>
                <a:cubicBezTo>
                  <a:pt x="284200" y="1003"/>
                  <a:pt x="284960" y="0"/>
                  <a:pt x="284960" y="0"/>
                </a:cubicBezTo>
                <a:close/>
              </a:path>
            </a:pathLst>
          </a:custGeom>
          <a:solidFill>
            <a:srgbClr val="6B919E">
              <a:alpha val="458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1" name="Google Shape;111;p9"/>
          <p:cNvGrpSpPr/>
          <p:nvPr/>
        </p:nvGrpSpPr>
        <p:grpSpPr>
          <a:xfrm>
            <a:off x="9156434" y="2919701"/>
            <a:ext cx="3035567" cy="3938300"/>
            <a:chOff x="5092300" y="2272350"/>
            <a:chExt cx="2276675" cy="2953725"/>
          </a:xfrm>
        </p:grpSpPr>
        <p:grpSp>
          <p:nvGrpSpPr>
            <p:cNvPr id="112" name="Google Shape;112;p9"/>
            <p:cNvGrpSpPr/>
            <p:nvPr/>
          </p:nvGrpSpPr>
          <p:grpSpPr>
            <a:xfrm>
              <a:off x="5534575" y="2272350"/>
              <a:ext cx="1834400" cy="1554000"/>
              <a:chOff x="5534575" y="2272350"/>
              <a:chExt cx="1834400" cy="1554000"/>
            </a:xfrm>
          </p:grpSpPr>
          <p:sp>
            <p:nvSpPr>
              <p:cNvPr id="113" name="Google Shape;113;p9"/>
              <p:cNvSpPr/>
              <p:nvPr/>
            </p:nvSpPr>
            <p:spPr>
              <a:xfrm>
                <a:off x="5534575" y="2272350"/>
                <a:ext cx="1834400" cy="1554000"/>
              </a:xfrm>
              <a:custGeom>
                <a:avLst/>
                <a:gdLst/>
                <a:ahLst/>
                <a:cxnLst/>
                <a:rect l="l" t="t" r="r" b="b"/>
                <a:pathLst>
                  <a:path w="73376" h="62160" extrusionOk="0">
                    <a:moveTo>
                      <a:pt x="73375" y="1"/>
                    </a:moveTo>
                    <a:cubicBezTo>
                      <a:pt x="73375" y="1"/>
                      <a:pt x="65016" y="4499"/>
                      <a:pt x="54500" y="4621"/>
                    </a:cubicBezTo>
                    <a:cubicBezTo>
                      <a:pt x="43983" y="4773"/>
                      <a:pt x="34925" y="5806"/>
                      <a:pt x="32615" y="7083"/>
                    </a:cubicBezTo>
                    <a:cubicBezTo>
                      <a:pt x="30305" y="8360"/>
                      <a:pt x="31156" y="9879"/>
                      <a:pt x="31247" y="11004"/>
                    </a:cubicBezTo>
                    <a:cubicBezTo>
                      <a:pt x="31308" y="12159"/>
                      <a:pt x="27447" y="11399"/>
                      <a:pt x="24438" y="14196"/>
                    </a:cubicBezTo>
                    <a:cubicBezTo>
                      <a:pt x="21429" y="16962"/>
                      <a:pt x="23952" y="18238"/>
                      <a:pt x="19271" y="18877"/>
                    </a:cubicBezTo>
                    <a:cubicBezTo>
                      <a:pt x="14590" y="19484"/>
                      <a:pt x="21885" y="24834"/>
                      <a:pt x="21885" y="24834"/>
                    </a:cubicBezTo>
                    <a:cubicBezTo>
                      <a:pt x="21885" y="24834"/>
                      <a:pt x="14772" y="28178"/>
                      <a:pt x="12797" y="29393"/>
                    </a:cubicBezTo>
                    <a:cubicBezTo>
                      <a:pt x="10821" y="30579"/>
                      <a:pt x="14560" y="33193"/>
                      <a:pt x="15228" y="34196"/>
                    </a:cubicBezTo>
                    <a:cubicBezTo>
                      <a:pt x="15867" y="35199"/>
                      <a:pt x="7721" y="36840"/>
                      <a:pt x="5076" y="39576"/>
                    </a:cubicBezTo>
                    <a:cubicBezTo>
                      <a:pt x="2432" y="42281"/>
                      <a:pt x="0" y="48634"/>
                      <a:pt x="0" y="48634"/>
                    </a:cubicBezTo>
                    <a:lnTo>
                      <a:pt x="1489" y="59333"/>
                    </a:lnTo>
                    <a:lnTo>
                      <a:pt x="5866" y="62160"/>
                    </a:lnTo>
                    <a:lnTo>
                      <a:pt x="51004" y="52676"/>
                    </a:lnTo>
                    <a:lnTo>
                      <a:pt x="72828" y="4763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114" name="Google Shape;114;p9"/>
              <p:cNvGrpSpPr/>
              <p:nvPr/>
            </p:nvGrpSpPr>
            <p:grpSpPr>
              <a:xfrm>
                <a:off x="5871200" y="2462325"/>
                <a:ext cx="1493200" cy="963575"/>
                <a:chOff x="5871200" y="2462325"/>
                <a:chExt cx="1493200" cy="963575"/>
              </a:xfrm>
            </p:grpSpPr>
            <p:sp>
              <p:nvSpPr>
                <p:cNvPr id="115" name="Google Shape;115;p9"/>
                <p:cNvSpPr/>
                <p:nvPr/>
              </p:nvSpPr>
              <p:spPr>
                <a:xfrm>
                  <a:off x="6340800" y="2462325"/>
                  <a:ext cx="1021325" cy="136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853" h="5442" extrusionOk="0">
                      <a:moveTo>
                        <a:pt x="974" y="1642"/>
                      </a:moveTo>
                      <a:cubicBezTo>
                        <a:pt x="974" y="1642"/>
                        <a:pt x="2554" y="3679"/>
                        <a:pt x="15624" y="4560"/>
                      </a:cubicBezTo>
                      <a:cubicBezTo>
                        <a:pt x="28694" y="5442"/>
                        <a:pt x="40731" y="2524"/>
                        <a:pt x="40731" y="2524"/>
                      </a:cubicBezTo>
                      <a:lnTo>
                        <a:pt x="40853" y="1"/>
                      </a:lnTo>
                      <a:cubicBezTo>
                        <a:pt x="40853" y="1"/>
                        <a:pt x="25290" y="3466"/>
                        <a:pt x="15594" y="2372"/>
                      </a:cubicBezTo>
                      <a:cubicBezTo>
                        <a:pt x="5898" y="1277"/>
                        <a:pt x="1521" y="609"/>
                        <a:pt x="974" y="609"/>
                      </a:cubicBezTo>
                      <a:cubicBezTo>
                        <a:pt x="396" y="609"/>
                        <a:pt x="1" y="1065"/>
                        <a:pt x="974" y="164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6" name="Google Shape;116;p9"/>
                <p:cNvSpPr/>
                <p:nvPr/>
              </p:nvSpPr>
              <p:spPr>
                <a:xfrm>
                  <a:off x="6281550" y="2570225"/>
                  <a:ext cx="1082850" cy="241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14" h="9667" extrusionOk="0">
                      <a:moveTo>
                        <a:pt x="2006" y="396"/>
                      </a:moveTo>
                      <a:cubicBezTo>
                        <a:pt x="2006" y="396"/>
                        <a:pt x="2189" y="1217"/>
                        <a:pt x="11885" y="3405"/>
                      </a:cubicBezTo>
                      <a:cubicBezTo>
                        <a:pt x="21581" y="5594"/>
                        <a:pt x="36961" y="1794"/>
                        <a:pt x="37235" y="3405"/>
                      </a:cubicBezTo>
                      <a:cubicBezTo>
                        <a:pt x="37539" y="5016"/>
                        <a:pt x="21763" y="6171"/>
                        <a:pt x="16900" y="5503"/>
                      </a:cubicBezTo>
                      <a:cubicBezTo>
                        <a:pt x="12067" y="4834"/>
                        <a:pt x="11034" y="7296"/>
                        <a:pt x="23374" y="7296"/>
                      </a:cubicBezTo>
                      <a:cubicBezTo>
                        <a:pt x="35715" y="7296"/>
                        <a:pt x="43314" y="5320"/>
                        <a:pt x="43314" y="5320"/>
                      </a:cubicBezTo>
                      <a:lnTo>
                        <a:pt x="43314" y="7904"/>
                      </a:lnTo>
                      <a:cubicBezTo>
                        <a:pt x="43314" y="7904"/>
                        <a:pt x="20456" y="9667"/>
                        <a:pt x="15319" y="8816"/>
                      </a:cubicBezTo>
                      <a:cubicBezTo>
                        <a:pt x="10152" y="7965"/>
                        <a:pt x="8936" y="7387"/>
                        <a:pt x="8936" y="6627"/>
                      </a:cubicBezTo>
                      <a:cubicBezTo>
                        <a:pt x="8936" y="5867"/>
                        <a:pt x="11702" y="5107"/>
                        <a:pt x="11702" y="5107"/>
                      </a:cubicBezTo>
                      <a:cubicBezTo>
                        <a:pt x="11702" y="5107"/>
                        <a:pt x="3982" y="2554"/>
                        <a:pt x="2006" y="1703"/>
                      </a:cubicBezTo>
                      <a:cubicBezTo>
                        <a:pt x="0" y="852"/>
                        <a:pt x="1307" y="1"/>
                        <a:pt x="2006" y="39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7" name="Google Shape;117;p9"/>
                <p:cNvSpPr/>
                <p:nvPr/>
              </p:nvSpPr>
              <p:spPr>
                <a:xfrm>
                  <a:off x="6158425" y="2623425"/>
                  <a:ext cx="1203700" cy="314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48" h="12585" extrusionOk="0">
                      <a:moveTo>
                        <a:pt x="1612" y="517"/>
                      </a:moveTo>
                      <a:cubicBezTo>
                        <a:pt x="1612" y="517"/>
                        <a:pt x="2737" y="3952"/>
                        <a:pt x="12828" y="6931"/>
                      </a:cubicBezTo>
                      <a:cubicBezTo>
                        <a:pt x="22889" y="9910"/>
                        <a:pt x="48148" y="7448"/>
                        <a:pt x="48148" y="7448"/>
                      </a:cubicBezTo>
                      <a:lnTo>
                        <a:pt x="48148" y="8876"/>
                      </a:lnTo>
                      <a:cubicBezTo>
                        <a:pt x="48148" y="8876"/>
                        <a:pt x="31704" y="12584"/>
                        <a:pt x="16415" y="8876"/>
                      </a:cubicBezTo>
                      <a:cubicBezTo>
                        <a:pt x="1126" y="5168"/>
                        <a:pt x="1126" y="2432"/>
                        <a:pt x="548" y="1551"/>
                      </a:cubicBezTo>
                      <a:cubicBezTo>
                        <a:pt x="1" y="700"/>
                        <a:pt x="1308" y="1"/>
                        <a:pt x="1612" y="517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8" name="Google Shape;118;p9"/>
                <p:cNvSpPr/>
                <p:nvPr/>
              </p:nvSpPr>
              <p:spPr>
                <a:xfrm>
                  <a:off x="6032300" y="2686500"/>
                  <a:ext cx="1329825" cy="388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193" h="15533" extrusionOk="0">
                      <a:moveTo>
                        <a:pt x="9605" y="5320"/>
                      </a:moveTo>
                      <a:cubicBezTo>
                        <a:pt x="9605" y="5320"/>
                        <a:pt x="22311" y="9970"/>
                        <a:pt x="36293" y="10153"/>
                      </a:cubicBezTo>
                      <a:cubicBezTo>
                        <a:pt x="50244" y="10335"/>
                        <a:pt x="53193" y="8724"/>
                        <a:pt x="53193" y="8724"/>
                      </a:cubicBezTo>
                      <a:lnTo>
                        <a:pt x="53193" y="10153"/>
                      </a:lnTo>
                      <a:cubicBezTo>
                        <a:pt x="53193" y="10153"/>
                        <a:pt x="50153" y="11460"/>
                        <a:pt x="42949" y="11551"/>
                      </a:cubicBezTo>
                      <a:cubicBezTo>
                        <a:pt x="35715" y="11642"/>
                        <a:pt x="38937" y="13071"/>
                        <a:pt x="45016" y="13071"/>
                      </a:cubicBezTo>
                      <a:lnTo>
                        <a:pt x="53193" y="13071"/>
                      </a:lnTo>
                      <a:lnTo>
                        <a:pt x="53193" y="14499"/>
                      </a:lnTo>
                      <a:cubicBezTo>
                        <a:pt x="53193" y="14499"/>
                        <a:pt x="43314" y="15533"/>
                        <a:pt x="39697" y="14499"/>
                      </a:cubicBezTo>
                      <a:cubicBezTo>
                        <a:pt x="36110" y="13466"/>
                        <a:pt x="39697" y="12523"/>
                        <a:pt x="35989" y="11551"/>
                      </a:cubicBezTo>
                      <a:cubicBezTo>
                        <a:pt x="32311" y="10609"/>
                        <a:pt x="25958" y="10669"/>
                        <a:pt x="21733" y="10122"/>
                      </a:cubicBezTo>
                      <a:cubicBezTo>
                        <a:pt x="17478" y="9575"/>
                        <a:pt x="3982" y="5806"/>
                        <a:pt x="2006" y="2918"/>
                      </a:cubicBezTo>
                      <a:cubicBezTo>
                        <a:pt x="0" y="0"/>
                        <a:pt x="6930" y="4469"/>
                        <a:pt x="9605" y="532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9" name="Google Shape;119;p9"/>
                <p:cNvSpPr/>
                <p:nvPr/>
              </p:nvSpPr>
              <p:spPr>
                <a:xfrm>
                  <a:off x="6099175" y="2886350"/>
                  <a:ext cx="897450" cy="24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898" h="9788" extrusionOk="0">
                      <a:moveTo>
                        <a:pt x="1216" y="1"/>
                      </a:moveTo>
                      <a:cubicBezTo>
                        <a:pt x="1216" y="1"/>
                        <a:pt x="4073" y="3678"/>
                        <a:pt x="15745" y="5685"/>
                      </a:cubicBezTo>
                      <a:cubicBezTo>
                        <a:pt x="27447" y="7660"/>
                        <a:pt x="33739" y="7295"/>
                        <a:pt x="34803" y="8147"/>
                      </a:cubicBezTo>
                      <a:cubicBezTo>
                        <a:pt x="35897" y="8998"/>
                        <a:pt x="19241" y="9788"/>
                        <a:pt x="12006" y="6718"/>
                      </a:cubicBezTo>
                      <a:cubicBezTo>
                        <a:pt x="4803" y="3678"/>
                        <a:pt x="0" y="4043"/>
                        <a:pt x="121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0" name="Google Shape;120;p9"/>
                <p:cNvSpPr/>
                <p:nvPr/>
              </p:nvSpPr>
              <p:spPr>
                <a:xfrm>
                  <a:off x="5871200" y="3019325"/>
                  <a:ext cx="1493200" cy="25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728" h="10336" extrusionOk="0">
                      <a:moveTo>
                        <a:pt x="2128" y="639"/>
                      </a:moveTo>
                      <a:cubicBezTo>
                        <a:pt x="2128" y="639"/>
                        <a:pt x="7903" y="5806"/>
                        <a:pt x="22584" y="7144"/>
                      </a:cubicBezTo>
                      <a:cubicBezTo>
                        <a:pt x="37235" y="8481"/>
                        <a:pt x="59637" y="8299"/>
                        <a:pt x="59637" y="8299"/>
                      </a:cubicBezTo>
                      <a:lnTo>
                        <a:pt x="59728" y="10335"/>
                      </a:lnTo>
                      <a:cubicBezTo>
                        <a:pt x="59728" y="10335"/>
                        <a:pt x="31460" y="9910"/>
                        <a:pt x="20457" y="8299"/>
                      </a:cubicBezTo>
                      <a:cubicBezTo>
                        <a:pt x="9484" y="6718"/>
                        <a:pt x="2280" y="2402"/>
                        <a:pt x="1125" y="1217"/>
                      </a:cubicBezTo>
                      <a:cubicBezTo>
                        <a:pt x="0" y="1"/>
                        <a:pt x="2128" y="639"/>
                        <a:pt x="2128" y="63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1" name="Google Shape;121;p9"/>
                <p:cNvSpPr/>
                <p:nvPr/>
              </p:nvSpPr>
              <p:spPr>
                <a:xfrm>
                  <a:off x="5907675" y="3182700"/>
                  <a:ext cx="905050" cy="243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202" h="9728" extrusionOk="0">
                      <a:moveTo>
                        <a:pt x="669" y="1"/>
                      </a:moveTo>
                      <a:cubicBezTo>
                        <a:pt x="669" y="1"/>
                        <a:pt x="6383" y="2797"/>
                        <a:pt x="16627" y="4591"/>
                      </a:cubicBezTo>
                      <a:cubicBezTo>
                        <a:pt x="23101" y="5685"/>
                        <a:pt x="29636" y="6414"/>
                        <a:pt x="36202" y="6749"/>
                      </a:cubicBezTo>
                      <a:cubicBezTo>
                        <a:pt x="36202" y="6749"/>
                        <a:pt x="23618" y="9727"/>
                        <a:pt x="16779" y="7752"/>
                      </a:cubicBezTo>
                      <a:cubicBezTo>
                        <a:pt x="9940" y="5746"/>
                        <a:pt x="0" y="2463"/>
                        <a:pt x="66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sp>
          <p:nvSpPr>
            <p:cNvPr id="122" name="Google Shape;122;p9"/>
            <p:cNvSpPr/>
            <p:nvPr/>
          </p:nvSpPr>
          <p:spPr>
            <a:xfrm>
              <a:off x="5424375" y="3333925"/>
              <a:ext cx="1937750" cy="1393675"/>
            </a:xfrm>
            <a:custGeom>
              <a:avLst/>
              <a:gdLst/>
              <a:ahLst/>
              <a:cxnLst/>
              <a:rect l="l" t="t" r="r" b="b"/>
              <a:pathLst>
                <a:path w="77510" h="55747" extrusionOk="0">
                  <a:moveTo>
                    <a:pt x="77510" y="2007"/>
                  </a:moveTo>
                  <a:cubicBezTo>
                    <a:pt x="77510" y="2007"/>
                    <a:pt x="61734" y="1"/>
                    <a:pt x="55686" y="2007"/>
                  </a:cubicBezTo>
                  <a:cubicBezTo>
                    <a:pt x="49637" y="4043"/>
                    <a:pt x="49242" y="4438"/>
                    <a:pt x="42220" y="4438"/>
                  </a:cubicBezTo>
                  <a:cubicBezTo>
                    <a:pt x="35229" y="4438"/>
                    <a:pt x="32463" y="5441"/>
                    <a:pt x="24712" y="10061"/>
                  </a:cubicBezTo>
                  <a:cubicBezTo>
                    <a:pt x="16961" y="14712"/>
                    <a:pt x="7843" y="15198"/>
                    <a:pt x="3922" y="19271"/>
                  </a:cubicBezTo>
                  <a:cubicBezTo>
                    <a:pt x="1" y="23344"/>
                    <a:pt x="8603" y="22554"/>
                    <a:pt x="7235" y="24165"/>
                  </a:cubicBezTo>
                  <a:cubicBezTo>
                    <a:pt x="5837" y="25746"/>
                    <a:pt x="1429" y="26353"/>
                    <a:pt x="1976" y="28998"/>
                  </a:cubicBezTo>
                  <a:cubicBezTo>
                    <a:pt x="2524" y="31612"/>
                    <a:pt x="6080" y="30609"/>
                    <a:pt x="6080" y="32220"/>
                  </a:cubicBezTo>
                  <a:cubicBezTo>
                    <a:pt x="6080" y="33800"/>
                    <a:pt x="305" y="34621"/>
                    <a:pt x="548" y="36840"/>
                  </a:cubicBezTo>
                  <a:cubicBezTo>
                    <a:pt x="761" y="39059"/>
                    <a:pt x="1520" y="39454"/>
                    <a:pt x="3922" y="39667"/>
                  </a:cubicBezTo>
                  <a:cubicBezTo>
                    <a:pt x="6323" y="39849"/>
                    <a:pt x="2979" y="42129"/>
                    <a:pt x="1855" y="44378"/>
                  </a:cubicBezTo>
                  <a:cubicBezTo>
                    <a:pt x="761" y="46627"/>
                    <a:pt x="2280" y="51551"/>
                    <a:pt x="7235" y="53649"/>
                  </a:cubicBezTo>
                  <a:cubicBezTo>
                    <a:pt x="12159" y="55746"/>
                    <a:pt x="21794" y="53558"/>
                    <a:pt x="21916" y="53649"/>
                  </a:cubicBezTo>
                  <a:cubicBezTo>
                    <a:pt x="22038" y="53740"/>
                    <a:pt x="77510" y="46202"/>
                    <a:pt x="77510" y="4620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9"/>
            <p:cNvSpPr/>
            <p:nvPr/>
          </p:nvSpPr>
          <p:spPr>
            <a:xfrm>
              <a:off x="5092300" y="4490475"/>
              <a:ext cx="430125" cy="683175"/>
            </a:xfrm>
            <a:custGeom>
              <a:avLst/>
              <a:gdLst/>
              <a:ahLst/>
              <a:cxnLst/>
              <a:rect l="l" t="t" r="r" b="b"/>
              <a:pathLst>
                <a:path w="17205" h="27327" extrusionOk="0">
                  <a:moveTo>
                    <a:pt x="1429" y="1"/>
                  </a:moveTo>
                  <a:cubicBezTo>
                    <a:pt x="244" y="1672"/>
                    <a:pt x="1" y="4043"/>
                    <a:pt x="943" y="6384"/>
                  </a:cubicBezTo>
                  <a:cubicBezTo>
                    <a:pt x="1885" y="8724"/>
                    <a:pt x="3314" y="8359"/>
                    <a:pt x="2949" y="11429"/>
                  </a:cubicBezTo>
                  <a:cubicBezTo>
                    <a:pt x="2615" y="14499"/>
                    <a:pt x="4955" y="16080"/>
                    <a:pt x="10031" y="18724"/>
                  </a:cubicBezTo>
                  <a:cubicBezTo>
                    <a:pt x="15351" y="21521"/>
                    <a:pt x="14621" y="27326"/>
                    <a:pt x="14621" y="27326"/>
                  </a:cubicBezTo>
                  <a:lnTo>
                    <a:pt x="17205" y="22098"/>
                  </a:lnTo>
                  <a:cubicBezTo>
                    <a:pt x="14591" y="20882"/>
                    <a:pt x="14165" y="17326"/>
                    <a:pt x="11794" y="14317"/>
                  </a:cubicBezTo>
                  <a:cubicBezTo>
                    <a:pt x="9393" y="11308"/>
                    <a:pt x="6141" y="14317"/>
                    <a:pt x="6019" y="10791"/>
                  </a:cubicBezTo>
                  <a:cubicBezTo>
                    <a:pt x="5928" y="8481"/>
                    <a:pt x="6262" y="5776"/>
                    <a:pt x="3770" y="4864"/>
                  </a:cubicBezTo>
                  <a:cubicBezTo>
                    <a:pt x="1308" y="3952"/>
                    <a:pt x="1429" y="1"/>
                    <a:pt x="14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9"/>
            <p:cNvSpPr/>
            <p:nvPr/>
          </p:nvSpPr>
          <p:spPr>
            <a:xfrm>
              <a:off x="5947950" y="3545925"/>
              <a:ext cx="434675" cy="785000"/>
            </a:xfrm>
            <a:custGeom>
              <a:avLst/>
              <a:gdLst/>
              <a:ahLst/>
              <a:cxnLst/>
              <a:rect l="l" t="t" r="r" b="b"/>
              <a:pathLst>
                <a:path w="17387" h="31400" extrusionOk="0">
                  <a:moveTo>
                    <a:pt x="17387" y="27630"/>
                  </a:moveTo>
                  <a:cubicBezTo>
                    <a:pt x="17387" y="27630"/>
                    <a:pt x="12827" y="24044"/>
                    <a:pt x="12979" y="20244"/>
                  </a:cubicBezTo>
                  <a:cubicBezTo>
                    <a:pt x="13131" y="16445"/>
                    <a:pt x="8602" y="15107"/>
                    <a:pt x="9271" y="11217"/>
                  </a:cubicBezTo>
                  <a:cubicBezTo>
                    <a:pt x="9940" y="7326"/>
                    <a:pt x="13283" y="1"/>
                    <a:pt x="11399" y="1977"/>
                  </a:cubicBezTo>
                  <a:cubicBezTo>
                    <a:pt x="11399" y="1977"/>
                    <a:pt x="6140" y="6536"/>
                    <a:pt x="6140" y="11977"/>
                  </a:cubicBezTo>
                  <a:cubicBezTo>
                    <a:pt x="6140" y="17387"/>
                    <a:pt x="9271" y="18177"/>
                    <a:pt x="7903" y="22402"/>
                  </a:cubicBezTo>
                  <a:cubicBezTo>
                    <a:pt x="7751" y="22858"/>
                    <a:pt x="7630" y="23284"/>
                    <a:pt x="7538" y="23709"/>
                  </a:cubicBezTo>
                  <a:cubicBezTo>
                    <a:pt x="7356" y="22767"/>
                    <a:pt x="7326" y="21795"/>
                    <a:pt x="7417" y="20822"/>
                  </a:cubicBezTo>
                  <a:cubicBezTo>
                    <a:pt x="7782" y="18269"/>
                    <a:pt x="4529" y="16810"/>
                    <a:pt x="3557" y="14925"/>
                  </a:cubicBezTo>
                  <a:cubicBezTo>
                    <a:pt x="2614" y="13010"/>
                    <a:pt x="2614" y="8633"/>
                    <a:pt x="2614" y="7691"/>
                  </a:cubicBezTo>
                  <a:cubicBezTo>
                    <a:pt x="2614" y="6749"/>
                    <a:pt x="1338" y="9515"/>
                    <a:pt x="1155" y="10244"/>
                  </a:cubicBezTo>
                  <a:cubicBezTo>
                    <a:pt x="1155" y="10244"/>
                    <a:pt x="1064" y="10548"/>
                    <a:pt x="973" y="10974"/>
                  </a:cubicBezTo>
                  <a:cubicBezTo>
                    <a:pt x="578" y="12615"/>
                    <a:pt x="0" y="16566"/>
                    <a:pt x="2614" y="18056"/>
                  </a:cubicBezTo>
                  <a:cubicBezTo>
                    <a:pt x="5927" y="19940"/>
                    <a:pt x="1763" y="23557"/>
                    <a:pt x="2614" y="27266"/>
                  </a:cubicBezTo>
                  <a:cubicBezTo>
                    <a:pt x="3465" y="30974"/>
                    <a:pt x="4347" y="31400"/>
                    <a:pt x="4347" y="31400"/>
                  </a:cubicBezTo>
                  <a:lnTo>
                    <a:pt x="7751" y="29637"/>
                  </a:lnTo>
                  <a:cubicBezTo>
                    <a:pt x="7964" y="30275"/>
                    <a:pt x="8329" y="30852"/>
                    <a:pt x="8754" y="314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9"/>
            <p:cNvSpPr/>
            <p:nvPr/>
          </p:nvSpPr>
          <p:spPr>
            <a:xfrm>
              <a:off x="5822575" y="3954850"/>
              <a:ext cx="212025" cy="407225"/>
            </a:xfrm>
            <a:custGeom>
              <a:avLst/>
              <a:gdLst/>
              <a:ahLst/>
              <a:cxnLst/>
              <a:rect l="l" t="t" r="r" b="b"/>
              <a:pathLst>
                <a:path w="8481" h="16289" extrusionOk="0">
                  <a:moveTo>
                    <a:pt x="672" y="0"/>
                  </a:moveTo>
                  <a:cubicBezTo>
                    <a:pt x="446" y="0"/>
                    <a:pt x="219" y="46"/>
                    <a:pt x="0" y="149"/>
                  </a:cubicBezTo>
                  <a:cubicBezTo>
                    <a:pt x="0" y="149"/>
                    <a:pt x="2310" y="1486"/>
                    <a:pt x="2492" y="4039"/>
                  </a:cubicBezTo>
                  <a:cubicBezTo>
                    <a:pt x="2705" y="6593"/>
                    <a:pt x="1368" y="8994"/>
                    <a:pt x="2979" y="10027"/>
                  </a:cubicBezTo>
                  <a:cubicBezTo>
                    <a:pt x="4590" y="11061"/>
                    <a:pt x="3708" y="16289"/>
                    <a:pt x="3708" y="16289"/>
                  </a:cubicBezTo>
                  <a:lnTo>
                    <a:pt x="8116" y="14374"/>
                  </a:lnTo>
                  <a:cubicBezTo>
                    <a:pt x="8116" y="14374"/>
                    <a:pt x="8480" y="9936"/>
                    <a:pt x="6170" y="8720"/>
                  </a:cubicBezTo>
                  <a:cubicBezTo>
                    <a:pt x="3891" y="7474"/>
                    <a:pt x="5441" y="7079"/>
                    <a:pt x="5076" y="3948"/>
                  </a:cubicBezTo>
                  <a:cubicBezTo>
                    <a:pt x="4681" y="848"/>
                    <a:pt x="1398" y="149"/>
                    <a:pt x="1398" y="149"/>
                  </a:cubicBezTo>
                  <a:cubicBezTo>
                    <a:pt x="1162" y="54"/>
                    <a:pt x="917" y="0"/>
                    <a:pt x="6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9"/>
            <p:cNvSpPr/>
            <p:nvPr/>
          </p:nvSpPr>
          <p:spPr>
            <a:xfrm>
              <a:off x="5473775" y="4173600"/>
              <a:ext cx="1342750" cy="1018275"/>
            </a:xfrm>
            <a:custGeom>
              <a:avLst/>
              <a:gdLst/>
              <a:ahLst/>
              <a:cxnLst/>
              <a:rect l="l" t="t" r="r" b="b"/>
              <a:pathLst>
                <a:path w="53710" h="40731" extrusionOk="0">
                  <a:moveTo>
                    <a:pt x="50640" y="7539"/>
                  </a:moveTo>
                  <a:cubicBezTo>
                    <a:pt x="50640" y="7539"/>
                    <a:pt x="45928" y="3496"/>
                    <a:pt x="42950" y="3922"/>
                  </a:cubicBezTo>
                  <a:cubicBezTo>
                    <a:pt x="39940" y="4347"/>
                    <a:pt x="38329" y="1"/>
                    <a:pt x="31156" y="457"/>
                  </a:cubicBezTo>
                  <a:cubicBezTo>
                    <a:pt x="23952" y="913"/>
                    <a:pt x="21581" y="3922"/>
                    <a:pt x="21581" y="3922"/>
                  </a:cubicBezTo>
                  <a:cubicBezTo>
                    <a:pt x="21581" y="3922"/>
                    <a:pt x="16323" y="3952"/>
                    <a:pt x="13618" y="9910"/>
                  </a:cubicBezTo>
                  <a:cubicBezTo>
                    <a:pt x="11399" y="11186"/>
                    <a:pt x="9879" y="13375"/>
                    <a:pt x="9423" y="15867"/>
                  </a:cubicBezTo>
                  <a:cubicBezTo>
                    <a:pt x="8663" y="20062"/>
                    <a:pt x="5076" y="21126"/>
                    <a:pt x="5259" y="24560"/>
                  </a:cubicBezTo>
                  <a:cubicBezTo>
                    <a:pt x="5411" y="27995"/>
                    <a:pt x="0" y="29180"/>
                    <a:pt x="0" y="34956"/>
                  </a:cubicBezTo>
                  <a:cubicBezTo>
                    <a:pt x="0" y="40731"/>
                    <a:pt x="3162" y="38998"/>
                    <a:pt x="3162" y="38998"/>
                  </a:cubicBezTo>
                  <a:lnTo>
                    <a:pt x="53710" y="1045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9"/>
            <p:cNvSpPr/>
            <p:nvPr/>
          </p:nvSpPr>
          <p:spPr>
            <a:xfrm>
              <a:off x="5419050" y="4330900"/>
              <a:ext cx="403550" cy="895175"/>
            </a:xfrm>
            <a:custGeom>
              <a:avLst/>
              <a:gdLst/>
              <a:ahLst/>
              <a:cxnLst/>
              <a:rect l="l" t="t" r="r" b="b"/>
              <a:pathLst>
                <a:path w="16142" h="35807" extrusionOk="0">
                  <a:moveTo>
                    <a:pt x="3740" y="1"/>
                  </a:moveTo>
                  <a:cubicBezTo>
                    <a:pt x="3740" y="1"/>
                    <a:pt x="2159" y="5046"/>
                    <a:pt x="5016" y="7143"/>
                  </a:cubicBezTo>
                  <a:cubicBezTo>
                    <a:pt x="7873" y="9210"/>
                    <a:pt x="6506" y="12584"/>
                    <a:pt x="5776" y="15593"/>
                  </a:cubicBezTo>
                  <a:cubicBezTo>
                    <a:pt x="4621" y="20214"/>
                    <a:pt x="9940" y="17508"/>
                    <a:pt x="11946" y="22250"/>
                  </a:cubicBezTo>
                  <a:cubicBezTo>
                    <a:pt x="13953" y="27022"/>
                    <a:pt x="13223" y="31764"/>
                    <a:pt x="16141" y="34287"/>
                  </a:cubicBezTo>
                  <a:lnTo>
                    <a:pt x="9454" y="33709"/>
                  </a:lnTo>
                  <a:cubicBezTo>
                    <a:pt x="9454" y="33709"/>
                    <a:pt x="13649" y="35807"/>
                    <a:pt x="8451" y="29636"/>
                  </a:cubicBezTo>
                  <a:cubicBezTo>
                    <a:pt x="3040" y="23223"/>
                    <a:pt x="1" y="19150"/>
                    <a:pt x="1551" y="15320"/>
                  </a:cubicBezTo>
                  <a:cubicBezTo>
                    <a:pt x="3132" y="11490"/>
                    <a:pt x="1186" y="11429"/>
                    <a:pt x="791" y="8055"/>
                  </a:cubicBezTo>
                  <a:cubicBezTo>
                    <a:pt x="426" y="4651"/>
                    <a:pt x="1612" y="1703"/>
                    <a:pt x="37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9"/>
            <p:cNvSpPr/>
            <p:nvPr/>
          </p:nvSpPr>
          <p:spPr>
            <a:xfrm>
              <a:off x="6549775" y="3571775"/>
              <a:ext cx="693050" cy="895175"/>
            </a:xfrm>
            <a:custGeom>
              <a:avLst/>
              <a:gdLst/>
              <a:ahLst/>
              <a:cxnLst/>
              <a:rect l="l" t="t" r="r" b="b"/>
              <a:pathLst>
                <a:path w="27722" h="35807" extrusionOk="0">
                  <a:moveTo>
                    <a:pt x="9971" y="35806"/>
                  </a:moveTo>
                  <a:cubicBezTo>
                    <a:pt x="9971" y="35806"/>
                    <a:pt x="5290" y="34104"/>
                    <a:pt x="4408" y="30730"/>
                  </a:cubicBezTo>
                  <a:cubicBezTo>
                    <a:pt x="3496" y="27326"/>
                    <a:pt x="3192" y="26718"/>
                    <a:pt x="1612" y="24438"/>
                  </a:cubicBezTo>
                  <a:cubicBezTo>
                    <a:pt x="1" y="22128"/>
                    <a:pt x="609" y="15563"/>
                    <a:pt x="2888" y="15350"/>
                  </a:cubicBezTo>
                  <a:cubicBezTo>
                    <a:pt x="5198" y="15168"/>
                    <a:pt x="3496" y="22827"/>
                    <a:pt x="4894" y="24226"/>
                  </a:cubicBezTo>
                  <a:cubicBezTo>
                    <a:pt x="6293" y="25624"/>
                    <a:pt x="6931" y="27721"/>
                    <a:pt x="7600" y="29727"/>
                  </a:cubicBezTo>
                  <a:cubicBezTo>
                    <a:pt x="8268" y="31703"/>
                    <a:pt x="10974" y="27812"/>
                    <a:pt x="8785" y="23435"/>
                  </a:cubicBezTo>
                  <a:cubicBezTo>
                    <a:pt x="6597" y="19058"/>
                    <a:pt x="6293" y="14955"/>
                    <a:pt x="8572" y="11368"/>
                  </a:cubicBezTo>
                  <a:cubicBezTo>
                    <a:pt x="10882" y="7782"/>
                    <a:pt x="7478" y="1399"/>
                    <a:pt x="10396" y="699"/>
                  </a:cubicBezTo>
                  <a:cubicBezTo>
                    <a:pt x="13284" y="0"/>
                    <a:pt x="13588" y="6566"/>
                    <a:pt x="12585" y="10578"/>
                  </a:cubicBezTo>
                  <a:cubicBezTo>
                    <a:pt x="11581" y="14560"/>
                    <a:pt x="11916" y="17660"/>
                    <a:pt x="13101" y="20061"/>
                  </a:cubicBezTo>
                  <a:cubicBezTo>
                    <a:pt x="14256" y="22432"/>
                    <a:pt x="13588" y="24925"/>
                    <a:pt x="14864" y="25229"/>
                  </a:cubicBezTo>
                  <a:cubicBezTo>
                    <a:pt x="16171" y="25533"/>
                    <a:pt x="15958" y="21338"/>
                    <a:pt x="14864" y="18754"/>
                  </a:cubicBezTo>
                  <a:cubicBezTo>
                    <a:pt x="13770" y="16140"/>
                    <a:pt x="14256" y="10456"/>
                    <a:pt x="15776" y="9575"/>
                  </a:cubicBezTo>
                  <a:cubicBezTo>
                    <a:pt x="17296" y="8693"/>
                    <a:pt x="18056" y="11581"/>
                    <a:pt x="17965" y="15259"/>
                  </a:cubicBezTo>
                  <a:cubicBezTo>
                    <a:pt x="17873" y="18967"/>
                    <a:pt x="19454" y="21460"/>
                    <a:pt x="19758" y="24043"/>
                  </a:cubicBezTo>
                  <a:cubicBezTo>
                    <a:pt x="20062" y="26657"/>
                    <a:pt x="22372" y="25259"/>
                    <a:pt x="22554" y="18663"/>
                  </a:cubicBezTo>
                  <a:cubicBezTo>
                    <a:pt x="22767" y="12067"/>
                    <a:pt x="19454" y="7386"/>
                    <a:pt x="20974" y="4985"/>
                  </a:cubicBezTo>
                  <a:cubicBezTo>
                    <a:pt x="22463" y="2584"/>
                    <a:pt x="25533" y="10274"/>
                    <a:pt x="26050" y="15046"/>
                  </a:cubicBezTo>
                  <a:cubicBezTo>
                    <a:pt x="26536" y="19849"/>
                    <a:pt x="26141" y="23952"/>
                    <a:pt x="26931" y="25928"/>
                  </a:cubicBezTo>
                  <a:cubicBezTo>
                    <a:pt x="27722" y="27934"/>
                    <a:pt x="24925" y="32311"/>
                    <a:pt x="21946" y="34013"/>
                  </a:cubicBezTo>
                  <a:cubicBezTo>
                    <a:pt x="18937" y="35715"/>
                    <a:pt x="9971" y="35806"/>
                    <a:pt x="9971" y="358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29" name="Google Shape;129;p9"/>
            <p:cNvGrpSpPr/>
            <p:nvPr/>
          </p:nvGrpSpPr>
          <p:grpSpPr>
            <a:xfrm>
              <a:off x="5416775" y="4284550"/>
              <a:ext cx="1945350" cy="940775"/>
              <a:chOff x="5416775" y="4284550"/>
              <a:chExt cx="1945350" cy="940775"/>
            </a:xfrm>
          </p:grpSpPr>
          <p:sp>
            <p:nvSpPr>
              <p:cNvPr id="130" name="Google Shape;130;p9"/>
              <p:cNvSpPr/>
              <p:nvPr/>
            </p:nvSpPr>
            <p:spPr>
              <a:xfrm>
                <a:off x="5416775" y="4284550"/>
                <a:ext cx="1945350" cy="935450"/>
              </a:xfrm>
              <a:custGeom>
                <a:avLst/>
                <a:gdLst/>
                <a:ahLst/>
                <a:cxnLst/>
                <a:rect l="l" t="t" r="r" b="b"/>
                <a:pathLst>
                  <a:path w="77814" h="37418" extrusionOk="0">
                    <a:moveTo>
                      <a:pt x="77814" y="0"/>
                    </a:moveTo>
                    <a:lnTo>
                      <a:pt x="66507" y="426"/>
                    </a:lnTo>
                    <a:cubicBezTo>
                      <a:pt x="62555" y="578"/>
                      <a:pt x="58786" y="1915"/>
                      <a:pt x="55655" y="4317"/>
                    </a:cubicBezTo>
                    <a:lnTo>
                      <a:pt x="50427" y="8268"/>
                    </a:lnTo>
                    <a:lnTo>
                      <a:pt x="38421" y="9788"/>
                    </a:lnTo>
                    <a:cubicBezTo>
                      <a:pt x="34105" y="10365"/>
                      <a:pt x="30092" y="12371"/>
                      <a:pt x="27083" y="15533"/>
                    </a:cubicBezTo>
                    <a:lnTo>
                      <a:pt x="19758" y="23223"/>
                    </a:lnTo>
                    <a:lnTo>
                      <a:pt x="11916" y="26566"/>
                    </a:lnTo>
                    <a:cubicBezTo>
                      <a:pt x="9211" y="27721"/>
                      <a:pt x="6809" y="29484"/>
                      <a:pt x="4894" y="31733"/>
                    </a:cubicBezTo>
                    <a:lnTo>
                      <a:pt x="1" y="37417"/>
                    </a:lnTo>
                    <a:lnTo>
                      <a:pt x="77814" y="37417"/>
                    </a:lnTo>
                    <a:lnTo>
                      <a:pt x="7781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" name="Google Shape;131;p9"/>
              <p:cNvSpPr/>
              <p:nvPr/>
            </p:nvSpPr>
            <p:spPr>
              <a:xfrm>
                <a:off x="6193400" y="4523825"/>
                <a:ext cx="1168725" cy="696175"/>
              </a:xfrm>
              <a:custGeom>
                <a:avLst/>
                <a:gdLst/>
                <a:ahLst/>
                <a:cxnLst/>
                <a:rect l="l" t="t" r="r" b="b"/>
                <a:pathLst>
                  <a:path w="46749" h="27847" extrusionOk="0">
                    <a:moveTo>
                      <a:pt x="18486" y="1"/>
                    </a:moveTo>
                    <a:cubicBezTo>
                      <a:pt x="16318" y="1"/>
                      <a:pt x="7605" y="1796"/>
                      <a:pt x="7842" y="2983"/>
                    </a:cubicBezTo>
                    <a:cubicBezTo>
                      <a:pt x="8067" y="4134"/>
                      <a:pt x="20525" y="13552"/>
                      <a:pt x="18148" y="13552"/>
                    </a:cubicBezTo>
                    <a:cubicBezTo>
                      <a:pt x="17950" y="13552"/>
                      <a:pt x="17651" y="13487"/>
                      <a:pt x="17235" y="13348"/>
                    </a:cubicBezTo>
                    <a:cubicBezTo>
                      <a:pt x="11859" y="11546"/>
                      <a:pt x="4881" y="2979"/>
                      <a:pt x="2457" y="2979"/>
                    </a:cubicBezTo>
                    <a:cubicBezTo>
                      <a:pt x="2428" y="2979"/>
                      <a:pt x="2399" y="2980"/>
                      <a:pt x="2371" y="2983"/>
                    </a:cubicBezTo>
                    <a:cubicBezTo>
                      <a:pt x="0" y="3196"/>
                      <a:pt x="3891" y="6357"/>
                      <a:pt x="8876" y="11402"/>
                    </a:cubicBezTo>
                    <a:cubicBezTo>
                      <a:pt x="16140" y="18697"/>
                      <a:pt x="24560" y="24108"/>
                      <a:pt x="31612" y="27846"/>
                    </a:cubicBezTo>
                    <a:lnTo>
                      <a:pt x="46749" y="27846"/>
                    </a:lnTo>
                    <a:lnTo>
                      <a:pt x="46749" y="24047"/>
                    </a:lnTo>
                    <a:cubicBezTo>
                      <a:pt x="45624" y="23773"/>
                      <a:pt x="33496" y="20795"/>
                      <a:pt x="26870" y="14715"/>
                    </a:cubicBezTo>
                    <a:cubicBezTo>
                      <a:pt x="24129" y="12177"/>
                      <a:pt x="22318" y="9704"/>
                      <a:pt x="23082" y="9704"/>
                    </a:cubicBezTo>
                    <a:cubicBezTo>
                      <a:pt x="23351" y="9704"/>
                      <a:pt x="23941" y="10012"/>
                      <a:pt x="24925" y="10734"/>
                    </a:cubicBezTo>
                    <a:cubicBezTo>
                      <a:pt x="28475" y="13339"/>
                      <a:pt x="41220" y="21499"/>
                      <a:pt x="44264" y="21499"/>
                    </a:cubicBezTo>
                    <a:cubicBezTo>
                      <a:pt x="44452" y="21499"/>
                      <a:pt x="44603" y="21468"/>
                      <a:pt x="44712" y="21402"/>
                    </a:cubicBezTo>
                    <a:cubicBezTo>
                      <a:pt x="46627" y="20247"/>
                      <a:pt x="37387" y="16448"/>
                      <a:pt x="28754" y="10004"/>
                    </a:cubicBezTo>
                    <a:cubicBezTo>
                      <a:pt x="20152" y="3530"/>
                      <a:pt x="20548" y="126"/>
                      <a:pt x="18633" y="4"/>
                    </a:cubicBezTo>
                    <a:cubicBezTo>
                      <a:pt x="18588" y="2"/>
                      <a:pt x="18539" y="1"/>
                      <a:pt x="1848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" name="Google Shape;132;p9"/>
              <p:cNvSpPr/>
              <p:nvPr/>
            </p:nvSpPr>
            <p:spPr>
              <a:xfrm>
                <a:off x="5639875" y="4903850"/>
                <a:ext cx="687275" cy="321475"/>
              </a:xfrm>
              <a:custGeom>
                <a:avLst/>
                <a:gdLst/>
                <a:ahLst/>
                <a:cxnLst/>
                <a:rect l="l" t="t" r="r" b="b"/>
                <a:pathLst>
                  <a:path w="27491" h="12859" extrusionOk="0">
                    <a:moveTo>
                      <a:pt x="11381" y="1"/>
                    </a:moveTo>
                    <a:cubicBezTo>
                      <a:pt x="11381" y="1"/>
                      <a:pt x="5727" y="1460"/>
                      <a:pt x="4603" y="2980"/>
                    </a:cubicBezTo>
                    <a:cubicBezTo>
                      <a:pt x="3588" y="4315"/>
                      <a:pt x="9476" y="8656"/>
                      <a:pt x="8254" y="8656"/>
                    </a:cubicBezTo>
                    <a:cubicBezTo>
                      <a:pt x="8086" y="8656"/>
                      <a:pt x="7783" y="8574"/>
                      <a:pt x="7308" y="8390"/>
                    </a:cubicBezTo>
                    <a:cubicBezTo>
                      <a:pt x="3387" y="6870"/>
                      <a:pt x="3843" y="3435"/>
                      <a:pt x="2536" y="3344"/>
                    </a:cubicBezTo>
                    <a:cubicBezTo>
                      <a:pt x="2485" y="3341"/>
                      <a:pt x="2433" y="3339"/>
                      <a:pt x="2382" y="3339"/>
                    </a:cubicBezTo>
                    <a:cubicBezTo>
                      <a:pt x="1131" y="3339"/>
                      <a:pt x="1" y="4414"/>
                      <a:pt x="1928" y="6779"/>
                    </a:cubicBezTo>
                    <a:cubicBezTo>
                      <a:pt x="3934" y="9241"/>
                      <a:pt x="10378" y="12858"/>
                      <a:pt x="10378" y="12858"/>
                    </a:cubicBezTo>
                    <a:lnTo>
                      <a:pt x="27491" y="12858"/>
                    </a:lnTo>
                    <a:cubicBezTo>
                      <a:pt x="27491" y="12858"/>
                      <a:pt x="22536" y="10366"/>
                      <a:pt x="19527" y="9484"/>
                    </a:cubicBezTo>
                    <a:cubicBezTo>
                      <a:pt x="16518" y="8633"/>
                      <a:pt x="12475" y="6961"/>
                      <a:pt x="11381" y="4682"/>
                    </a:cubicBezTo>
                    <a:cubicBezTo>
                      <a:pt x="10901" y="3681"/>
                      <a:pt x="10830" y="3138"/>
                      <a:pt x="11208" y="3138"/>
                    </a:cubicBezTo>
                    <a:cubicBezTo>
                      <a:pt x="11691" y="3138"/>
                      <a:pt x="12907" y="4027"/>
                      <a:pt x="14937" y="5989"/>
                    </a:cubicBezTo>
                    <a:cubicBezTo>
                      <a:pt x="16787" y="7791"/>
                      <a:pt x="18604" y="8402"/>
                      <a:pt x="19602" y="8402"/>
                    </a:cubicBezTo>
                    <a:cubicBezTo>
                      <a:pt x="20556" y="8402"/>
                      <a:pt x="20760" y="7844"/>
                      <a:pt x="19527" y="7235"/>
                    </a:cubicBezTo>
                    <a:cubicBezTo>
                      <a:pt x="17004" y="5989"/>
                      <a:pt x="11381" y="1"/>
                      <a:pt x="1138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" name="Google Shape;133;p9"/>
              <p:cNvSpPr/>
              <p:nvPr/>
            </p:nvSpPr>
            <p:spPr>
              <a:xfrm>
                <a:off x="7003425" y="4324650"/>
                <a:ext cx="358700" cy="339100"/>
              </a:xfrm>
              <a:custGeom>
                <a:avLst/>
                <a:gdLst/>
                <a:ahLst/>
                <a:cxnLst/>
                <a:rect l="l" t="t" r="r" b="b"/>
                <a:pathLst>
                  <a:path w="14348" h="13564" extrusionOk="0">
                    <a:moveTo>
                      <a:pt x="3815" y="0"/>
                    </a:moveTo>
                    <a:cubicBezTo>
                      <a:pt x="3349" y="0"/>
                      <a:pt x="3344" y="1056"/>
                      <a:pt x="3892" y="2348"/>
                    </a:cubicBezTo>
                    <a:cubicBezTo>
                      <a:pt x="4008" y="2626"/>
                      <a:pt x="4000" y="2741"/>
                      <a:pt x="3902" y="2741"/>
                    </a:cubicBezTo>
                    <a:cubicBezTo>
                      <a:pt x="3448" y="2741"/>
                      <a:pt x="1041" y="231"/>
                      <a:pt x="251" y="231"/>
                    </a:cubicBezTo>
                    <a:cubicBezTo>
                      <a:pt x="104" y="231"/>
                      <a:pt x="13" y="318"/>
                      <a:pt x="1" y="524"/>
                    </a:cubicBezTo>
                    <a:cubicBezTo>
                      <a:pt x="1" y="524"/>
                      <a:pt x="1916" y="6603"/>
                      <a:pt x="7600" y="10524"/>
                    </a:cubicBezTo>
                    <a:cubicBezTo>
                      <a:pt x="9636" y="11922"/>
                      <a:pt x="11946" y="12956"/>
                      <a:pt x="14348" y="13564"/>
                    </a:cubicBezTo>
                    <a:lnTo>
                      <a:pt x="14348" y="12196"/>
                    </a:lnTo>
                    <a:cubicBezTo>
                      <a:pt x="12402" y="11375"/>
                      <a:pt x="10366" y="10372"/>
                      <a:pt x="9880" y="9612"/>
                    </a:cubicBezTo>
                    <a:cubicBezTo>
                      <a:pt x="9661" y="9259"/>
                      <a:pt x="9688" y="9124"/>
                      <a:pt x="9881" y="9124"/>
                    </a:cubicBezTo>
                    <a:cubicBezTo>
                      <a:pt x="10506" y="9124"/>
                      <a:pt x="12858" y="10527"/>
                      <a:pt x="14250" y="10527"/>
                    </a:cubicBezTo>
                    <a:cubicBezTo>
                      <a:pt x="14283" y="10527"/>
                      <a:pt x="14316" y="10526"/>
                      <a:pt x="14348" y="10524"/>
                    </a:cubicBezTo>
                    <a:lnTo>
                      <a:pt x="14348" y="281"/>
                    </a:lnTo>
                    <a:cubicBezTo>
                      <a:pt x="13466" y="240"/>
                      <a:pt x="10702" y="47"/>
                      <a:pt x="8764" y="47"/>
                    </a:cubicBezTo>
                    <a:cubicBezTo>
                      <a:pt x="7830" y="47"/>
                      <a:pt x="7087" y="92"/>
                      <a:pt x="6840" y="220"/>
                    </a:cubicBezTo>
                    <a:cubicBezTo>
                      <a:pt x="5989" y="646"/>
                      <a:pt x="12342" y="5083"/>
                      <a:pt x="12159" y="5661"/>
                    </a:cubicBezTo>
                    <a:cubicBezTo>
                      <a:pt x="12148" y="5696"/>
                      <a:pt x="12114" y="5713"/>
                      <a:pt x="12061" y="5713"/>
                    </a:cubicBezTo>
                    <a:cubicBezTo>
                      <a:pt x="11233" y="5713"/>
                      <a:pt x="5645" y="1751"/>
                      <a:pt x="4560" y="524"/>
                    </a:cubicBezTo>
                    <a:cubicBezTo>
                      <a:pt x="4246" y="159"/>
                      <a:pt x="3996" y="0"/>
                      <a:pt x="38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34" name="Google Shape;134;p9"/>
          <p:cNvGrpSpPr/>
          <p:nvPr/>
        </p:nvGrpSpPr>
        <p:grpSpPr>
          <a:xfrm>
            <a:off x="-8849" y="4012433"/>
            <a:ext cx="4754933" cy="2851433"/>
            <a:chOff x="237350" y="3104325"/>
            <a:chExt cx="3566200" cy="2138575"/>
          </a:xfrm>
        </p:grpSpPr>
        <p:grpSp>
          <p:nvGrpSpPr>
            <p:cNvPr id="135" name="Google Shape;135;p9"/>
            <p:cNvGrpSpPr/>
            <p:nvPr/>
          </p:nvGrpSpPr>
          <p:grpSpPr>
            <a:xfrm>
              <a:off x="237350" y="3146225"/>
              <a:ext cx="3566200" cy="1128475"/>
              <a:chOff x="237350" y="3146225"/>
              <a:chExt cx="3566200" cy="1128475"/>
            </a:xfrm>
          </p:grpSpPr>
          <p:sp>
            <p:nvSpPr>
              <p:cNvPr id="136" name="Google Shape;136;p9"/>
              <p:cNvSpPr/>
              <p:nvPr/>
            </p:nvSpPr>
            <p:spPr>
              <a:xfrm>
                <a:off x="238125" y="3146225"/>
                <a:ext cx="3565425" cy="1128475"/>
              </a:xfrm>
              <a:custGeom>
                <a:avLst/>
                <a:gdLst/>
                <a:ahLst/>
                <a:cxnLst/>
                <a:rect l="l" t="t" r="r" b="b"/>
                <a:pathLst>
                  <a:path w="142617" h="45139" extrusionOk="0">
                    <a:moveTo>
                      <a:pt x="0" y="1"/>
                    </a:moveTo>
                    <a:cubicBezTo>
                      <a:pt x="0" y="1"/>
                      <a:pt x="23131" y="4803"/>
                      <a:pt x="43223" y="4560"/>
                    </a:cubicBezTo>
                    <a:cubicBezTo>
                      <a:pt x="63314" y="4317"/>
                      <a:pt x="64287" y="2797"/>
                      <a:pt x="67600" y="4560"/>
                    </a:cubicBezTo>
                    <a:cubicBezTo>
                      <a:pt x="70913" y="6323"/>
                      <a:pt x="65442" y="7326"/>
                      <a:pt x="65442" y="7326"/>
                    </a:cubicBezTo>
                    <a:cubicBezTo>
                      <a:pt x="65442" y="7326"/>
                      <a:pt x="72433" y="7387"/>
                      <a:pt x="73193" y="8633"/>
                    </a:cubicBezTo>
                    <a:cubicBezTo>
                      <a:pt x="73953" y="9879"/>
                      <a:pt x="69454" y="11278"/>
                      <a:pt x="69454" y="11278"/>
                    </a:cubicBezTo>
                    <a:cubicBezTo>
                      <a:pt x="69454" y="11278"/>
                      <a:pt x="78269" y="11916"/>
                      <a:pt x="80792" y="12919"/>
                    </a:cubicBezTo>
                    <a:cubicBezTo>
                      <a:pt x="83345" y="13922"/>
                      <a:pt x="79606" y="18481"/>
                      <a:pt x="83619" y="17965"/>
                    </a:cubicBezTo>
                    <a:cubicBezTo>
                      <a:pt x="87631" y="17478"/>
                      <a:pt x="92464" y="16110"/>
                      <a:pt x="94743" y="18421"/>
                    </a:cubicBezTo>
                    <a:cubicBezTo>
                      <a:pt x="97023" y="20761"/>
                      <a:pt x="94987" y="23527"/>
                      <a:pt x="98786" y="23041"/>
                    </a:cubicBezTo>
                    <a:cubicBezTo>
                      <a:pt x="102586" y="22524"/>
                      <a:pt x="111795" y="22129"/>
                      <a:pt x="114166" y="23101"/>
                    </a:cubicBezTo>
                    <a:cubicBezTo>
                      <a:pt x="116507" y="24044"/>
                      <a:pt x="113741" y="24500"/>
                      <a:pt x="112981" y="25412"/>
                    </a:cubicBezTo>
                    <a:cubicBezTo>
                      <a:pt x="112221" y="26354"/>
                      <a:pt x="113224" y="28360"/>
                      <a:pt x="120063" y="28360"/>
                    </a:cubicBezTo>
                    <a:cubicBezTo>
                      <a:pt x="126902" y="28360"/>
                      <a:pt x="136781" y="30396"/>
                      <a:pt x="139060" y="33679"/>
                    </a:cubicBezTo>
                    <a:cubicBezTo>
                      <a:pt x="141340" y="36962"/>
                      <a:pt x="142617" y="42737"/>
                      <a:pt x="142617" y="42737"/>
                    </a:cubicBezTo>
                    <a:lnTo>
                      <a:pt x="0" y="4513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137" name="Google Shape;137;p9"/>
              <p:cNvGrpSpPr/>
              <p:nvPr/>
            </p:nvGrpSpPr>
            <p:grpSpPr>
              <a:xfrm>
                <a:off x="237350" y="3263250"/>
                <a:ext cx="3366350" cy="971925"/>
                <a:chOff x="237350" y="3263250"/>
                <a:chExt cx="3366350" cy="971925"/>
              </a:xfrm>
            </p:grpSpPr>
            <p:sp>
              <p:nvSpPr>
                <p:cNvPr id="138" name="Google Shape;138;p9"/>
                <p:cNvSpPr/>
                <p:nvPr/>
              </p:nvSpPr>
              <p:spPr>
                <a:xfrm>
                  <a:off x="1713825" y="3605200"/>
                  <a:ext cx="785000" cy="11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00" h="4743" extrusionOk="0">
                      <a:moveTo>
                        <a:pt x="3587" y="4682"/>
                      </a:moveTo>
                      <a:cubicBezTo>
                        <a:pt x="3587" y="4682"/>
                        <a:pt x="8724" y="4621"/>
                        <a:pt x="13101" y="4226"/>
                      </a:cubicBezTo>
                      <a:cubicBezTo>
                        <a:pt x="16201" y="3861"/>
                        <a:pt x="19211" y="3071"/>
                        <a:pt x="22098" y="1916"/>
                      </a:cubicBezTo>
                      <a:cubicBezTo>
                        <a:pt x="23101" y="1521"/>
                        <a:pt x="31399" y="335"/>
                        <a:pt x="28816" y="153"/>
                      </a:cubicBezTo>
                      <a:cubicBezTo>
                        <a:pt x="26202" y="1"/>
                        <a:pt x="23861" y="517"/>
                        <a:pt x="21399" y="639"/>
                      </a:cubicBezTo>
                      <a:cubicBezTo>
                        <a:pt x="18937" y="761"/>
                        <a:pt x="13922" y="2280"/>
                        <a:pt x="11885" y="2919"/>
                      </a:cubicBezTo>
                      <a:cubicBezTo>
                        <a:pt x="9879" y="3557"/>
                        <a:pt x="3222" y="3405"/>
                        <a:pt x="1611" y="3527"/>
                      </a:cubicBezTo>
                      <a:cubicBezTo>
                        <a:pt x="0" y="3679"/>
                        <a:pt x="578" y="4742"/>
                        <a:pt x="3587" y="4682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39" name="Google Shape;139;p9"/>
                <p:cNvSpPr/>
                <p:nvPr/>
              </p:nvSpPr>
              <p:spPr>
                <a:xfrm>
                  <a:off x="285975" y="3263250"/>
                  <a:ext cx="1573025" cy="12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921" h="4865" extrusionOk="0">
                      <a:moveTo>
                        <a:pt x="1" y="1"/>
                      </a:moveTo>
                      <a:cubicBezTo>
                        <a:pt x="11551" y="2372"/>
                        <a:pt x="23375" y="3435"/>
                        <a:pt x="35199" y="3162"/>
                      </a:cubicBezTo>
                      <a:cubicBezTo>
                        <a:pt x="54440" y="2676"/>
                        <a:pt x="61917" y="943"/>
                        <a:pt x="62434" y="1612"/>
                      </a:cubicBezTo>
                      <a:cubicBezTo>
                        <a:pt x="62920" y="2280"/>
                        <a:pt x="53801" y="4226"/>
                        <a:pt x="35564" y="4560"/>
                      </a:cubicBezTo>
                      <a:cubicBezTo>
                        <a:pt x="17357" y="4864"/>
                        <a:pt x="2645" y="3679"/>
                        <a:pt x="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0" name="Google Shape;140;p9"/>
                <p:cNvSpPr/>
                <p:nvPr/>
              </p:nvSpPr>
              <p:spPr>
                <a:xfrm>
                  <a:off x="254075" y="3390150"/>
                  <a:ext cx="1699900" cy="136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996" h="5442" extrusionOk="0">
                      <a:moveTo>
                        <a:pt x="1277" y="1"/>
                      </a:moveTo>
                      <a:cubicBezTo>
                        <a:pt x="1277" y="1"/>
                        <a:pt x="37448" y="3314"/>
                        <a:pt x="46658" y="2524"/>
                      </a:cubicBezTo>
                      <a:cubicBezTo>
                        <a:pt x="55868" y="1733"/>
                        <a:pt x="65929" y="1247"/>
                        <a:pt x="66962" y="1308"/>
                      </a:cubicBezTo>
                      <a:cubicBezTo>
                        <a:pt x="67996" y="1369"/>
                        <a:pt x="60670" y="3527"/>
                        <a:pt x="55472" y="3527"/>
                      </a:cubicBezTo>
                      <a:cubicBezTo>
                        <a:pt x="50275" y="3527"/>
                        <a:pt x="37113" y="3922"/>
                        <a:pt x="32858" y="4043"/>
                      </a:cubicBezTo>
                      <a:cubicBezTo>
                        <a:pt x="28603" y="4165"/>
                        <a:pt x="27873" y="5442"/>
                        <a:pt x="23800" y="5442"/>
                      </a:cubicBezTo>
                      <a:cubicBezTo>
                        <a:pt x="19758" y="5442"/>
                        <a:pt x="17843" y="5198"/>
                        <a:pt x="17083" y="4925"/>
                      </a:cubicBezTo>
                      <a:cubicBezTo>
                        <a:pt x="16323" y="4682"/>
                        <a:pt x="22037" y="4165"/>
                        <a:pt x="24074" y="4165"/>
                      </a:cubicBezTo>
                      <a:cubicBezTo>
                        <a:pt x="26080" y="4165"/>
                        <a:pt x="29758" y="2767"/>
                        <a:pt x="25958" y="2706"/>
                      </a:cubicBezTo>
                      <a:cubicBezTo>
                        <a:pt x="22159" y="2645"/>
                        <a:pt x="20396" y="2402"/>
                        <a:pt x="15198" y="2706"/>
                      </a:cubicBezTo>
                      <a:cubicBezTo>
                        <a:pt x="10000" y="3040"/>
                        <a:pt x="0" y="2280"/>
                        <a:pt x="127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1" name="Google Shape;141;p9"/>
                <p:cNvSpPr/>
                <p:nvPr/>
              </p:nvSpPr>
              <p:spPr>
                <a:xfrm>
                  <a:off x="239625" y="3475275"/>
                  <a:ext cx="1125425" cy="164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017" h="6596" extrusionOk="0">
                      <a:moveTo>
                        <a:pt x="1308" y="0"/>
                      </a:moveTo>
                      <a:cubicBezTo>
                        <a:pt x="1308" y="0"/>
                        <a:pt x="13101" y="2736"/>
                        <a:pt x="19454" y="3708"/>
                      </a:cubicBezTo>
                      <a:cubicBezTo>
                        <a:pt x="25776" y="4681"/>
                        <a:pt x="31096" y="2280"/>
                        <a:pt x="35138" y="2037"/>
                      </a:cubicBezTo>
                      <a:cubicBezTo>
                        <a:pt x="39211" y="1793"/>
                        <a:pt x="43771" y="3192"/>
                        <a:pt x="44409" y="3131"/>
                      </a:cubicBezTo>
                      <a:cubicBezTo>
                        <a:pt x="45017" y="3040"/>
                        <a:pt x="34318" y="3040"/>
                        <a:pt x="30184" y="4803"/>
                      </a:cubicBezTo>
                      <a:cubicBezTo>
                        <a:pt x="26020" y="6596"/>
                        <a:pt x="14500" y="3465"/>
                        <a:pt x="11338" y="3131"/>
                      </a:cubicBezTo>
                      <a:cubicBezTo>
                        <a:pt x="8177" y="2766"/>
                        <a:pt x="1" y="2067"/>
                        <a:pt x="130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2" name="Google Shape;142;p9"/>
                <p:cNvSpPr/>
                <p:nvPr/>
              </p:nvSpPr>
              <p:spPr>
                <a:xfrm>
                  <a:off x="1242700" y="3478300"/>
                  <a:ext cx="1040300" cy="19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12" h="7752" extrusionOk="0">
                      <a:moveTo>
                        <a:pt x="0" y="6475"/>
                      </a:moveTo>
                      <a:cubicBezTo>
                        <a:pt x="0" y="6475"/>
                        <a:pt x="8754" y="4469"/>
                        <a:pt x="18146" y="3010"/>
                      </a:cubicBezTo>
                      <a:cubicBezTo>
                        <a:pt x="27569" y="1520"/>
                        <a:pt x="38481" y="1"/>
                        <a:pt x="39241" y="913"/>
                      </a:cubicBezTo>
                      <a:cubicBezTo>
                        <a:pt x="40001" y="1794"/>
                        <a:pt x="30244" y="2037"/>
                        <a:pt x="26171" y="3557"/>
                      </a:cubicBezTo>
                      <a:cubicBezTo>
                        <a:pt x="22128" y="5077"/>
                        <a:pt x="26171" y="5077"/>
                        <a:pt x="31125" y="4712"/>
                      </a:cubicBezTo>
                      <a:cubicBezTo>
                        <a:pt x="36049" y="4317"/>
                        <a:pt x="40092" y="3314"/>
                        <a:pt x="40852" y="3557"/>
                      </a:cubicBezTo>
                      <a:cubicBezTo>
                        <a:pt x="41612" y="3831"/>
                        <a:pt x="34834" y="5198"/>
                        <a:pt x="29302" y="6475"/>
                      </a:cubicBezTo>
                      <a:cubicBezTo>
                        <a:pt x="23770" y="7752"/>
                        <a:pt x="17052" y="7478"/>
                        <a:pt x="18693" y="6475"/>
                      </a:cubicBezTo>
                      <a:cubicBezTo>
                        <a:pt x="20335" y="5472"/>
                        <a:pt x="20730" y="3831"/>
                        <a:pt x="15927" y="4712"/>
                      </a:cubicBezTo>
                      <a:cubicBezTo>
                        <a:pt x="11095" y="5593"/>
                        <a:pt x="7477" y="7296"/>
                        <a:pt x="4286" y="7326"/>
                      </a:cubicBezTo>
                      <a:cubicBezTo>
                        <a:pt x="1094" y="7356"/>
                        <a:pt x="0" y="6475"/>
                        <a:pt x="0" y="6475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3" name="Google Shape;143;p9"/>
                <p:cNvSpPr/>
                <p:nvPr/>
              </p:nvSpPr>
              <p:spPr>
                <a:xfrm>
                  <a:off x="1343000" y="3587725"/>
                  <a:ext cx="1269050" cy="197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762" h="7904" extrusionOk="0">
                      <a:moveTo>
                        <a:pt x="10760" y="6141"/>
                      </a:moveTo>
                      <a:cubicBezTo>
                        <a:pt x="10760" y="6141"/>
                        <a:pt x="25198" y="7235"/>
                        <a:pt x="32919" y="4925"/>
                      </a:cubicBezTo>
                      <a:cubicBezTo>
                        <a:pt x="40639" y="2584"/>
                        <a:pt x="47722" y="1"/>
                        <a:pt x="49241" y="852"/>
                      </a:cubicBezTo>
                      <a:cubicBezTo>
                        <a:pt x="50761" y="1703"/>
                        <a:pt x="40639" y="3587"/>
                        <a:pt x="36901" y="5381"/>
                      </a:cubicBezTo>
                      <a:cubicBezTo>
                        <a:pt x="33162" y="7144"/>
                        <a:pt x="26840" y="7600"/>
                        <a:pt x="22797" y="7752"/>
                      </a:cubicBezTo>
                      <a:cubicBezTo>
                        <a:pt x="18755" y="7904"/>
                        <a:pt x="6201" y="7204"/>
                        <a:pt x="3101" y="6992"/>
                      </a:cubicBezTo>
                      <a:cubicBezTo>
                        <a:pt x="0" y="6809"/>
                        <a:pt x="10760" y="6141"/>
                        <a:pt x="10760" y="614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4" name="Google Shape;144;p9"/>
                <p:cNvSpPr/>
                <p:nvPr/>
              </p:nvSpPr>
              <p:spPr>
                <a:xfrm>
                  <a:off x="237350" y="3621175"/>
                  <a:ext cx="925575" cy="118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023" h="4742" extrusionOk="0">
                      <a:moveTo>
                        <a:pt x="2797" y="0"/>
                      </a:moveTo>
                      <a:cubicBezTo>
                        <a:pt x="2797" y="0"/>
                        <a:pt x="23071" y="3374"/>
                        <a:pt x="30062" y="3587"/>
                      </a:cubicBezTo>
                      <a:cubicBezTo>
                        <a:pt x="37023" y="3769"/>
                        <a:pt x="27144" y="4742"/>
                        <a:pt x="17904" y="3587"/>
                      </a:cubicBezTo>
                      <a:cubicBezTo>
                        <a:pt x="8633" y="2401"/>
                        <a:pt x="1" y="1885"/>
                        <a:pt x="279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5" name="Google Shape;145;p9"/>
                <p:cNvSpPr/>
                <p:nvPr/>
              </p:nvSpPr>
              <p:spPr>
                <a:xfrm>
                  <a:off x="1564875" y="3727550"/>
                  <a:ext cx="1493975" cy="288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759" h="11521" extrusionOk="0">
                      <a:moveTo>
                        <a:pt x="8724" y="4985"/>
                      </a:moveTo>
                      <a:cubicBezTo>
                        <a:pt x="8724" y="4985"/>
                        <a:pt x="19515" y="7903"/>
                        <a:pt x="30001" y="4985"/>
                      </a:cubicBezTo>
                      <a:cubicBezTo>
                        <a:pt x="40518" y="2067"/>
                        <a:pt x="45078" y="1763"/>
                        <a:pt x="50154" y="1277"/>
                      </a:cubicBezTo>
                      <a:cubicBezTo>
                        <a:pt x="55199" y="791"/>
                        <a:pt x="59759" y="0"/>
                        <a:pt x="58513" y="1277"/>
                      </a:cubicBezTo>
                      <a:cubicBezTo>
                        <a:pt x="57236" y="2584"/>
                        <a:pt x="51674" y="3769"/>
                        <a:pt x="47357" y="6292"/>
                      </a:cubicBezTo>
                      <a:cubicBezTo>
                        <a:pt x="43041" y="8785"/>
                        <a:pt x="30944" y="10426"/>
                        <a:pt x="26931" y="10973"/>
                      </a:cubicBezTo>
                      <a:cubicBezTo>
                        <a:pt x="22889" y="11520"/>
                        <a:pt x="33345" y="9241"/>
                        <a:pt x="38877" y="7569"/>
                      </a:cubicBezTo>
                      <a:cubicBezTo>
                        <a:pt x="42859" y="6323"/>
                        <a:pt x="46749" y="4833"/>
                        <a:pt x="50519" y="3101"/>
                      </a:cubicBezTo>
                      <a:cubicBezTo>
                        <a:pt x="52798" y="2067"/>
                        <a:pt x="49911" y="2280"/>
                        <a:pt x="45898" y="4438"/>
                      </a:cubicBezTo>
                      <a:cubicBezTo>
                        <a:pt x="41917" y="6566"/>
                        <a:pt x="34378" y="7842"/>
                        <a:pt x="31156" y="8663"/>
                      </a:cubicBezTo>
                      <a:cubicBezTo>
                        <a:pt x="27935" y="9453"/>
                        <a:pt x="17235" y="10426"/>
                        <a:pt x="13922" y="9940"/>
                      </a:cubicBezTo>
                      <a:cubicBezTo>
                        <a:pt x="10639" y="9423"/>
                        <a:pt x="2281" y="7842"/>
                        <a:pt x="1126" y="7569"/>
                      </a:cubicBezTo>
                      <a:cubicBezTo>
                        <a:pt x="1" y="7265"/>
                        <a:pt x="3557" y="5228"/>
                        <a:pt x="8724" y="4985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6" name="Google Shape;146;p9"/>
                <p:cNvSpPr/>
                <p:nvPr/>
              </p:nvSpPr>
              <p:spPr>
                <a:xfrm>
                  <a:off x="1938750" y="3856725"/>
                  <a:ext cx="1433950" cy="344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358" h="13770" extrusionOk="0">
                      <a:moveTo>
                        <a:pt x="12280" y="8937"/>
                      </a:moveTo>
                      <a:cubicBezTo>
                        <a:pt x="16536" y="8876"/>
                        <a:pt x="20730" y="7995"/>
                        <a:pt x="24682" y="6414"/>
                      </a:cubicBezTo>
                      <a:cubicBezTo>
                        <a:pt x="31156" y="3739"/>
                        <a:pt x="33436" y="4043"/>
                        <a:pt x="36840" y="2949"/>
                      </a:cubicBezTo>
                      <a:cubicBezTo>
                        <a:pt x="40275" y="1855"/>
                        <a:pt x="42403" y="609"/>
                        <a:pt x="44318" y="669"/>
                      </a:cubicBezTo>
                      <a:cubicBezTo>
                        <a:pt x="46202" y="730"/>
                        <a:pt x="49758" y="1"/>
                        <a:pt x="53558" y="669"/>
                      </a:cubicBezTo>
                      <a:cubicBezTo>
                        <a:pt x="57357" y="1338"/>
                        <a:pt x="53679" y="2189"/>
                        <a:pt x="44439" y="5381"/>
                      </a:cubicBezTo>
                      <a:cubicBezTo>
                        <a:pt x="35199" y="8572"/>
                        <a:pt x="28816" y="10973"/>
                        <a:pt x="18907" y="11733"/>
                      </a:cubicBezTo>
                      <a:cubicBezTo>
                        <a:pt x="8967" y="12493"/>
                        <a:pt x="4317" y="13770"/>
                        <a:pt x="2159" y="11673"/>
                      </a:cubicBezTo>
                      <a:cubicBezTo>
                        <a:pt x="1" y="9575"/>
                        <a:pt x="12280" y="8937"/>
                        <a:pt x="12280" y="8937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7" name="Google Shape;147;p9"/>
                <p:cNvSpPr/>
                <p:nvPr/>
              </p:nvSpPr>
              <p:spPr>
                <a:xfrm>
                  <a:off x="2388600" y="3900800"/>
                  <a:ext cx="1215100" cy="334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604" h="13375" extrusionOk="0">
                      <a:moveTo>
                        <a:pt x="3770" y="11976"/>
                      </a:moveTo>
                      <a:cubicBezTo>
                        <a:pt x="3770" y="11976"/>
                        <a:pt x="17448" y="10092"/>
                        <a:pt x="25047" y="7052"/>
                      </a:cubicBezTo>
                      <a:cubicBezTo>
                        <a:pt x="32646" y="4013"/>
                        <a:pt x="35685" y="791"/>
                        <a:pt x="38999" y="639"/>
                      </a:cubicBezTo>
                      <a:cubicBezTo>
                        <a:pt x="42281" y="457"/>
                        <a:pt x="45321" y="1"/>
                        <a:pt x="46962" y="1612"/>
                      </a:cubicBezTo>
                      <a:cubicBezTo>
                        <a:pt x="48604" y="3253"/>
                        <a:pt x="36901" y="8329"/>
                        <a:pt x="33953" y="9089"/>
                      </a:cubicBezTo>
                      <a:cubicBezTo>
                        <a:pt x="31004" y="9849"/>
                        <a:pt x="34804" y="7903"/>
                        <a:pt x="38877" y="6201"/>
                      </a:cubicBezTo>
                      <a:cubicBezTo>
                        <a:pt x="42980" y="4530"/>
                        <a:pt x="47145" y="1946"/>
                        <a:pt x="44105" y="2706"/>
                      </a:cubicBezTo>
                      <a:cubicBezTo>
                        <a:pt x="41065" y="3466"/>
                        <a:pt x="43558" y="3861"/>
                        <a:pt x="37053" y="6232"/>
                      </a:cubicBezTo>
                      <a:cubicBezTo>
                        <a:pt x="30518" y="8603"/>
                        <a:pt x="27600" y="10426"/>
                        <a:pt x="24074" y="11034"/>
                      </a:cubicBezTo>
                      <a:cubicBezTo>
                        <a:pt x="20548" y="11642"/>
                        <a:pt x="12585" y="12736"/>
                        <a:pt x="10974" y="12949"/>
                      </a:cubicBezTo>
                      <a:cubicBezTo>
                        <a:pt x="9363" y="13132"/>
                        <a:pt x="1" y="13375"/>
                        <a:pt x="3770" y="11976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sp>
          <p:nvSpPr>
            <p:cNvPr id="148" name="Google Shape;148;p9"/>
            <p:cNvSpPr/>
            <p:nvPr/>
          </p:nvSpPr>
          <p:spPr>
            <a:xfrm>
              <a:off x="428075" y="3104325"/>
              <a:ext cx="448375" cy="897575"/>
            </a:xfrm>
            <a:custGeom>
              <a:avLst/>
              <a:gdLst/>
              <a:ahLst/>
              <a:cxnLst/>
              <a:rect l="l" t="t" r="r" b="b"/>
              <a:pathLst>
                <a:path w="17935" h="35903" extrusionOk="0">
                  <a:moveTo>
                    <a:pt x="1287" y="0"/>
                  </a:moveTo>
                  <a:cubicBezTo>
                    <a:pt x="957" y="0"/>
                    <a:pt x="713" y="146"/>
                    <a:pt x="578" y="461"/>
                  </a:cubicBezTo>
                  <a:cubicBezTo>
                    <a:pt x="1" y="1829"/>
                    <a:pt x="6202" y="4838"/>
                    <a:pt x="7478" y="17118"/>
                  </a:cubicBezTo>
                  <a:cubicBezTo>
                    <a:pt x="8451" y="26571"/>
                    <a:pt x="3040" y="28030"/>
                    <a:pt x="7600" y="35902"/>
                  </a:cubicBezTo>
                  <a:lnTo>
                    <a:pt x="17934" y="35902"/>
                  </a:lnTo>
                  <a:cubicBezTo>
                    <a:pt x="17934" y="35902"/>
                    <a:pt x="11217" y="26510"/>
                    <a:pt x="13497" y="19671"/>
                  </a:cubicBezTo>
                  <a:cubicBezTo>
                    <a:pt x="15561" y="13476"/>
                    <a:pt x="4459" y="0"/>
                    <a:pt x="12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9"/>
            <p:cNvSpPr/>
            <p:nvPr/>
          </p:nvSpPr>
          <p:spPr>
            <a:xfrm>
              <a:off x="295100" y="3225800"/>
              <a:ext cx="215075" cy="762425"/>
            </a:xfrm>
            <a:custGeom>
              <a:avLst/>
              <a:gdLst/>
              <a:ahLst/>
              <a:cxnLst/>
              <a:rect l="l" t="t" r="r" b="b"/>
              <a:pathLst>
                <a:path w="8603" h="30497" extrusionOk="0">
                  <a:moveTo>
                    <a:pt x="2335" y="1"/>
                  </a:moveTo>
                  <a:cubicBezTo>
                    <a:pt x="2170" y="1"/>
                    <a:pt x="2199" y="197"/>
                    <a:pt x="2524" y="617"/>
                  </a:cubicBezTo>
                  <a:cubicBezTo>
                    <a:pt x="4317" y="2897"/>
                    <a:pt x="4317" y="8216"/>
                    <a:pt x="2280" y="12137"/>
                  </a:cubicBezTo>
                  <a:cubicBezTo>
                    <a:pt x="244" y="16058"/>
                    <a:pt x="1" y="18064"/>
                    <a:pt x="1277" y="21864"/>
                  </a:cubicBezTo>
                  <a:cubicBezTo>
                    <a:pt x="2524" y="25663"/>
                    <a:pt x="1277" y="30496"/>
                    <a:pt x="1277" y="30496"/>
                  </a:cubicBezTo>
                  <a:lnTo>
                    <a:pt x="7508" y="30496"/>
                  </a:lnTo>
                  <a:cubicBezTo>
                    <a:pt x="7508" y="30496"/>
                    <a:pt x="8603" y="23931"/>
                    <a:pt x="5897" y="19858"/>
                  </a:cubicBezTo>
                  <a:cubicBezTo>
                    <a:pt x="3162" y="15785"/>
                    <a:pt x="6445" y="13687"/>
                    <a:pt x="6961" y="9098"/>
                  </a:cubicBezTo>
                  <a:cubicBezTo>
                    <a:pt x="7581" y="3841"/>
                    <a:pt x="3064" y="1"/>
                    <a:pt x="23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9"/>
            <p:cNvSpPr/>
            <p:nvPr/>
          </p:nvSpPr>
          <p:spPr>
            <a:xfrm>
              <a:off x="238125" y="3885600"/>
              <a:ext cx="2857975" cy="1172550"/>
            </a:xfrm>
            <a:custGeom>
              <a:avLst/>
              <a:gdLst/>
              <a:ahLst/>
              <a:cxnLst/>
              <a:rect l="l" t="t" r="r" b="b"/>
              <a:pathLst>
                <a:path w="114319" h="46902" extrusionOk="0">
                  <a:moveTo>
                    <a:pt x="114105" y="23375"/>
                  </a:moveTo>
                  <a:cubicBezTo>
                    <a:pt x="113619" y="25989"/>
                    <a:pt x="109303" y="29211"/>
                    <a:pt x="104683" y="29636"/>
                  </a:cubicBezTo>
                  <a:cubicBezTo>
                    <a:pt x="98421" y="30214"/>
                    <a:pt x="101826" y="34013"/>
                    <a:pt x="97266" y="34956"/>
                  </a:cubicBezTo>
                  <a:cubicBezTo>
                    <a:pt x="92707" y="35898"/>
                    <a:pt x="81126" y="39637"/>
                    <a:pt x="79606" y="43284"/>
                  </a:cubicBezTo>
                  <a:cubicBezTo>
                    <a:pt x="78087" y="46901"/>
                    <a:pt x="34378" y="43284"/>
                    <a:pt x="34378" y="43284"/>
                  </a:cubicBezTo>
                  <a:lnTo>
                    <a:pt x="33618" y="43223"/>
                  </a:lnTo>
                  <a:lnTo>
                    <a:pt x="0" y="41217"/>
                  </a:lnTo>
                  <a:lnTo>
                    <a:pt x="0" y="578"/>
                  </a:lnTo>
                  <a:cubicBezTo>
                    <a:pt x="0" y="578"/>
                    <a:pt x="57934" y="1"/>
                    <a:pt x="63466" y="578"/>
                  </a:cubicBezTo>
                  <a:cubicBezTo>
                    <a:pt x="64287" y="609"/>
                    <a:pt x="65138" y="852"/>
                    <a:pt x="65898" y="1247"/>
                  </a:cubicBezTo>
                  <a:cubicBezTo>
                    <a:pt x="68299" y="2615"/>
                    <a:pt x="66627" y="5624"/>
                    <a:pt x="62311" y="7782"/>
                  </a:cubicBezTo>
                  <a:cubicBezTo>
                    <a:pt x="60609" y="8633"/>
                    <a:pt x="61278" y="8967"/>
                    <a:pt x="63162" y="9150"/>
                  </a:cubicBezTo>
                  <a:cubicBezTo>
                    <a:pt x="67205" y="9545"/>
                    <a:pt x="76749" y="9180"/>
                    <a:pt x="81126" y="11399"/>
                  </a:cubicBezTo>
                  <a:cubicBezTo>
                    <a:pt x="87570" y="14621"/>
                    <a:pt x="76172" y="18816"/>
                    <a:pt x="86445" y="19575"/>
                  </a:cubicBezTo>
                  <a:cubicBezTo>
                    <a:pt x="96689" y="20335"/>
                    <a:pt x="109425" y="18633"/>
                    <a:pt x="113042" y="21004"/>
                  </a:cubicBezTo>
                  <a:cubicBezTo>
                    <a:pt x="113893" y="21460"/>
                    <a:pt x="114318" y="22433"/>
                    <a:pt x="114105" y="233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9"/>
            <p:cNvSpPr/>
            <p:nvPr/>
          </p:nvSpPr>
          <p:spPr>
            <a:xfrm>
              <a:off x="858950" y="4445650"/>
              <a:ext cx="2231825" cy="612500"/>
            </a:xfrm>
            <a:custGeom>
              <a:avLst/>
              <a:gdLst/>
              <a:ahLst/>
              <a:cxnLst/>
              <a:rect l="l" t="t" r="r" b="b"/>
              <a:pathLst>
                <a:path w="89273" h="24500" extrusionOk="0">
                  <a:moveTo>
                    <a:pt x="89272" y="973"/>
                  </a:moveTo>
                  <a:cubicBezTo>
                    <a:pt x="88786" y="3587"/>
                    <a:pt x="84470" y="6809"/>
                    <a:pt x="79850" y="7234"/>
                  </a:cubicBezTo>
                  <a:cubicBezTo>
                    <a:pt x="73588" y="7812"/>
                    <a:pt x="76993" y="11611"/>
                    <a:pt x="72433" y="12554"/>
                  </a:cubicBezTo>
                  <a:cubicBezTo>
                    <a:pt x="67874" y="13496"/>
                    <a:pt x="56293" y="17235"/>
                    <a:pt x="54773" y="20882"/>
                  </a:cubicBezTo>
                  <a:cubicBezTo>
                    <a:pt x="53254" y="24499"/>
                    <a:pt x="9545" y="20882"/>
                    <a:pt x="9545" y="20882"/>
                  </a:cubicBezTo>
                  <a:lnTo>
                    <a:pt x="8785" y="20821"/>
                  </a:lnTo>
                  <a:cubicBezTo>
                    <a:pt x="6900" y="20213"/>
                    <a:pt x="5380" y="19636"/>
                    <a:pt x="4833" y="19241"/>
                  </a:cubicBezTo>
                  <a:cubicBezTo>
                    <a:pt x="3374" y="18086"/>
                    <a:pt x="1976" y="16839"/>
                    <a:pt x="699" y="15502"/>
                  </a:cubicBezTo>
                  <a:lnTo>
                    <a:pt x="0" y="6292"/>
                  </a:lnTo>
                  <a:cubicBezTo>
                    <a:pt x="0" y="6292"/>
                    <a:pt x="6079" y="8815"/>
                    <a:pt x="17478" y="7660"/>
                  </a:cubicBezTo>
                  <a:cubicBezTo>
                    <a:pt x="28876" y="6535"/>
                    <a:pt x="30274" y="4377"/>
                    <a:pt x="32919" y="5137"/>
                  </a:cubicBezTo>
                  <a:cubicBezTo>
                    <a:pt x="35594" y="5897"/>
                    <a:pt x="28663" y="7265"/>
                    <a:pt x="32250" y="7964"/>
                  </a:cubicBezTo>
                  <a:cubicBezTo>
                    <a:pt x="35837" y="8693"/>
                    <a:pt x="40001" y="5137"/>
                    <a:pt x="47114" y="5137"/>
                  </a:cubicBezTo>
                  <a:cubicBezTo>
                    <a:pt x="54196" y="5137"/>
                    <a:pt x="53831" y="6383"/>
                    <a:pt x="56232" y="6535"/>
                  </a:cubicBezTo>
                  <a:cubicBezTo>
                    <a:pt x="58634" y="6657"/>
                    <a:pt x="60640" y="6535"/>
                    <a:pt x="61552" y="5654"/>
                  </a:cubicBezTo>
                  <a:cubicBezTo>
                    <a:pt x="62433" y="4772"/>
                    <a:pt x="56172" y="4377"/>
                    <a:pt x="58786" y="3131"/>
                  </a:cubicBezTo>
                  <a:cubicBezTo>
                    <a:pt x="61430" y="1854"/>
                    <a:pt x="65594" y="5319"/>
                    <a:pt x="72312" y="4864"/>
                  </a:cubicBezTo>
                  <a:cubicBezTo>
                    <a:pt x="79029" y="4377"/>
                    <a:pt x="87631" y="0"/>
                    <a:pt x="89272" y="97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9"/>
            <p:cNvSpPr/>
            <p:nvPr/>
          </p:nvSpPr>
          <p:spPr>
            <a:xfrm>
              <a:off x="238125" y="3916750"/>
              <a:ext cx="1707500" cy="527400"/>
            </a:xfrm>
            <a:custGeom>
              <a:avLst/>
              <a:gdLst/>
              <a:ahLst/>
              <a:cxnLst/>
              <a:rect l="l" t="t" r="r" b="b"/>
              <a:pathLst>
                <a:path w="68300" h="21096" extrusionOk="0">
                  <a:moveTo>
                    <a:pt x="63162" y="7904"/>
                  </a:moveTo>
                  <a:cubicBezTo>
                    <a:pt x="62463" y="8299"/>
                    <a:pt x="61703" y="8542"/>
                    <a:pt x="60913" y="8633"/>
                  </a:cubicBezTo>
                  <a:cubicBezTo>
                    <a:pt x="56992" y="8998"/>
                    <a:pt x="43557" y="10883"/>
                    <a:pt x="38511" y="12919"/>
                  </a:cubicBezTo>
                  <a:cubicBezTo>
                    <a:pt x="33466" y="14925"/>
                    <a:pt x="22797" y="14895"/>
                    <a:pt x="17660" y="15472"/>
                  </a:cubicBezTo>
                  <a:cubicBezTo>
                    <a:pt x="12553" y="16050"/>
                    <a:pt x="0" y="21095"/>
                    <a:pt x="0" y="21095"/>
                  </a:cubicBezTo>
                  <a:lnTo>
                    <a:pt x="0" y="14317"/>
                  </a:lnTo>
                  <a:cubicBezTo>
                    <a:pt x="0" y="14317"/>
                    <a:pt x="7599" y="14287"/>
                    <a:pt x="12918" y="12311"/>
                  </a:cubicBezTo>
                  <a:cubicBezTo>
                    <a:pt x="18237" y="10335"/>
                    <a:pt x="18237" y="9393"/>
                    <a:pt x="30031" y="8451"/>
                  </a:cubicBezTo>
                  <a:cubicBezTo>
                    <a:pt x="41794" y="7478"/>
                    <a:pt x="50335" y="7114"/>
                    <a:pt x="53375" y="5411"/>
                  </a:cubicBezTo>
                  <a:cubicBezTo>
                    <a:pt x="56414" y="3679"/>
                    <a:pt x="49971" y="2281"/>
                    <a:pt x="54348" y="1855"/>
                  </a:cubicBezTo>
                  <a:cubicBezTo>
                    <a:pt x="58694" y="1399"/>
                    <a:pt x="63436" y="3496"/>
                    <a:pt x="65442" y="548"/>
                  </a:cubicBezTo>
                  <a:cubicBezTo>
                    <a:pt x="65564" y="335"/>
                    <a:pt x="65716" y="153"/>
                    <a:pt x="65898" y="1"/>
                  </a:cubicBezTo>
                  <a:cubicBezTo>
                    <a:pt x="68299" y="1369"/>
                    <a:pt x="66627" y="4378"/>
                    <a:pt x="62311" y="6536"/>
                  </a:cubicBezTo>
                  <a:cubicBezTo>
                    <a:pt x="60609" y="7387"/>
                    <a:pt x="61278" y="7721"/>
                    <a:pt x="63162" y="790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9"/>
            <p:cNvSpPr/>
            <p:nvPr/>
          </p:nvSpPr>
          <p:spPr>
            <a:xfrm>
              <a:off x="241150" y="3707025"/>
              <a:ext cx="671775" cy="759925"/>
            </a:xfrm>
            <a:custGeom>
              <a:avLst/>
              <a:gdLst/>
              <a:ahLst/>
              <a:cxnLst/>
              <a:rect l="l" t="t" r="r" b="b"/>
              <a:pathLst>
                <a:path w="26871" h="30397" extrusionOk="0">
                  <a:moveTo>
                    <a:pt x="10396" y="30396"/>
                  </a:moveTo>
                  <a:cubicBezTo>
                    <a:pt x="10396" y="30396"/>
                    <a:pt x="10214" y="25959"/>
                    <a:pt x="16718" y="25442"/>
                  </a:cubicBezTo>
                  <a:cubicBezTo>
                    <a:pt x="23193" y="24956"/>
                    <a:pt x="24834" y="23679"/>
                    <a:pt x="25411" y="22281"/>
                  </a:cubicBezTo>
                  <a:cubicBezTo>
                    <a:pt x="25959" y="20883"/>
                    <a:pt x="22554" y="21278"/>
                    <a:pt x="18633" y="22281"/>
                  </a:cubicBezTo>
                  <a:cubicBezTo>
                    <a:pt x="14712" y="23284"/>
                    <a:pt x="22189" y="19393"/>
                    <a:pt x="20396" y="18937"/>
                  </a:cubicBezTo>
                  <a:cubicBezTo>
                    <a:pt x="18603" y="18481"/>
                    <a:pt x="16019" y="20579"/>
                    <a:pt x="14530" y="20031"/>
                  </a:cubicBezTo>
                  <a:cubicBezTo>
                    <a:pt x="13040" y="19484"/>
                    <a:pt x="13435" y="15442"/>
                    <a:pt x="17934" y="13922"/>
                  </a:cubicBezTo>
                  <a:cubicBezTo>
                    <a:pt x="22433" y="12402"/>
                    <a:pt x="26870" y="5806"/>
                    <a:pt x="23831" y="2888"/>
                  </a:cubicBezTo>
                  <a:cubicBezTo>
                    <a:pt x="20791" y="1"/>
                    <a:pt x="20518" y="7265"/>
                    <a:pt x="17934" y="8481"/>
                  </a:cubicBezTo>
                  <a:cubicBezTo>
                    <a:pt x="15320" y="9727"/>
                    <a:pt x="12280" y="10366"/>
                    <a:pt x="10396" y="12767"/>
                  </a:cubicBezTo>
                  <a:cubicBezTo>
                    <a:pt x="8511" y="15168"/>
                    <a:pt x="7721" y="17235"/>
                    <a:pt x="8055" y="18937"/>
                  </a:cubicBezTo>
                  <a:cubicBezTo>
                    <a:pt x="8359" y="20609"/>
                    <a:pt x="5593" y="22828"/>
                    <a:pt x="4955" y="18937"/>
                  </a:cubicBezTo>
                  <a:cubicBezTo>
                    <a:pt x="4317" y="15047"/>
                    <a:pt x="4043" y="12888"/>
                    <a:pt x="2675" y="14408"/>
                  </a:cubicBezTo>
                  <a:cubicBezTo>
                    <a:pt x="1308" y="15928"/>
                    <a:pt x="1" y="21065"/>
                    <a:pt x="3557" y="24560"/>
                  </a:cubicBezTo>
                  <a:cubicBezTo>
                    <a:pt x="7113" y="28025"/>
                    <a:pt x="5715" y="29758"/>
                    <a:pt x="5715" y="297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9"/>
            <p:cNvSpPr/>
            <p:nvPr/>
          </p:nvSpPr>
          <p:spPr>
            <a:xfrm>
              <a:off x="2181150" y="4011750"/>
              <a:ext cx="378450" cy="1022825"/>
            </a:xfrm>
            <a:custGeom>
              <a:avLst/>
              <a:gdLst/>
              <a:ahLst/>
              <a:cxnLst/>
              <a:rect l="l" t="t" r="r" b="b"/>
              <a:pathLst>
                <a:path w="15138" h="40913" extrusionOk="0">
                  <a:moveTo>
                    <a:pt x="2250" y="3070"/>
                  </a:moveTo>
                  <a:cubicBezTo>
                    <a:pt x="1429" y="4286"/>
                    <a:pt x="7053" y="8329"/>
                    <a:pt x="6232" y="20639"/>
                  </a:cubicBezTo>
                  <a:cubicBezTo>
                    <a:pt x="5594" y="30153"/>
                    <a:pt x="1" y="30639"/>
                    <a:pt x="3192" y="39180"/>
                  </a:cubicBezTo>
                  <a:lnTo>
                    <a:pt x="13375" y="40913"/>
                  </a:lnTo>
                  <a:cubicBezTo>
                    <a:pt x="13375" y="40913"/>
                    <a:pt x="8329" y="30518"/>
                    <a:pt x="11734" y="24165"/>
                  </a:cubicBezTo>
                  <a:cubicBezTo>
                    <a:pt x="15138" y="17812"/>
                    <a:pt x="4226" y="0"/>
                    <a:pt x="2250" y="307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9"/>
            <p:cNvSpPr/>
            <p:nvPr/>
          </p:nvSpPr>
          <p:spPr>
            <a:xfrm>
              <a:off x="1975975" y="4133325"/>
              <a:ext cx="276650" cy="821475"/>
            </a:xfrm>
            <a:custGeom>
              <a:avLst/>
              <a:gdLst/>
              <a:ahLst/>
              <a:cxnLst/>
              <a:rect l="l" t="t" r="r" b="b"/>
              <a:pathLst>
                <a:path w="11066" h="32859" extrusionOk="0">
                  <a:moveTo>
                    <a:pt x="9241" y="11673"/>
                  </a:moveTo>
                  <a:cubicBezTo>
                    <a:pt x="7934" y="16080"/>
                    <a:pt x="4348" y="17600"/>
                    <a:pt x="6354" y="22068"/>
                  </a:cubicBezTo>
                  <a:cubicBezTo>
                    <a:pt x="8360" y="26536"/>
                    <a:pt x="6141" y="32858"/>
                    <a:pt x="6141" y="32858"/>
                  </a:cubicBezTo>
                  <a:lnTo>
                    <a:pt x="1" y="31794"/>
                  </a:lnTo>
                  <a:cubicBezTo>
                    <a:pt x="1" y="31794"/>
                    <a:pt x="2037" y="27266"/>
                    <a:pt x="1460" y="23314"/>
                  </a:cubicBezTo>
                  <a:cubicBezTo>
                    <a:pt x="852" y="19363"/>
                    <a:pt x="1460" y="17387"/>
                    <a:pt x="4104" y="13861"/>
                  </a:cubicBezTo>
                  <a:cubicBezTo>
                    <a:pt x="6779" y="10335"/>
                    <a:pt x="7661" y="5107"/>
                    <a:pt x="6293" y="2554"/>
                  </a:cubicBezTo>
                  <a:cubicBezTo>
                    <a:pt x="4925" y="1"/>
                    <a:pt x="11065" y="5441"/>
                    <a:pt x="9241" y="1167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56" name="Google Shape;156;p9"/>
            <p:cNvGrpSpPr/>
            <p:nvPr/>
          </p:nvGrpSpPr>
          <p:grpSpPr>
            <a:xfrm>
              <a:off x="238125" y="4369650"/>
              <a:ext cx="993950" cy="850350"/>
              <a:chOff x="238125" y="4369650"/>
              <a:chExt cx="993950" cy="850350"/>
            </a:xfrm>
          </p:grpSpPr>
          <p:sp>
            <p:nvSpPr>
              <p:cNvPr id="157" name="Google Shape;157;p9"/>
              <p:cNvSpPr/>
              <p:nvPr/>
            </p:nvSpPr>
            <p:spPr>
              <a:xfrm>
                <a:off x="238125" y="4369650"/>
                <a:ext cx="993950" cy="850350"/>
              </a:xfrm>
              <a:custGeom>
                <a:avLst/>
                <a:gdLst/>
                <a:ahLst/>
                <a:cxnLst/>
                <a:rect l="l" t="t" r="r" b="b"/>
                <a:pathLst>
                  <a:path w="39758" h="34014" extrusionOk="0">
                    <a:moveTo>
                      <a:pt x="17721" y="1"/>
                    </a:moveTo>
                    <a:cubicBezTo>
                      <a:pt x="13040" y="1"/>
                      <a:pt x="2766" y="2189"/>
                      <a:pt x="456" y="2676"/>
                    </a:cubicBezTo>
                    <a:lnTo>
                      <a:pt x="0" y="2797"/>
                    </a:lnTo>
                    <a:lnTo>
                      <a:pt x="0" y="34013"/>
                    </a:lnTo>
                    <a:lnTo>
                      <a:pt x="37478" y="34013"/>
                    </a:lnTo>
                    <a:cubicBezTo>
                      <a:pt x="37478" y="34013"/>
                      <a:pt x="39758" y="14955"/>
                      <a:pt x="37478" y="12402"/>
                    </a:cubicBezTo>
                    <a:cubicBezTo>
                      <a:pt x="35897" y="10822"/>
                      <a:pt x="34226" y="9332"/>
                      <a:pt x="32432" y="7964"/>
                    </a:cubicBezTo>
                    <a:cubicBezTo>
                      <a:pt x="27751" y="4317"/>
                      <a:pt x="21247" y="1"/>
                      <a:pt x="1772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8" name="Google Shape;158;p9"/>
              <p:cNvSpPr/>
              <p:nvPr/>
            </p:nvSpPr>
            <p:spPr>
              <a:xfrm>
                <a:off x="238125" y="4369650"/>
                <a:ext cx="936950" cy="385300"/>
              </a:xfrm>
              <a:custGeom>
                <a:avLst/>
                <a:gdLst/>
                <a:ahLst/>
                <a:cxnLst/>
                <a:rect l="l" t="t" r="r" b="b"/>
                <a:pathLst>
                  <a:path w="37478" h="15412" extrusionOk="0">
                    <a:moveTo>
                      <a:pt x="17721" y="1"/>
                    </a:moveTo>
                    <a:cubicBezTo>
                      <a:pt x="13040" y="1"/>
                      <a:pt x="2766" y="2189"/>
                      <a:pt x="456" y="2706"/>
                    </a:cubicBezTo>
                    <a:cubicBezTo>
                      <a:pt x="274" y="2979"/>
                      <a:pt x="122" y="3283"/>
                      <a:pt x="0" y="3618"/>
                    </a:cubicBezTo>
                    <a:lnTo>
                      <a:pt x="16353" y="15411"/>
                    </a:lnTo>
                    <a:lnTo>
                      <a:pt x="37478" y="12402"/>
                    </a:lnTo>
                    <a:lnTo>
                      <a:pt x="32432" y="7995"/>
                    </a:lnTo>
                    <a:cubicBezTo>
                      <a:pt x="27751" y="4347"/>
                      <a:pt x="21247" y="1"/>
                      <a:pt x="1772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9" name="Google Shape;159;p9"/>
              <p:cNvSpPr/>
              <p:nvPr/>
            </p:nvSpPr>
            <p:spPr>
              <a:xfrm>
                <a:off x="238125" y="4460075"/>
                <a:ext cx="408825" cy="759925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30397" extrusionOk="0">
                    <a:moveTo>
                      <a:pt x="0" y="1"/>
                    </a:moveTo>
                    <a:lnTo>
                      <a:pt x="0" y="30396"/>
                    </a:lnTo>
                    <a:lnTo>
                      <a:pt x="12918" y="30396"/>
                    </a:lnTo>
                    <a:lnTo>
                      <a:pt x="16353" y="1176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60" name="Google Shape;160;p9"/>
            <p:cNvGrpSpPr/>
            <p:nvPr/>
          </p:nvGrpSpPr>
          <p:grpSpPr>
            <a:xfrm>
              <a:off x="1084800" y="4727600"/>
              <a:ext cx="1718900" cy="515300"/>
              <a:chOff x="1064875" y="4710025"/>
              <a:chExt cx="1718900" cy="515300"/>
            </a:xfrm>
          </p:grpSpPr>
          <p:sp>
            <p:nvSpPr>
              <p:cNvPr id="161" name="Google Shape;161;p9"/>
              <p:cNvSpPr/>
              <p:nvPr/>
            </p:nvSpPr>
            <p:spPr>
              <a:xfrm>
                <a:off x="1064875" y="4710025"/>
                <a:ext cx="1718900" cy="515300"/>
              </a:xfrm>
              <a:custGeom>
                <a:avLst/>
                <a:gdLst/>
                <a:ahLst/>
                <a:cxnLst/>
                <a:rect l="l" t="t" r="r" b="b"/>
                <a:pathLst>
                  <a:path w="68756" h="20612" extrusionOk="0">
                    <a:moveTo>
                      <a:pt x="31859" y="0"/>
                    </a:moveTo>
                    <a:cubicBezTo>
                      <a:pt x="31486" y="0"/>
                      <a:pt x="31118" y="26"/>
                      <a:pt x="30761" y="64"/>
                    </a:cubicBezTo>
                    <a:cubicBezTo>
                      <a:pt x="21825" y="1219"/>
                      <a:pt x="4408" y="7389"/>
                      <a:pt x="4408" y="7389"/>
                    </a:cubicBezTo>
                    <a:lnTo>
                      <a:pt x="1" y="20216"/>
                    </a:lnTo>
                    <a:lnTo>
                      <a:pt x="48239" y="20490"/>
                    </a:lnTo>
                    <a:lnTo>
                      <a:pt x="68756" y="20611"/>
                    </a:lnTo>
                    <a:lnTo>
                      <a:pt x="68756" y="20550"/>
                    </a:lnTo>
                    <a:cubicBezTo>
                      <a:pt x="68634" y="20186"/>
                      <a:pt x="67570" y="17207"/>
                      <a:pt x="64014" y="14714"/>
                    </a:cubicBezTo>
                    <a:cubicBezTo>
                      <a:pt x="60427" y="12192"/>
                      <a:pt x="42159" y="520"/>
                      <a:pt x="32554" y="33"/>
                    </a:cubicBezTo>
                    <a:cubicBezTo>
                      <a:pt x="32322" y="10"/>
                      <a:pt x="32090" y="0"/>
                      <a:pt x="318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2" name="Google Shape;162;p9"/>
              <p:cNvSpPr/>
              <p:nvPr/>
            </p:nvSpPr>
            <p:spPr>
              <a:xfrm>
                <a:off x="1843000" y="4710850"/>
                <a:ext cx="940775" cy="514475"/>
              </a:xfrm>
              <a:custGeom>
                <a:avLst/>
                <a:gdLst/>
                <a:ahLst/>
                <a:cxnLst/>
                <a:rect l="l" t="t" r="r" b="b"/>
                <a:pathLst>
                  <a:path w="37631" h="20579" extrusionOk="0">
                    <a:moveTo>
                      <a:pt x="1399" y="0"/>
                    </a:moveTo>
                    <a:cubicBezTo>
                      <a:pt x="1399" y="0"/>
                      <a:pt x="1" y="8724"/>
                      <a:pt x="5077" y="11247"/>
                    </a:cubicBezTo>
                    <a:cubicBezTo>
                      <a:pt x="10153" y="13770"/>
                      <a:pt x="15077" y="16566"/>
                      <a:pt x="15989" y="17843"/>
                    </a:cubicBezTo>
                    <a:cubicBezTo>
                      <a:pt x="16506" y="18633"/>
                      <a:pt x="16901" y="19514"/>
                      <a:pt x="17114" y="20457"/>
                    </a:cubicBezTo>
                    <a:lnTo>
                      <a:pt x="37631" y="20578"/>
                    </a:lnTo>
                    <a:lnTo>
                      <a:pt x="37631" y="20517"/>
                    </a:lnTo>
                    <a:cubicBezTo>
                      <a:pt x="37509" y="20153"/>
                      <a:pt x="36445" y="17174"/>
                      <a:pt x="32889" y="14681"/>
                    </a:cubicBezTo>
                    <a:cubicBezTo>
                      <a:pt x="29302" y="12159"/>
                      <a:pt x="11034" y="487"/>
                      <a:pt x="139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163" name="Google Shape;163;p9"/>
          <p:cNvSpPr/>
          <p:nvPr/>
        </p:nvSpPr>
        <p:spPr>
          <a:xfrm flipH="1">
            <a:off x="7581190" y="6068913"/>
            <a:ext cx="218743" cy="139495"/>
          </a:xfrm>
          <a:custGeom>
            <a:avLst/>
            <a:gdLst/>
            <a:ahLst/>
            <a:cxnLst/>
            <a:rect l="l" t="t" r="r" b="b"/>
            <a:pathLst>
              <a:path w="4237" h="2702" extrusionOk="0">
                <a:moveTo>
                  <a:pt x="1618" y="1"/>
                </a:moveTo>
                <a:cubicBezTo>
                  <a:pt x="1567" y="1"/>
                  <a:pt x="1515" y="12"/>
                  <a:pt x="1468" y="35"/>
                </a:cubicBezTo>
                <a:cubicBezTo>
                  <a:pt x="1401" y="102"/>
                  <a:pt x="1334" y="169"/>
                  <a:pt x="1268" y="236"/>
                </a:cubicBezTo>
                <a:cubicBezTo>
                  <a:pt x="1234" y="269"/>
                  <a:pt x="1234" y="302"/>
                  <a:pt x="1201" y="336"/>
                </a:cubicBezTo>
                <a:cubicBezTo>
                  <a:pt x="1101" y="369"/>
                  <a:pt x="1034" y="369"/>
                  <a:pt x="968" y="402"/>
                </a:cubicBezTo>
                <a:cubicBezTo>
                  <a:pt x="767" y="502"/>
                  <a:pt x="567" y="602"/>
                  <a:pt x="434" y="736"/>
                </a:cubicBezTo>
                <a:cubicBezTo>
                  <a:pt x="267" y="836"/>
                  <a:pt x="134" y="969"/>
                  <a:pt x="34" y="1136"/>
                </a:cubicBezTo>
                <a:cubicBezTo>
                  <a:pt x="0" y="1203"/>
                  <a:pt x="0" y="1270"/>
                  <a:pt x="0" y="1336"/>
                </a:cubicBezTo>
                <a:cubicBezTo>
                  <a:pt x="34" y="1403"/>
                  <a:pt x="67" y="1503"/>
                  <a:pt x="134" y="1570"/>
                </a:cubicBezTo>
                <a:cubicBezTo>
                  <a:pt x="234" y="1703"/>
                  <a:pt x="334" y="1837"/>
                  <a:pt x="501" y="1937"/>
                </a:cubicBezTo>
                <a:cubicBezTo>
                  <a:pt x="667" y="2003"/>
                  <a:pt x="801" y="2037"/>
                  <a:pt x="968" y="2070"/>
                </a:cubicBezTo>
                <a:cubicBezTo>
                  <a:pt x="1168" y="2070"/>
                  <a:pt x="1368" y="2104"/>
                  <a:pt x="1568" y="2104"/>
                </a:cubicBezTo>
                <a:lnTo>
                  <a:pt x="1668" y="2237"/>
                </a:lnTo>
                <a:cubicBezTo>
                  <a:pt x="1701" y="2337"/>
                  <a:pt x="1735" y="2404"/>
                  <a:pt x="1801" y="2504"/>
                </a:cubicBezTo>
                <a:cubicBezTo>
                  <a:pt x="1874" y="2576"/>
                  <a:pt x="1981" y="2701"/>
                  <a:pt x="2086" y="2701"/>
                </a:cubicBezTo>
                <a:cubicBezTo>
                  <a:pt x="2126" y="2701"/>
                  <a:pt x="2165" y="2683"/>
                  <a:pt x="2202" y="2637"/>
                </a:cubicBezTo>
                <a:cubicBezTo>
                  <a:pt x="2235" y="2571"/>
                  <a:pt x="2268" y="2504"/>
                  <a:pt x="2302" y="2437"/>
                </a:cubicBezTo>
                <a:cubicBezTo>
                  <a:pt x="2302" y="2370"/>
                  <a:pt x="2335" y="2304"/>
                  <a:pt x="2402" y="2270"/>
                </a:cubicBezTo>
                <a:cubicBezTo>
                  <a:pt x="2435" y="2270"/>
                  <a:pt x="2469" y="2237"/>
                  <a:pt x="2469" y="2204"/>
                </a:cubicBezTo>
                <a:cubicBezTo>
                  <a:pt x="2502" y="2170"/>
                  <a:pt x="2435" y="2104"/>
                  <a:pt x="2402" y="2070"/>
                </a:cubicBezTo>
                <a:cubicBezTo>
                  <a:pt x="2335" y="2070"/>
                  <a:pt x="2302" y="2037"/>
                  <a:pt x="2235" y="2037"/>
                </a:cubicBezTo>
                <a:cubicBezTo>
                  <a:pt x="2302" y="2003"/>
                  <a:pt x="2369" y="2003"/>
                  <a:pt x="2435" y="1970"/>
                </a:cubicBezTo>
                <a:cubicBezTo>
                  <a:pt x="2535" y="1937"/>
                  <a:pt x="2602" y="1903"/>
                  <a:pt x="2702" y="1870"/>
                </a:cubicBezTo>
                <a:cubicBezTo>
                  <a:pt x="2869" y="1737"/>
                  <a:pt x="3069" y="1637"/>
                  <a:pt x="3269" y="1570"/>
                </a:cubicBezTo>
                <a:cubicBezTo>
                  <a:pt x="3319" y="1561"/>
                  <a:pt x="3369" y="1557"/>
                  <a:pt x="3419" y="1557"/>
                </a:cubicBezTo>
                <a:cubicBezTo>
                  <a:pt x="3567" y="1557"/>
                  <a:pt x="3711" y="1595"/>
                  <a:pt x="3836" y="1670"/>
                </a:cubicBezTo>
                <a:cubicBezTo>
                  <a:pt x="3903" y="1737"/>
                  <a:pt x="3970" y="1803"/>
                  <a:pt x="4036" y="1870"/>
                </a:cubicBezTo>
                <a:cubicBezTo>
                  <a:pt x="4063" y="1897"/>
                  <a:pt x="4090" y="1946"/>
                  <a:pt x="4135" y="1946"/>
                </a:cubicBezTo>
                <a:cubicBezTo>
                  <a:pt x="4146" y="1946"/>
                  <a:pt x="4157" y="1943"/>
                  <a:pt x="4170" y="1937"/>
                </a:cubicBezTo>
                <a:cubicBezTo>
                  <a:pt x="4203" y="1937"/>
                  <a:pt x="4203" y="1837"/>
                  <a:pt x="4203" y="1803"/>
                </a:cubicBezTo>
                <a:cubicBezTo>
                  <a:pt x="4203" y="1703"/>
                  <a:pt x="4203" y="1603"/>
                  <a:pt x="4170" y="1503"/>
                </a:cubicBezTo>
                <a:cubicBezTo>
                  <a:pt x="4136" y="1436"/>
                  <a:pt x="4103" y="1370"/>
                  <a:pt x="4036" y="1303"/>
                </a:cubicBezTo>
                <a:cubicBezTo>
                  <a:pt x="3970" y="1236"/>
                  <a:pt x="3970" y="1170"/>
                  <a:pt x="4036" y="1103"/>
                </a:cubicBezTo>
                <a:cubicBezTo>
                  <a:pt x="4070" y="1069"/>
                  <a:pt x="4103" y="1036"/>
                  <a:pt x="4103" y="1003"/>
                </a:cubicBezTo>
                <a:cubicBezTo>
                  <a:pt x="4203" y="836"/>
                  <a:pt x="4237" y="636"/>
                  <a:pt x="4203" y="436"/>
                </a:cubicBezTo>
                <a:cubicBezTo>
                  <a:pt x="4103" y="436"/>
                  <a:pt x="4036" y="502"/>
                  <a:pt x="3970" y="569"/>
                </a:cubicBezTo>
                <a:lnTo>
                  <a:pt x="3903" y="602"/>
                </a:lnTo>
                <a:cubicBezTo>
                  <a:pt x="3870" y="669"/>
                  <a:pt x="3803" y="736"/>
                  <a:pt x="3736" y="769"/>
                </a:cubicBezTo>
                <a:cubicBezTo>
                  <a:pt x="3611" y="844"/>
                  <a:pt x="3448" y="882"/>
                  <a:pt x="3305" y="882"/>
                </a:cubicBezTo>
                <a:cubicBezTo>
                  <a:pt x="3257" y="882"/>
                  <a:pt x="3211" y="878"/>
                  <a:pt x="3169" y="869"/>
                </a:cubicBezTo>
                <a:cubicBezTo>
                  <a:pt x="3069" y="869"/>
                  <a:pt x="2969" y="803"/>
                  <a:pt x="2869" y="769"/>
                </a:cubicBezTo>
                <a:cubicBezTo>
                  <a:pt x="2902" y="736"/>
                  <a:pt x="2902" y="669"/>
                  <a:pt x="2869" y="636"/>
                </a:cubicBezTo>
                <a:cubicBezTo>
                  <a:pt x="2836" y="569"/>
                  <a:pt x="2769" y="536"/>
                  <a:pt x="2702" y="502"/>
                </a:cubicBezTo>
                <a:cubicBezTo>
                  <a:pt x="2669" y="469"/>
                  <a:pt x="2535" y="402"/>
                  <a:pt x="2435" y="336"/>
                </a:cubicBezTo>
                <a:cubicBezTo>
                  <a:pt x="2268" y="236"/>
                  <a:pt x="2068" y="202"/>
                  <a:pt x="1868" y="102"/>
                </a:cubicBezTo>
                <a:cubicBezTo>
                  <a:pt x="1804" y="37"/>
                  <a:pt x="1711" y="1"/>
                  <a:pt x="161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" name="Google Shape;164;p9"/>
          <p:cNvSpPr/>
          <p:nvPr/>
        </p:nvSpPr>
        <p:spPr>
          <a:xfrm flipH="1">
            <a:off x="5442874" y="4745882"/>
            <a:ext cx="217039" cy="138721"/>
          </a:xfrm>
          <a:custGeom>
            <a:avLst/>
            <a:gdLst/>
            <a:ahLst/>
            <a:cxnLst/>
            <a:rect l="l" t="t" r="r" b="b"/>
            <a:pathLst>
              <a:path w="4204" h="2687" extrusionOk="0">
                <a:moveTo>
                  <a:pt x="1623" y="0"/>
                </a:moveTo>
                <a:cubicBezTo>
                  <a:pt x="1570" y="0"/>
                  <a:pt x="1517" y="8"/>
                  <a:pt x="1468" y="20"/>
                </a:cubicBezTo>
                <a:cubicBezTo>
                  <a:pt x="1401" y="87"/>
                  <a:pt x="1335" y="154"/>
                  <a:pt x="1268" y="220"/>
                </a:cubicBezTo>
                <a:cubicBezTo>
                  <a:pt x="1235" y="254"/>
                  <a:pt x="1235" y="287"/>
                  <a:pt x="1201" y="320"/>
                </a:cubicBezTo>
                <a:cubicBezTo>
                  <a:pt x="1101" y="354"/>
                  <a:pt x="1034" y="387"/>
                  <a:pt x="968" y="420"/>
                </a:cubicBezTo>
                <a:cubicBezTo>
                  <a:pt x="768" y="487"/>
                  <a:pt x="601" y="587"/>
                  <a:pt x="434" y="721"/>
                </a:cubicBezTo>
                <a:cubicBezTo>
                  <a:pt x="267" y="821"/>
                  <a:pt x="134" y="954"/>
                  <a:pt x="34" y="1121"/>
                </a:cubicBezTo>
                <a:cubicBezTo>
                  <a:pt x="0" y="1188"/>
                  <a:pt x="0" y="1254"/>
                  <a:pt x="0" y="1321"/>
                </a:cubicBezTo>
                <a:cubicBezTo>
                  <a:pt x="34" y="1421"/>
                  <a:pt x="67" y="1488"/>
                  <a:pt x="134" y="1555"/>
                </a:cubicBezTo>
                <a:cubicBezTo>
                  <a:pt x="234" y="1721"/>
                  <a:pt x="334" y="1855"/>
                  <a:pt x="501" y="1921"/>
                </a:cubicBezTo>
                <a:cubicBezTo>
                  <a:pt x="668" y="1988"/>
                  <a:pt x="801" y="2022"/>
                  <a:pt x="968" y="2055"/>
                </a:cubicBezTo>
                <a:cubicBezTo>
                  <a:pt x="1168" y="2088"/>
                  <a:pt x="1368" y="2088"/>
                  <a:pt x="1568" y="2088"/>
                </a:cubicBezTo>
                <a:cubicBezTo>
                  <a:pt x="1602" y="2122"/>
                  <a:pt x="1635" y="2188"/>
                  <a:pt x="1668" y="2222"/>
                </a:cubicBezTo>
                <a:cubicBezTo>
                  <a:pt x="1702" y="2322"/>
                  <a:pt x="1735" y="2422"/>
                  <a:pt x="1802" y="2489"/>
                </a:cubicBezTo>
                <a:cubicBezTo>
                  <a:pt x="1874" y="2561"/>
                  <a:pt x="1982" y="2686"/>
                  <a:pt x="2086" y="2686"/>
                </a:cubicBezTo>
                <a:cubicBezTo>
                  <a:pt x="2126" y="2686"/>
                  <a:pt x="2165" y="2668"/>
                  <a:pt x="2202" y="2622"/>
                </a:cubicBezTo>
                <a:cubicBezTo>
                  <a:pt x="2235" y="2555"/>
                  <a:pt x="2269" y="2489"/>
                  <a:pt x="2302" y="2422"/>
                </a:cubicBezTo>
                <a:cubicBezTo>
                  <a:pt x="2302" y="2355"/>
                  <a:pt x="2335" y="2288"/>
                  <a:pt x="2402" y="2255"/>
                </a:cubicBezTo>
                <a:cubicBezTo>
                  <a:pt x="2435" y="2255"/>
                  <a:pt x="2469" y="2222"/>
                  <a:pt x="2469" y="2188"/>
                </a:cubicBezTo>
                <a:cubicBezTo>
                  <a:pt x="2502" y="2155"/>
                  <a:pt x="2435" y="2122"/>
                  <a:pt x="2402" y="2088"/>
                </a:cubicBezTo>
                <a:cubicBezTo>
                  <a:pt x="2335" y="2055"/>
                  <a:pt x="2302" y="2055"/>
                  <a:pt x="2235" y="2022"/>
                </a:cubicBezTo>
                <a:cubicBezTo>
                  <a:pt x="2302" y="2022"/>
                  <a:pt x="2369" y="1988"/>
                  <a:pt x="2435" y="1988"/>
                </a:cubicBezTo>
                <a:cubicBezTo>
                  <a:pt x="2536" y="1955"/>
                  <a:pt x="2602" y="1888"/>
                  <a:pt x="2702" y="1855"/>
                </a:cubicBezTo>
                <a:cubicBezTo>
                  <a:pt x="2869" y="1721"/>
                  <a:pt x="3069" y="1621"/>
                  <a:pt x="3269" y="1588"/>
                </a:cubicBezTo>
                <a:cubicBezTo>
                  <a:pt x="3325" y="1569"/>
                  <a:pt x="3381" y="1561"/>
                  <a:pt x="3436" y="1561"/>
                </a:cubicBezTo>
                <a:cubicBezTo>
                  <a:pt x="3579" y="1561"/>
                  <a:pt x="3716" y="1616"/>
                  <a:pt x="3836" y="1688"/>
                </a:cubicBezTo>
                <a:cubicBezTo>
                  <a:pt x="3903" y="1721"/>
                  <a:pt x="3970" y="1788"/>
                  <a:pt x="4037" y="1855"/>
                </a:cubicBezTo>
                <a:cubicBezTo>
                  <a:pt x="4070" y="1888"/>
                  <a:pt x="4103" y="1955"/>
                  <a:pt x="4170" y="1955"/>
                </a:cubicBezTo>
                <a:cubicBezTo>
                  <a:pt x="4203" y="1921"/>
                  <a:pt x="4203" y="1821"/>
                  <a:pt x="4203" y="1788"/>
                </a:cubicBezTo>
                <a:cubicBezTo>
                  <a:pt x="4203" y="1688"/>
                  <a:pt x="4170" y="1588"/>
                  <a:pt x="4137" y="1488"/>
                </a:cubicBezTo>
                <a:cubicBezTo>
                  <a:pt x="4103" y="1388"/>
                  <a:pt x="4037" y="1321"/>
                  <a:pt x="4003" y="1288"/>
                </a:cubicBezTo>
                <a:cubicBezTo>
                  <a:pt x="3937" y="1188"/>
                  <a:pt x="3937" y="1154"/>
                  <a:pt x="4003" y="1088"/>
                </a:cubicBezTo>
                <a:cubicBezTo>
                  <a:pt x="4170" y="921"/>
                  <a:pt x="4203" y="654"/>
                  <a:pt x="4170" y="420"/>
                </a:cubicBezTo>
                <a:cubicBezTo>
                  <a:pt x="4070" y="420"/>
                  <a:pt x="3970" y="454"/>
                  <a:pt x="3937" y="520"/>
                </a:cubicBezTo>
                <a:lnTo>
                  <a:pt x="3870" y="587"/>
                </a:lnTo>
                <a:cubicBezTo>
                  <a:pt x="3803" y="621"/>
                  <a:pt x="3770" y="687"/>
                  <a:pt x="3703" y="721"/>
                </a:cubicBezTo>
                <a:cubicBezTo>
                  <a:pt x="3550" y="823"/>
                  <a:pt x="3397" y="866"/>
                  <a:pt x="3244" y="866"/>
                </a:cubicBezTo>
                <a:cubicBezTo>
                  <a:pt x="3197" y="866"/>
                  <a:pt x="3150" y="862"/>
                  <a:pt x="3103" y="854"/>
                </a:cubicBezTo>
                <a:cubicBezTo>
                  <a:pt x="3003" y="821"/>
                  <a:pt x="2902" y="787"/>
                  <a:pt x="2836" y="721"/>
                </a:cubicBezTo>
                <a:cubicBezTo>
                  <a:pt x="2869" y="721"/>
                  <a:pt x="2869" y="654"/>
                  <a:pt x="2869" y="621"/>
                </a:cubicBezTo>
                <a:cubicBezTo>
                  <a:pt x="2836" y="554"/>
                  <a:pt x="2769" y="520"/>
                  <a:pt x="2702" y="487"/>
                </a:cubicBezTo>
                <a:cubicBezTo>
                  <a:pt x="2669" y="487"/>
                  <a:pt x="2536" y="387"/>
                  <a:pt x="2435" y="354"/>
                </a:cubicBezTo>
                <a:cubicBezTo>
                  <a:pt x="2269" y="220"/>
                  <a:pt x="2069" y="187"/>
                  <a:pt x="1868" y="87"/>
                </a:cubicBezTo>
                <a:cubicBezTo>
                  <a:pt x="1805" y="23"/>
                  <a:pt x="1715" y="0"/>
                  <a:pt x="162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" name="Google Shape;165;p9"/>
          <p:cNvSpPr/>
          <p:nvPr/>
        </p:nvSpPr>
        <p:spPr>
          <a:xfrm flipH="1">
            <a:off x="4530819" y="5953259"/>
            <a:ext cx="215283" cy="139083"/>
          </a:xfrm>
          <a:custGeom>
            <a:avLst/>
            <a:gdLst/>
            <a:ahLst/>
            <a:cxnLst/>
            <a:rect l="l" t="t" r="r" b="b"/>
            <a:pathLst>
              <a:path w="4170" h="2694" extrusionOk="0">
                <a:moveTo>
                  <a:pt x="1642" y="1"/>
                </a:moveTo>
                <a:cubicBezTo>
                  <a:pt x="1578" y="1"/>
                  <a:pt x="1509" y="17"/>
                  <a:pt x="1434" y="47"/>
                </a:cubicBezTo>
                <a:cubicBezTo>
                  <a:pt x="1368" y="81"/>
                  <a:pt x="1301" y="148"/>
                  <a:pt x="1268" y="214"/>
                </a:cubicBezTo>
                <a:cubicBezTo>
                  <a:pt x="1234" y="248"/>
                  <a:pt x="1201" y="281"/>
                  <a:pt x="1168" y="348"/>
                </a:cubicBezTo>
                <a:cubicBezTo>
                  <a:pt x="1101" y="348"/>
                  <a:pt x="1034" y="381"/>
                  <a:pt x="934" y="414"/>
                </a:cubicBezTo>
                <a:cubicBezTo>
                  <a:pt x="734" y="481"/>
                  <a:pt x="567" y="581"/>
                  <a:pt x="400" y="715"/>
                </a:cubicBezTo>
                <a:cubicBezTo>
                  <a:pt x="234" y="815"/>
                  <a:pt x="133" y="948"/>
                  <a:pt x="33" y="1115"/>
                </a:cubicBezTo>
                <a:cubicBezTo>
                  <a:pt x="0" y="1182"/>
                  <a:pt x="0" y="1248"/>
                  <a:pt x="0" y="1315"/>
                </a:cubicBezTo>
                <a:cubicBezTo>
                  <a:pt x="33" y="1415"/>
                  <a:pt x="67" y="1482"/>
                  <a:pt x="100" y="1549"/>
                </a:cubicBezTo>
                <a:cubicBezTo>
                  <a:pt x="200" y="1715"/>
                  <a:pt x="334" y="1849"/>
                  <a:pt x="500" y="1915"/>
                </a:cubicBezTo>
                <a:cubicBezTo>
                  <a:pt x="634" y="1982"/>
                  <a:pt x="801" y="2049"/>
                  <a:pt x="967" y="2049"/>
                </a:cubicBezTo>
                <a:cubicBezTo>
                  <a:pt x="1168" y="2082"/>
                  <a:pt x="1368" y="2082"/>
                  <a:pt x="1568" y="2082"/>
                </a:cubicBezTo>
                <a:cubicBezTo>
                  <a:pt x="1601" y="2149"/>
                  <a:pt x="1601" y="2182"/>
                  <a:pt x="1635" y="2216"/>
                </a:cubicBezTo>
                <a:cubicBezTo>
                  <a:pt x="1668" y="2316"/>
                  <a:pt x="1735" y="2416"/>
                  <a:pt x="1801" y="2483"/>
                </a:cubicBezTo>
                <a:cubicBezTo>
                  <a:pt x="1852" y="2559"/>
                  <a:pt x="1981" y="2694"/>
                  <a:pt x="2099" y="2694"/>
                </a:cubicBezTo>
                <a:cubicBezTo>
                  <a:pt x="2135" y="2694"/>
                  <a:pt x="2170" y="2681"/>
                  <a:pt x="2202" y="2649"/>
                </a:cubicBezTo>
                <a:cubicBezTo>
                  <a:pt x="2202" y="2549"/>
                  <a:pt x="2235" y="2449"/>
                  <a:pt x="2235" y="2382"/>
                </a:cubicBezTo>
                <a:cubicBezTo>
                  <a:pt x="2235" y="2316"/>
                  <a:pt x="2268" y="2249"/>
                  <a:pt x="2335" y="2216"/>
                </a:cubicBezTo>
                <a:cubicBezTo>
                  <a:pt x="2335" y="2216"/>
                  <a:pt x="2402" y="2182"/>
                  <a:pt x="2402" y="2149"/>
                </a:cubicBezTo>
                <a:cubicBezTo>
                  <a:pt x="2402" y="2116"/>
                  <a:pt x="2368" y="2049"/>
                  <a:pt x="2335" y="2049"/>
                </a:cubicBezTo>
                <a:cubicBezTo>
                  <a:pt x="2268" y="2016"/>
                  <a:pt x="2202" y="1982"/>
                  <a:pt x="2168" y="1982"/>
                </a:cubicBezTo>
                <a:cubicBezTo>
                  <a:pt x="2235" y="1949"/>
                  <a:pt x="2302" y="1949"/>
                  <a:pt x="2368" y="1915"/>
                </a:cubicBezTo>
                <a:cubicBezTo>
                  <a:pt x="2468" y="1882"/>
                  <a:pt x="2535" y="1849"/>
                  <a:pt x="2635" y="1815"/>
                </a:cubicBezTo>
                <a:cubicBezTo>
                  <a:pt x="2802" y="1682"/>
                  <a:pt x="3002" y="1582"/>
                  <a:pt x="3202" y="1515"/>
                </a:cubicBezTo>
                <a:cubicBezTo>
                  <a:pt x="3252" y="1507"/>
                  <a:pt x="3302" y="1503"/>
                  <a:pt x="3352" y="1503"/>
                </a:cubicBezTo>
                <a:cubicBezTo>
                  <a:pt x="3500" y="1503"/>
                  <a:pt x="3644" y="1540"/>
                  <a:pt x="3769" y="1615"/>
                </a:cubicBezTo>
                <a:cubicBezTo>
                  <a:pt x="3836" y="1682"/>
                  <a:pt x="3903" y="1749"/>
                  <a:pt x="3970" y="1815"/>
                </a:cubicBezTo>
                <a:cubicBezTo>
                  <a:pt x="3997" y="1842"/>
                  <a:pt x="4024" y="1891"/>
                  <a:pt x="4068" y="1891"/>
                </a:cubicBezTo>
                <a:cubicBezTo>
                  <a:pt x="4079" y="1891"/>
                  <a:pt x="4090" y="1888"/>
                  <a:pt x="4103" y="1882"/>
                </a:cubicBezTo>
                <a:cubicBezTo>
                  <a:pt x="4136" y="1882"/>
                  <a:pt x="4136" y="1782"/>
                  <a:pt x="4136" y="1749"/>
                </a:cubicBezTo>
                <a:cubicBezTo>
                  <a:pt x="4136" y="1649"/>
                  <a:pt x="4136" y="1549"/>
                  <a:pt x="4103" y="1448"/>
                </a:cubicBezTo>
                <a:cubicBezTo>
                  <a:pt x="4070" y="1382"/>
                  <a:pt x="4036" y="1315"/>
                  <a:pt x="3970" y="1248"/>
                </a:cubicBezTo>
                <a:cubicBezTo>
                  <a:pt x="3936" y="1215"/>
                  <a:pt x="3936" y="1115"/>
                  <a:pt x="3970" y="1082"/>
                </a:cubicBezTo>
                <a:cubicBezTo>
                  <a:pt x="4003" y="1048"/>
                  <a:pt x="4036" y="1015"/>
                  <a:pt x="4070" y="981"/>
                </a:cubicBezTo>
                <a:cubicBezTo>
                  <a:pt x="4136" y="781"/>
                  <a:pt x="4170" y="615"/>
                  <a:pt x="4136" y="414"/>
                </a:cubicBezTo>
                <a:cubicBezTo>
                  <a:pt x="4070" y="414"/>
                  <a:pt x="3970" y="448"/>
                  <a:pt x="3903" y="548"/>
                </a:cubicBezTo>
                <a:lnTo>
                  <a:pt x="3869" y="581"/>
                </a:lnTo>
                <a:cubicBezTo>
                  <a:pt x="3803" y="615"/>
                  <a:pt x="3736" y="681"/>
                  <a:pt x="3669" y="748"/>
                </a:cubicBezTo>
                <a:cubicBezTo>
                  <a:pt x="3544" y="823"/>
                  <a:pt x="3400" y="861"/>
                  <a:pt x="3252" y="861"/>
                </a:cubicBezTo>
                <a:cubicBezTo>
                  <a:pt x="3202" y="861"/>
                  <a:pt x="3152" y="856"/>
                  <a:pt x="3102" y="848"/>
                </a:cubicBezTo>
                <a:cubicBezTo>
                  <a:pt x="3002" y="815"/>
                  <a:pt x="2902" y="781"/>
                  <a:pt x="2835" y="748"/>
                </a:cubicBezTo>
                <a:cubicBezTo>
                  <a:pt x="2869" y="715"/>
                  <a:pt x="2869" y="648"/>
                  <a:pt x="2869" y="615"/>
                </a:cubicBezTo>
                <a:cubicBezTo>
                  <a:pt x="2835" y="581"/>
                  <a:pt x="2769" y="548"/>
                  <a:pt x="2702" y="514"/>
                </a:cubicBezTo>
                <a:cubicBezTo>
                  <a:pt x="2635" y="481"/>
                  <a:pt x="2535" y="381"/>
                  <a:pt x="2435" y="348"/>
                </a:cubicBezTo>
                <a:cubicBezTo>
                  <a:pt x="2235" y="248"/>
                  <a:pt x="2035" y="181"/>
                  <a:pt x="1868" y="81"/>
                </a:cubicBezTo>
                <a:cubicBezTo>
                  <a:pt x="1795" y="26"/>
                  <a:pt x="1721" y="1"/>
                  <a:pt x="164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" name="Google Shape;166;p9"/>
          <p:cNvSpPr/>
          <p:nvPr/>
        </p:nvSpPr>
        <p:spPr>
          <a:xfrm>
            <a:off x="6212398" y="5596449"/>
            <a:ext cx="217039" cy="139083"/>
          </a:xfrm>
          <a:custGeom>
            <a:avLst/>
            <a:gdLst/>
            <a:ahLst/>
            <a:cxnLst/>
            <a:rect l="l" t="t" r="r" b="b"/>
            <a:pathLst>
              <a:path w="4204" h="2694" extrusionOk="0">
                <a:moveTo>
                  <a:pt x="1642" y="1"/>
                </a:moveTo>
                <a:cubicBezTo>
                  <a:pt x="1578" y="1"/>
                  <a:pt x="1509" y="17"/>
                  <a:pt x="1434" y="47"/>
                </a:cubicBezTo>
                <a:cubicBezTo>
                  <a:pt x="1368" y="81"/>
                  <a:pt x="1301" y="147"/>
                  <a:pt x="1268" y="214"/>
                </a:cubicBezTo>
                <a:cubicBezTo>
                  <a:pt x="1234" y="247"/>
                  <a:pt x="1201" y="281"/>
                  <a:pt x="1168" y="347"/>
                </a:cubicBezTo>
                <a:cubicBezTo>
                  <a:pt x="1101" y="347"/>
                  <a:pt x="1001" y="381"/>
                  <a:pt x="934" y="414"/>
                </a:cubicBezTo>
                <a:cubicBezTo>
                  <a:pt x="734" y="481"/>
                  <a:pt x="567" y="581"/>
                  <a:pt x="400" y="714"/>
                </a:cubicBezTo>
                <a:cubicBezTo>
                  <a:pt x="234" y="814"/>
                  <a:pt x="133" y="981"/>
                  <a:pt x="33" y="1148"/>
                </a:cubicBezTo>
                <a:cubicBezTo>
                  <a:pt x="0" y="1181"/>
                  <a:pt x="0" y="1248"/>
                  <a:pt x="0" y="1315"/>
                </a:cubicBezTo>
                <a:cubicBezTo>
                  <a:pt x="33" y="1415"/>
                  <a:pt x="67" y="1482"/>
                  <a:pt x="100" y="1548"/>
                </a:cubicBezTo>
                <a:cubicBezTo>
                  <a:pt x="200" y="1715"/>
                  <a:pt x="334" y="1849"/>
                  <a:pt x="500" y="1915"/>
                </a:cubicBezTo>
                <a:cubicBezTo>
                  <a:pt x="634" y="1982"/>
                  <a:pt x="801" y="2049"/>
                  <a:pt x="967" y="2049"/>
                </a:cubicBezTo>
                <a:cubicBezTo>
                  <a:pt x="1168" y="2082"/>
                  <a:pt x="1368" y="2082"/>
                  <a:pt x="1568" y="2082"/>
                </a:cubicBezTo>
                <a:cubicBezTo>
                  <a:pt x="1601" y="2149"/>
                  <a:pt x="1601" y="2182"/>
                  <a:pt x="1635" y="2215"/>
                </a:cubicBezTo>
                <a:cubicBezTo>
                  <a:pt x="1668" y="2316"/>
                  <a:pt x="1735" y="2416"/>
                  <a:pt x="1801" y="2482"/>
                </a:cubicBezTo>
                <a:cubicBezTo>
                  <a:pt x="1852" y="2559"/>
                  <a:pt x="1981" y="2694"/>
                  <a:pt x="2099" y="2694"/>
                </a:cubicBezTo>
                <a:cubicBezTo>
                  <a:pt x="2135" y="2694"/>
                  <a:pt x="2170" y="2681"/>
                  <a:pt x="2202" y="2649"/>
                </a:cubicBezTo>
                <a:cubicBezTo>
                  <a:pt x="2235" y="2582"/>
                  <a:pt x="2268" y="2482"/>
                  <a:pt x="2268" y="2416"/>
                </a:cubicBezTo>
                <a:cubicBezTo>
                  <a:pt x="2302" y="2349"/>
                  <a:pt x="2335" y="2282"/>
                  <a:pt x="2402" y="2249"/>
                </a:cubicBezTo>
                <a:cubicBezTo>
                  <a:pt x="2402" y="2249"/>
                  <a:pt x="2468" y="2215"/>
                  <a:pt x="2468" y="2182"/>
                </a:cubicBezTo>
                <a:cubicBezTo>
                  <a:pt x="2468" y="2149"/>
                  <a:pt x="2435" y="2115"/>
                  <a:pt x="2402" y="2082"/>
                </a:cubicBezTo>
                <a:cubicBezTo>
                  <a:pt x="2335" y="2082"/>
                  <a:pt x="2268" y="2049"/>
                  <a:pt x="2235" y="2015"/>
                </a:cubicBezTo>
                <a:cubicBezTo>
                  <a:pt x="2302" y="2015"/>
                  <a:pt x="2368" y="1982"/>
                  <a:pt x="2435" y="1982"/>
                </a:cubicBezTo>
                <a:cubicBezTo>
                  <a:pt x="2535" y="1949"/>
                  <a:pt x="2602" y="1915"/>
                  <a:pt x="2669" y="1849"/>
                </a:cubicBezTo>
                <a:cubicBezTo>
                  <a:pt x="2869" y="1715"/>
                  <a:pt x="3069" y="1648"/>
                  <a:pt x="3269" y="1582"/>
                </a:cubicBezTo>
                <a:cubicBezTo>
                  <a:pt x="3319" y="1573"/>
                  <a:pt x="3369" y="1569"/>
                  <a:pt x="3419" y="1569"/>
                </a:cubicBezTo>
                <a:cubicBezTo>
                  <a:pt x="3567" y="1569"/>
                  <a:pt x="3711" y="1607"/>
                  <a:pt x="3836" y="1682"/>
                </a:cubicBezTo>
                <a:cubicBezTo>
                  <a:pt x="3903" y="1715"/>
                  <a:pt x="3970" y="1782"/>
                  <a:pt x="4036" y="1882"/>
                </a:cubicBezTo>
                <a:cubicBezTo>
                  <a:pt x="4063" y="1909"/>
                  <a:pt x="4090" y="1958"/>
                  <a:pt x="4135" y="1958"/>
                </a:cubicBezTo>
                <a:cubicBezTo>
                  <a:pt x="4145" y="1958"/>
                  <a:pt x="4157" y="1955"/>
                  <a:pt x="4170" y="1949"/>
                </a:cubicBezTo>
                <a:cubicBezTo>
                  <a:pt x="4203" y="1915"/>
                  <a:pt x="4203" y="1815"/>
                  <a:pt x="4203" y="1782"/>
                </a:cubicBezTo>
                <a:cubicBezTo>
                  <a:pt x="4203" y="1682"/>
                  <a:pt x="4170" y="1548"/>
                  <a:pt x="4103" y="1482"/>
                </a:cubicBezTo>
                <a:cubicBezTo>
                  <a:pt x="4070" y="1382"/>
                  <a:pt x="4036" y="1315"/>
                  <a:pt x="3970" y="1248"/>
                </a:cubicBezTo>
                <a:cubicBezTo>
                  <a:pt x="3936" y="1215"/>
                  <a:pt x="3936" y="1115"/>
                  <a:pt x="3970" y="1081"/>
                </a:cubicBezTo>
                <a:cubicBezTo>
                  <a:pt x="4003" y="1048"/>
                  <a:pt x="4036" y="1015"/>
                  <a:pt x="4070" y="981"/>
                </a:cubicBezTo>
                <a:cubicBezTo>
                  <a:pt x="4136" y="781"/>
                  <a:pt x="4170" y="614"/>
                  <a:pt x="4136" y="414"/>
                </a:cubicBezTo>
                <a:cubicBezTo>
                  <a:pt x="4070" y="414"/>
                  <a:pt x="3970" y="448"/>
                  <a:pt x="3903" y="548"/>
                </a:cubicBezTo>
                <a:lnTo>
                  <a:pt x="3869" y="581"/>
                </a:lnTo>
                <a:cubicBezTo>
                  <a:pt x="3803" y="648"/>
                  <a:pt x="3736" y="681"/>
                  <a:pt x="3669" y="748"/>
                </a:cubicBezTo>
                <a:cubicBezTo>
                  <a:pt x="3544" y="823"/>
                  <a:pt x="3400" y="860"/>
                  <a:pt x="3252" y="860"/>
                </a:cubicBezTo>
                <a:cubicBezTo>
                  <a:pt x="3202" y="860"/>
                  <a:pt x="3152" y="856"/>
                  <a:pt x="3102" y="848"/>
                </a:cubicBezTo>
                <a:cubicBezTo>
                  <a:pt x="3002" y="814"/>
                  <a:pt x="2902" y="781"/>
                  <a:pt x="2835" y="748"/>
                </a:cubicBezTo>
                <a:cubicBezTo>
                  <a:pt x="2869" y="714"/>
                  <a:pt x="2869" y="681"/>
                  <a:pt x="2869" y="614"/>
                </a:cubicBezTo>
                <a:cubicBezTo>
                  <a:pt x="2835" y="581"/>
                  <a:pt x="2769" y="548"/>
                  <a:pt x="2702" y="514"/>
                </a:cubicBezTo>
                <a:cubicBezTo>
                  <a:pt x="2635" y="481"/>
                  <a:pt x="2535" y="381"/>
                  <a:pt x="2435" y="347"/>
                </a:cubicBezTo>
                <a:cubicBezTo>
                  <a:pt x="2235" y="247"/>
                  <a:pt x="2035" y="181"/>
                  <a:pt x="1868" y="81"/>
                </a:cubicBezTo>
                <a:cubicBezTo>
                  <a:pt x="1795" y="26"/>
                  <a:pt x="1721" y="1"/>
                  <a:pt x="164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" name="Google Shape;167;p9"/>
          <p:cNvSpPr/>
          <p:nvPr/>
        </p:nvSpPr>
        <p:spPr>
          <a:xfrm flipH="1">
            <a:off x="7634456" y="4884605"/>
            <a:ext cx="220445" cy="133816"/>
          </a:xfrm>
          <a:custGeom>
            <a:avLst/>
            <a:gdLst/>
            <a:ahLst/>
            <a:cxnLst/>
            <a:rect l="l" t="t" r="r" b="b"/>
            <a:pathLst>
              <a:path w="4270" h="2592" extrusionOk="0">
                <a:moveTo>
                  <a:pt x="1489" y="1"/>
                </a:moveTo>
                <a:cubicBezTo>
                  <a:pt x="1418" y="1"/>
                  <a:pt x="1351" y="17"/>
                  <a:pt x="1301" y="51"/>
                </a:cubicBezTo>
                <a:cubicBezTo>
                  <a:pt x="1234" y="117"/>
                  <a:pt x="1168" y="184"/>
                  <a:pt x="1134" y="251"/>
                </a:cubicBezTo>
                <a:cubicBezTo>
                  <a:pt x="1101" y="318"/>
                  <a:pt x="1068" y="351"/>
                  <a:pt x="1068" y="384"/>
                </a:cubicBezTo>
                <a:cubicBezTo>
                  <a:pt x="967" y="418"/>
                  <a:pt x="901" y="451"/>
                  <a:pt x="834" y="484"/>
                </a:cubicBezTo>
                <a:cubicBezTo>
                  <a:pt x="667" y="618"/>
                  <a:pt x="500" y="718"/>
                  <a:pt x="367" y="885"/>
                </a:cubicBezTo>
                <a:cubicBezTo>
                  <a:pt x="200" y="1018"/>
                  <a:pt x="100" y="1152"/>
                  <a:pt x="33" y="1352"/>
                </a:cubicBezTo>
                <a:cubicBezTo>
                  <a:pt x="0" y="1418"/>
                  <a:pt x="0" y="1485"/>
                  <a:pt x="33" y="1552"/>
                </a:cubicBezTo>
                <a:cubicBezTo>
                  <a:pt x="67" y="1619"/>
                  <a:pt x="134" y="1685"/>
                  <a:pt x="200" y="1752"/>
                </a:cubicBezTo>
                <a:cubicBezTo>
                  <a:pt x="300" y="1885"/>
                  <a:pt x="434" y="1986"/>
                  <a:pt x="601" y="2052"/>
                </a:cubicBezTo>
                <a:cubicBezTo>
                  <a:pt x="767" y="2119"/>
                  <a:pt x="934" y="2119"/>
                  <a:pt x="1068" y="2119"/>
                </a:cubicBezTo>
                <a:cubicBezTo>
                  <a:pt x="1268" y="2119"/>
                  <a:pt x="1468" y="2086"/>
                  <a:pt x="1668" y="2086"/>
                </a:cubicBezTo>
                <a:lnTo>
                  <a:pt x="1768" y="2186"/>
                </a:lnTo>
                <a:cubicBezTo>
                  <a:pt x="1835" y="2286"/>
                  <a:pt x="1901" y="2352"/>
                  <a:pt x="1968" y="2453"/>
                </a:cubicBezTo>
                <a:cubicBezTo>
                  <a:pt x="2037" y="2498"/>
                  <a:pt x="2153" y="2591"/>
                  <a:pt x="2251" y="2591"/>
                </a:cubicBezTo>
                <a:cubicBezTo>
                  <a:pt x="2296" y="2591"/>
                  <a:pt x="2337" y="2572"/>
                  <a:pt x="2368" y="2519"/>
                </a:cubicBezTo>
                <a:cubicBezTo>
                  <a:pt x="2402" y="2453"/>
                  <a:pt x="2435" y="2386"/>
                  <a:pt x="2435" y="2286"/>
                </a:cubicBezTo>
                <a:cubicBezTo>
                  <a:pt x="2435" y="2219"/>
                  <a:pt x="2469" y="2152"/>
                  <a:pt x="2535" y="2119"/>
                </a:cubicBezTo>
                <a:cubicBezTo>
                  <a:pt x="2535" y="2086"/>
                  <a:pt x="2602" y="2086"/>
                  <a:pt x="2602" y="2052"/>
                </a:cubicBezTo>
                <a:cubicBezTo>
                  <a:pt x="2602" y="2019"/>
                  <a:pt x="2535" y="1952"/>
                  <a:pt x="2502" y="1952"/>
                </a:cubicBezTo>
                <a:cubicBezTo>
                  <a:pt x="2435" y="1952"/>
                  <a:pt x="2402" y="1919"/>
                  <a:pt x="2335" y="1919"/>
                </a:cubicBezTo>
                <a:cubicBezTo>
                  <a:pt x="2402" y="1885"/>
                  <a:pt x="2469" y="1852"/>
                  <a:pt x="2535" y="1819"/>
                </a:cubicBezTo>
                <a:cubicBezTo>
                  <a:pt x="2602" y="1785"/>
                  <a:pt x="2702" y="1752"/>
                  <a:pt x="2769" y="1685"/>
                </a:cubicBezTo>
                <a:cubicBezTo>
                  <a:pt x="2902" y="1519"/>
                  <a:pt x="3102" y="1385"/>
                  <a:pt x="3302" y="1318"/>
                </a:cubicBezTo>
                <a:cubicBezTo>
                  <a:pt x="3386" y="1268"/>
                  <a:pt x="3478" y="1243"/>
                  <a:pt x="3569" y="1243"/>
                </a:cubicBezTo>
                <a:cubicBezTo>
                  <a:pt x="3661" y="1243"/>
                  <a:pt x="3753" y="1268"/>
                  <a:pt x="3836" y="1318"/>
                </a:cubicBezTo>
                <a:cubicBezTo>
                  <a:pt x="3936" y="1352"/>
                  <a:pt x="4003" y="1418"/>
                  <a:pt x="4070" y="1485"/>
                </a:cubicBezTo>
                <a:cubicBezTo>
                  <a:pt x="4096" y="1485"/>
                  <a:pt x="4144" y="1528"/>
                  <a:pt x="4180" y="1528"/>
                </a:cubicBezTo>
                <a:cubicBezTo>
                  <a:pt x="4188" y="1528"/>
                  <a:pt x="4196" y="1525"/>
                  <a:pt x="4203" y="1519"/>
                </a:cubicBezTo>
                <a:cubicBezTo>
                  <a:pt x="4270" y="1485"/>
                  <a:pt x="4236" y="1385"/>
                  <a:pt x="4236" y="1352"/>
                </a:cubicBezTo>
                <a:cubicBezTo>
                  <a:pt x="4236" y="1285"/>
                  <a:pt x="4203" y="1185"/>
                  <a:pt x="4136" y="1118"/>
                </a:cubicBezTo>
                <a:cubicBezTo>
                  <a:pt x="4103" y="1018"/>
                  <a:pt x="4070" y="985"/>
                  <a:pt x="4003" y="918"/>
                </a:cubicBezTo>
                <a:cubicBezTo>
                  <a:pt x="3936" y="885"/>
                  <a:pt x="3903" y="785"/>
                  <a:pt x="3970" y="751"/>
                </a:cubicBezTo>
                <a:cubicBezTo>
                  <a:pt x="3970" y="685"/>
                  <a:pt x="4003" y="651"/>
                  <a:pt x="4036" y="618"/>
                </a:cubicBezTo>
                <a:cubicBezTo>
                  <a:pt x="4070" y="418"/>
                  <a:pt x="4070" y="251"/>
                  <a:pt x="4036" y="51"/>
                </a:cubicBezTo>
                <a:cubicBezTo>
                  <a:pt x="3936" y="84"/>
                  <a:pt x="3870" y="117"/>
                  <a:pt x="3803" y="218"/>
                </a:cubicBezTo>
                <a:lnTo>
                  <a:pt x="3769" y="251"/>
                </a:lnTo>
                <a:cubicBezTo>
                  <a:pt x="3703" y="318"/>
                  <a:pt x="3669" y="384"/>
                  <a:pt x="3603" y="451"/>
                </a:cubicBezTo>
                <a:cubicBezTo>
                  <a:pt x="3458" y="538"/>
                  <a:pt x="3314" y="624"/>
                  <a:pt x="3148" y="624"/>
                </a:cubicBezTo>
                <a:cubicBezTo>
                  <a:pt x="3122" y="624"/>
                  <a:pt x="3096" y="622"/>
                  <a:pt x="3069" y="618"/>
                </a:cubicBezTo>
                <a:cubicBezTo>
                  <a:pt x="2936" y="618"/>
                  <a:pt x="2869" y="618"/>
                  <a:pt x="2769" y="551"/>
                </a:cubicBezTo>
                <a:cubicBezTo>
                  <a:pt x="2802" y="518"/>
                  <a:pt x="2802" y="484"/>
                  <a:pt x="2769" y="451"/>
                </a:cubicBezTo>
                <a:cubicBezTo>
                  <a:pt x="2702" y="418"/>
                  <a:pt x="2669" y="351"/>
                  <a:pt x="2602" y="351"/>
                </a:cubicBezTo>
                <a:cubicBezTo>
                  <a:pt x="2502" y="318"/>
                  <a:pt x="2402" y="284"/>
                  <a:pt x="2302" y="218"/>
                </a:cubicBezTo>
                <a:cubicBezTo>
                  <a:pt x="2102" y="151"/>
                  <a:pt x="1901" y="117"/>
                  <a:pt x="1701" y="51"/>
                </a:cubicBezTo>
                <a:cubicBezTo>
                  <a:pt x="1635" y="17"/>
                  <a:pt x="1560" y="1"/>
                  <a:pt x="148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" name="Google Shape;168;p9"/>
          <p:cNvSpPr/>
          <p:nvPr/>
        </p:nvSpPr>
        <p:spPr>
          <a:xfrm>
            <a:off x="8529448" y="5954742"/>
            <a:ext cx="220497" cy="136140"/>
          </a:xfrm>
          <a:custGeom>
            <a:avLst/>
            <a:gdLst/>
            <a:ahLst/>
            <a:cxnLst/>
            <a:rect l="l" t="t" r="r" b="b"/>
            <a:pathLst>
              <a:path w="4271" h="2637" extrusionOk="0">
                <a:moveTo>
                  <a:pt x="1565" y="0"/>
                </a:moveTo>
                <a:cubicBezTo>
                  <a:pt x="1508" y="0"/>
                  <a:pt x="1452" y="11"/>
                  <a:pt x="1401" y="37"/>
                </a:cubicBezTo>
                <a:cubicBezTo>
                  <a:pt x="1335" y="103"/>
                  <a:pt x="1268" y="170"/>
                  <a:pt x="1235" y="237"/>
                </a:cubicBezTo>
                <a:cubicBezTo>
                  <a:pt x="1201" y="270"/>
                  <a:pt x="1168" y="304"/>
                  <a:pt x="1168" y="370"/>
                </a:cubicBezTo>
                <a:cubicBezTo>
                  <a:pt x="1068" y="370"/>
                  <a:pt x="1001" y="404"/>
                  <a:pt x="901" y="437"/>
                </a:cubicBezTo>
                <a:cubicBezTo>
                  <a:pt x="734" y="537"/>
                  <a:pt x="567" y="637"/>
                  <a:pt x="401" y="804"/>
                </a:cubicBezTo>
                <a:cubicBezTo>
                  <a:pt x="267" y="904"/>
                  <a:pt x="134" y="1037"/>
                  <a:pt x="67" y="1204"/>
                </a:cubicBezTo>
                <a:cubicBezTo>
                  <a:pt x="34" y="1271"/>
                  <a:pt x="0" y="1338"/>
                  <a:pt x="34" y="1404"/>
                </a:cubicBezTo>
                <a:cubicBezTo>
                  <a:pt x="67" y="1471"/>
                  <a:pt x="100" y="1571"/>
                  <a:pt x="167" y="1638"/>
                </a:cubicBezTo>
                <a:cubicBezTo>
                  <a:pt x="267" y="1771"/>
                  <a:pt x="401" y="1905"/>
                  <a:pt x="567" y="1971"/>
                </a:cubicBezTo>
                <a:cubicBezTo>
                  <a:pt x="734" y="2038"/>
                  <a:pt x="901" y="2072"/>
                  <a:pt x="1068" y="2072"/>
                </a:cubicBezTo>
                <a:lnTo>
                  <a:pt x="1668" y="2072"/>
                </a:lnTo>
                <a:lnTo>
                  <a:pt x="1735" y="2205"/>
                </a:lnTo>
                <a:cubicBezTo>
                  <a:pt x="1768" y="2305"/>
                  <a:pt x="1835" y="2372"/>
                  <a:pt x="1902" y="2472"/>
                </a:cubicBezTo>
                <a:cubicBezTo>
                  <a:pt x="1974" y="2520"/>
                  <a:pt x="2097" y="2637"/>
                  <a:pt x="2198" y="2637"/>
                </a:cubicBezTo>
                <a:cubicBezTo>
                  <a:pt x="2238" y="2637"/>
                  <a:pt x="2274" y="2619"/>
                  <a:pt x="2302" y="2572"/>
                </a:cubicBezTo>
                <a:cubicBezTo>
                  <a:pt x="2335" y="2505"/>
                  <a:pt x="2369" y="2438"/>
                  <a:pt x="2369" y="2338"/>
                </a:cubicBezTo>
                <a:cubicBezTo>
                  <a:pt x="2402" y="2272"/>
                  <a:pt x="2435" y="2238"/>
                  <a:pt x="2469" y="2205"/>
                </a:cubicBezTo>
                <a:cubicBezTo>
                  <a:pt x="2502" y="2205"/>
                  <a:pt x="2536" y="2138"/>
                  <a:pt x="2569" y="2105"/>
                </a:cubicBezTo>
                <a:cubicBezTo>
                  <a:pt x="2569" y="2072"/>
                  <a:pt x="2502" y="2038"/>
                  <a:pt x="2469" y="2005"/>
                </a:cubicBezTo>
                <a:cubicBezTo>
                  <a:pt x="2402" y="2005"/>
                  <a:pt x="2369" y="1971"/>
                  <a:pt x="2302" y="1971"/>
                </a:cubicBezTo>
                <a:cubicBezTo>
                  <a:pt x="2369" y="1938"/>
                  <a:pt x="2435" y="1938"/>
                  <a:pt x="2502" y="1905"/>
                </a:cubicBezTo>
                <a:cubicBezTo>
                  <a:pt x="2602" y="1871"/>
                  <a:pt x="2669" y="1805"/>
                  <a:pt x="2769" y="1771"/>
                </a:cubicBezTo>
                <a:cubicBezTo>
                  <a:pt x="2902" y="1638"/>
                  <a:pt x="3103" y="1538"/>
                  <a:pt x="3303" y="1471"/>
                </a:cubicBezTo>
                <a:cubicBezTo>
                  <a:pt x="3374" y="1447"/>
                  <a:pt x="3445" y="1436"/>
                  <a:pt x="3514" y="1436"/>
                </a:cubicBezTo>
                <a:cubicBezTo>
                  <a:pt x="3641" y="1436"/>
                  <a:pt x="3762" y="1473"/>
                  <a:pt x="3870" y="1538"/>
                </a:cubicBezTo>
                <a:cubicBezTo>
                  <a:pt x="3970" y="1571"/>
                  <a:pt x="4037" y="1638"/>
                  <a:pt x="4103" y="1705"/>
                </a:cubicBezTo>
                <a:cubicBezTo>
                  <a:pt x="4130" y="1732"/>
                  <a:pt x="4157" y="1780"/>
                  <a:pt x="4202" y="1780"/>
                </a:cubicBezTo>
                <a:cubicBezTo>
                  <a:pt x="4213" y="1780"/>
                  <a:pt x="4224" y="1778"/>
                  <a:pt x="4237" y="1771"/>
                </a:cubicBezTo>
                <a:cubicBezTo>
                  <a:pt x="4270" y="1771"/>
                  <a:pt x="4270" y="1638"/>
                  <a:pt x="4270" y="1605"/>
                </a:cubicBezTo>
                <a:cubicBezTo>
                  <a:pt x="4237" y="1504"/>
                  <a:pt x="4170" y="1404"/>
                  <a:pt x="4137" y="1338"/>
                </a:cubicBezTo>
                <a:cubicBezTo>
                  <a:pt x="4103" y="1238"/>
                  <a:pt x="4037" y="1171"/>
                  <a:pt x="4003" y="1138"/>
                </a:cubicBezTo>
                <a:cubicBezTo>
                  <a:pt x="3937" y="1071"/>
                  <a:pt x="3937" y="1004"/>
                  <a:pt x="4003" y="937"/>
                </a:cubicBezTo>
                <a:lnTo>
                  <a:pt x="4070" y="837"/>
                </a:lnTo>
                <a:cubicBezTo>
                  <a:pt x="4137" y="637"/>
                  <a:pt x="4137" y="470"/>
                  <a:pt x="4103" y="270"/>
                </a:cubicBezTo>
                <a:cubicBezTo>
                  <a:pt x="4037" y="270"/>
                  <a:pt x="3937" y="337"/>
                  <a:pt x="3903" y="404"/>
                </a:cubicBezTo>
                <a:lnTo>
                  <a:pt x="3836" y="437"/>
                </a:lnTo>
                <a:cubicBezTo>
                  <a:pt x="3770" y="504"/>
                  <a:pt x="3736" y="570"/>
                  <a:pt x="3670" y="604"/>
                </a:cubicBezTo>
                <a:cubicBezTo>
                  <a:pt x="3503" y="737"/>
                  <a:pt x="3303" y="771"/>
                  <a:pt x="3103" y="771"/>
                </a:cubicBezTo>
                <a:cubicBezTo>
                  <a:pt x="3003" y="737"/>
                  <a:pt x="2902" y="704"/>
                  <a:pt x="2802" y="671"/>
                </a:cubicBezTo>
                <a:cubicBezTo>
                  <a:pt x="2836" y="637"/>
                  <a:pt x="2869" y="604"/>
                  <a:pt x="2836" y="570"/>
                </a:cubicBezTo>
                <a:cubicBezTo>
                  <a:pt x="2802" y="504"/>
                  <a:pt x="2736" y="470"/>
                  <a:pt x="2669" y="437"/>
                </a:cubicBezTo>
                <a:lnTo>
                  <a:pt x="2402" y="304"/>
                </a:lnTo>
                <a:cubicBezTo>
                  <a:pt x="2202" y="204"/>
                  <a:pt x="2002" y="170"/>
                  <a:pt x="1835" y="70"/>
                </a:cubicBezTo>
                <a:cubicBezTo>
                  <a:pt x="1753" y="29"/>
                  <a:pt x="1657" y="0"/>
                  <a:pt x="156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" name="Google Shape;169;p9"/>
          <p:cNvSpPr/>
          <p:nvPr/>
        </p:nvSpPr>
        <p:spPr>
          <a:xfrm flipH="1">
            <a:off x="280540" y="2165616"/>
            <a:ext cx="217039" cy="138721"/>
          </a:xfrm>
          <a:custGeom>
            <a:avLst/>
            <a:gdLst/>
            <a:ahLst/>
            <a:cxnLst/>
            <a:rect l="l" t="t" r="r" b="b"/>
            <a:pathLst>
              <a:path w="4204" h="2687" extrusionOk="0">
                <a:moveTo>
                  <a:pt x="1623" y="0"/>
                </a:moveTo>
                <a:cubicBezTo>
                  <a:pt x="1570" y="0"/>
                  <a:pt x="1517" y="8"/>
                  <a:pt x="1468" y="20"/>
                </a:cubicBezTo>
                <a:cubicBezTo>
                  <a:pt x="1401" y="87"/>
                  <a:pt x="1335" y="154"/>
                  <a:pt x="1268" y="220"/>
                </a:cubicBezTo>
                <a:cubicBezTo>
                  <a:pt x="1235" y="254"/>
                  <a:pt x="1235" y="287"/>
                  <a:pt x="1201" y="320"/>
                </a:cubicBezTo>
                <a:cubicBezTo>
                  <a:pt x="1101" y="354"/>
                  <a:pt x="1034" y="387"/>
                  <a:pt x="968" y="420"/>
                </a:cubicBezTo>
                <a:cubicBezTo>
                  <a:pt x="768" y="487"/>
                  <a:pt x="601" y="587"/>
                  <a:pt x="434" y="721"/>
                </a:cubicBezTo>
                <a:cubicBezTo>
                  <a:pt x="267" y="821"/>
                  <a:pt x="134" y="954"/>
                  <a:pt x="34" y="1121"/>
                </a:cubicBezTo>
                <a:cubicBezTo>
                  <a:pt x="0" y="1188"/>
                  <a:pt x="0" y="1254"/>
                  <a:pt x="0" y="1321"/>
                </a:cubicBezTo>
                <a:cubicBezTo>
                  <a:pt x="34" y="1421"/>
                  <a:pt x="67" y="1488"/>
                  <a:pt x="134" y="1555"/>
                </a:cubicBezTo>
                <a:cubicBezTo>
                  <a:pt x="234" y="1721"/>
                  <a:pt x="334" y="1855"/>
                  <a:pt x="501" y="1921"/>
                </a:cubicBezTo>
                <a:cubicBezTo>
                  <a:pt x="668" y="1988"/>
                  <a:pt x="801" y="2022"/>
                  <a:pt x="968" y="2055"/>
                </a:cubicBezTo>
                <a:cubicBezTo>
                  <a:pt x="1168" y="2088"/>
                  <a:pt x="1368" y="2088"/>
                  <a:pt x="1568" y="2088"/>
                </a:cubicBezTo>
                <a:cubicBezTo>
                  <a:pt x="1602" y="2122"/>
                  <a:pt x="1635" y="2188"/>
                  <a:pt x="1668" y="2222"/>
                </a:cubicBezTo>
                <a:cubicBezTo>
                  <a:pt x="1702" y="2322"/>
                  <a:pt x="1735" y="2422"/>
                  <a:pt x="1802" y="2489"/>
                </a:cubicBezTo>
                <a:cubicBezTo>
                  <a:pt x="1874" y="2561"/>
                  <a:pt x="1982" y="2686"/>
                  <a:pt x="2086" y="2686"/>
                </a:cubicBezTo>
                <a:cubicBezTo>
                  <a:pt x="2126" y="2686"/>
                  <a:pt x="2165" y="2668"/>
                  <a:pt x="2202" y="2622"/>
                </a:cubicBezTo>
                <a:cubicBezTo>
                  <a:pt x="2235" y="2555"/>
                  <a:pt x="2269" y="2489"/>
                  <a:pt x="2302" y="2422"/>
                </a:cubicBezTo>
                <a:cubicBezTo>
                  <a:pt x="2302" y="2355"/>
                  <a:pt x="2335" y="2288"/>
                  <a:pt x="2402" y="2255"/>
                </a:cubicBezTo>
                <a:cubicBezTo>
                  <a:pt x="2435" y="2255"/>
                  <a:pt x="2469" y="2222"/>
                  <a:pt x="2469" y="2188"/>
                </a:cubicBezTo>
                <a:cubicBezTo>
                  <a:pt x="2502" y="2155"/>
                  <a:pt x="2435" y="2122"/>
                  <a:pt x="2402" y="2088"/>
                </a:cubicBezTo>
                <a:cubicBezTo>
                  <a:pt x="2335" y="2055"/>
                  <a:pt x="2302" y="2055"/>
                  <a:pt x="2235" y="2022"/>
                </a:cubicBezTo>
                <a:cubicBezTo>
                  <a:pt x="2302" y="2022"/>
                  <a:pt x="2369" y="1988"/>
                  <a:pt x="2435" y="1988"/>
                </a:cubicBezTo>
                <a:cubicBezTo>
                  <a:pt x="2536" y="1955"/>
                  <a:pt x="2602" y="1888"/>
                  <a:pt x="2702" y="1855"/>
                </a:cubicBezTo>
                <a:cubicBezTo>
                  <a:pt x="2869" y="1721"/>
                  <a:pt x="3069" y="1621"/>
                  <a:pt x="3269" y="1588"/>
                </a:cubicBezTo>
                <a:cubicBezTo>
                  <a:pt x="3325" y="1569"/>
                  <a:pt x="3381" y="1561"/>
                  <a:pt x="3436" y="1561"/>
                </a:cubicBezTo>
                <a:cubicBezTo>
                  <a:pt x="3579" y="1561"/>
                  <a:pt x="3716" y="1616"/>
                  <a:pt x="3836" y="1688"/>
                </a:cubicBezTo>
                <a:cubicBezTo>
                  <a:pt x="3903" y="1721"/>
                  <a:pt x="3970" y="1788"/>
                  <a:pt x="4037" y="1855"/>
                </a:cubicBezTo>
                <a:cubicBezTo>
                  <a:pt x="4070" y="1888"/>
                  <a:pt x="4103" y="1955"/>
                  <a:pt x="4170" y="1955"/>
                </a:cubicBezTo>
                <a:cubicBezTo>
                  <a:pt x="4203" y="1921"/>
                  <a:pt x="4203" y="1821"/>
                  <a:pt x="4203" y="1788"/>
                </a:cubicBezTo>
                <a:cubicBezTo>
                  <a:pt x="4203" y="1688"/>
                  <a:pt x="4170" y="1588"/>
                  <a:pt x="4137" y="1488"/>
                </a:cubicBezTo>
                <a:cubicBezTo>
                  <a:pt x="4103" y="1388"/>
                  <a:pt x="4037" y="1321"/>
                  <a:pt x="4003" y="1288"/>
                </a:cubicBezTo>
                <a:cubicBezTo>
                  <a:pt x="3937" y="1188"/>
                  <a:pt x="3937" y="1154"/>
                  <a:pt x="4003" y="1088"/>
                </a:cubicBezTo>
                <a:cubicBezTo>
                  <a:pt x="4170" y="921"/>
                  <a:pt x="4203" y="654"/>
                  <a:pt x="4170" y="420"/>
                </a:cubicBezTo>
                <a:cubicBezTo>
                  <a:pt x="4070" y="420"/>
                  <a:pt x="3970" y="454"/>
                  <a:pt x="3937" y="520"/>
                </a:cubicBezTo>
                <a:lnTo>
                  <a:pt x="3870" y="587"/>
                </a:lnTo>
                <a:cubicBezTo>
                  <a:pt x="3803" y="621"/>
                  <a:pt x="3770" y="687"/>
                  <a:pt x="3703" y="721"/>
                </a:cubicBezTo>
                <a:cubicBezTo>
                  <a:pt x="3550" y="823"/>
                  <a:pt x="3397" y="866"/>
                  <a:pt x="3244" y="866"/>
                </a:cubicBezTo>
                <a:cubicBezTo>
                  <a:pt x="3197" y="866"/>
                  <a:pt x="3150" y="862"/>
                  <a:pt x="3103" y="854"/>
                </a:cubicBezTo>
                <a:cubicBezTo>
                  <a:pt x="3003" y="821"/>
                  <a:pt x="2902" y="787"/>
                  <a:pt x="2836" y="721"/>
                </a:cubicBezTo>
                <a:cubicBezTo>
                  <a:pt x="2869" y="721"/>
                  <a:pt x="2869" y="654"/>
                  <a:pt x="2869" y="621"/>
                </a:cubicBezTo>
                <a:cubicBezTo>
                  <a:pt x="2836" y="554"/>
                  <a:pt x="2769" y="520"/>
                  <a:pt x="2702" y="487"/>
                </a:cubicBezTo>
                <a:cubicBezTo>
                  <a:pt x="2669" y="487"/>
                  <a:pt x="2536" y="387"/>
                  <a:pt x="2435" y="354"/>
                </a:cubicBezTo>
                <a:cubicBezTo>
                  <a:pt x="2269" y="220"/>
                  <a:pt x="2069" y="187"/>
                  <a:pt x="1868" y="87"/>
                </a:cubicBezTo>
                <a:cubicBezTo>
                  <a:pt x="1805" y="23"/>
                  <a:pt x="1715" y="0"/>
                  <a:pt x="16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" name="Google Shape;170;p9"/>
          <p:cNvSpPr/>
          <p:nvPr/>
        </p:nvSpPr>
        <p:spPr>
          <a:xfrm rot="839106">
            <a:off x="1309254" y="3362092"/>
            <a:ext cx="220447" cy="133817"/>
          </a:xfrm>
          <a:custGeom>
            <a:avLst/>
            <a:gdLst/>
            <a:ahLst/>
            <a:cxnLst/>
            <a:rect l="l" t="t" r="r" b="b"/>
            <a:pathLst>
              <a:path w="4270" h="2592" extrusionOk="0">
                <a:moveTo>
                  <a:pt x="1489" y="1"/>
                </a:moveTo>
                <a:cubicBezTo>
                  <a:pt x="1418" y="1"/>
                  <a:pt x="1351" y="17"/>
                  <a:pt x="1301" y="51"/>
                </a:cubicBezTo>
                <a:cubicBezTo>
                  <a:pt x="1234" y="117"/>
                  <a:pt x="1168" y="184"/>
                  <a:pt x="1134" y="251"/>
                </a:cubicBezTo>
                <a:cubicBezTo>
                  <a:pt x="1101" y="318"/>
                  <a:pt x="1068" y="351"/>
                  <a:pt x="1068" y="384"/>
                </a:cubicBezTo>
                <a:cubicBezTo>
                  <a:pt x="967" y="418"/>
                  <a:pt x="901" y="451"/>
                  <a:pt x="834" y="484"/>
                </a:cubicBezTo>
                <a:cubicBezTo>
                  <a:pt x="667" y="618"/>
                  <a:pt x="500" y="718"/>
                  <a:pt x="367" y="885"/>
                </a:cubicBezTo>
                <a:cubicBezTo>
                  <a:pt x="200" y="1018"/>
                  <a:pt x="100" y="1152"/>
                  <a:pt x="33" y="1352"/>
                </a:cubicBezTo>
                <a:cubicBezTo>
                  <a:pt x="0" y="1418"/>
                  <a:pt x="0" y="1485"/>
                  <a:pt x="33" y="1552"/>
                </a:cubicBezTo>
                <a:cubicBezTo>
                  <a:pt x="67" y="1619"/>
                  <a:pt x="134" y="1685"/>
                  <a:pt x="200" y="1752"/>
                </a:cubicBezTo>
                <a:cubicBezTo>
                  <a:pt x="300" y="1885"/>
                  <a:pt x="434" y="1986"/>
                  <a:pt x="601" y="2052"/>
                </a:cubicBezTo>
                <a:cubicBezTo>
                  <a:pt x="767" y="2119"/>
                  <a:pt x="934" y="2119"/>
                  <a:pt x="1068" y="2119"/>
                </a:cubicBezTo>
                <a:cubicBezTo>
                  <a:pt x="1268" y="2119"/>
                  <a:pt x="1468" y="2086"/>
                  <a:pt x="1668" y="2086"/>
                </a:cubicBezTo>
                <a:lnTo>
                  <a:pt x="1768" y="2186"/>
                </a:lnTo>
                <a:cubicBezTo>
                  <a:pt x="1835" y="2286"/>
                  <a:pt x="1901" y="2352"/>
                  <a:pt x="1968" y="2453"/>
                </a:cubicBezTo>
                <a:cubicBezTo>
                  <a:pt x="2037" y="2498"/>
                  <a:pt x="2153" y="2591"/>
                  <a:pt x="2251" y="2591"/>
                </a:cubicBezTo>
                <a:cubicBezTo>
                  <a:pt x="2296" y="2591"/>
                  <a:pt x="2337" y="2572"/>
                  <a:pt x="2368" y="2519"/>
                </a:cubicBezTo>
                <a:cubicBezTo>
                  <a:pt x="2402" y="2453"/>
                  <a:pt x="2435" y="2386"/>
                  <a:pt x="2435" y="2286"/>
                </a:cubicBezTo>
                <a:cubicBezTo>
                  <a:pt x="2435" y="2219"/>
                  <a:pt x="2469" y="2152"/>
                  <a:pt x="2535" y="2119"/>
                </a:cubicBezTo>
                <a:cubicBezTo>
                  <a:pt x="2535" y="2086"/>
                  <a:pt x="2602" y="2086"/>
                  <a:pt x="2602" y="2052"/>
                </a:cubicBezTo>
                <a:cubicBezTo>
                  <a:pt x="2602" y="2019"/>
                  <a:pt x="2535" y="1952"/>
                  <a:pt x="2502" y="1952"/>
                </a:cubicBezTo>
                <a:cubicBezTo>
                  <a:pt x="2435" y="1952"/>
                  <a:pt x="2402" y="1919"/>
                  <a:pt x="2335" y="1919"/>
                </a:cubicBezTo>
                <a:cubicBezTo>
                  <a:pt x="2402" y="1885"/>
                  <a:pt x="2469" y="1852"/>
                  <a:pt x="2535" y="1819"/>
                </a:cubicBezTo>
                <a:cubicBezTo>
                  <a:pt x="2602" y="1785"/>
                  <a:pt x="2702" y="1752"/>
                  <a:pt x="2769" y="1685"/>
                </a:cubicBezTo>
                <a:cubicBezTo>
                  <a:pt x="2902" y="1519"/>
                  <a:pt x="3102" y="1385"/>
                  <a:pt x="3302" y="1318"/>
                </a:cubicBezTo>
                <a:cubicBezTo>
                  <a:pt x="3386" y="1268"/>
                  <a:pt x="3478" y="1243"/>
                  <a:pt x="3569" y="1243"/>
                </a:cubicBezTo>
                <a:cubicBezTo>
                  <a:pt x="3661" y="1243"/>
                  <a:pt x="3753" y="1268"/>
                  <a:pt x="3836" y="1318"/>
                </a:cubicBezTo>
                <a:cubicBezTo>
                  <a:pt x="3936" y="1352"/>
                  <a:pt x="4003" y="1418"/>
                  <a:pt x="4070" y="1485"/>
                </a:cubicBezTo>
                <a:cubicBezTo>
                  <a:pt x="4096" y="1485"/>
                  <a:pt x="4144" y="1528"/>
                  <a:pt x="4180" y="1528"/>
                </a:cubicBezTo>
                <a:cubicBezTo>
                  <a:pt x="4188" y="1528"/>
                  <a:pt x="4196" y="1525"/>
                  <a:pt x="4203" y="1519"/>
                </a:cubicBezTo>
                <a:cubicBezTo>
                  <a:pt x="4270" y="1485"/>
                  <a:pt x="4236" y="1385"/>
                  <a:pt x="4236" y="1352"/>
                </a:cubicBezTo>
                <a:cubicBezTo>
                  <a:pt x="4236" y="1285"/>
                  <a:pt x="4203" y="1185"/>
                  <a:pt x="4136" y="1118"/>
                </a:cubicBezTo>
                <a:cubicBezTo>
                  <a:pt x="4103" y="1018"/>
                  <a:pt x="4070" y="985"/>
                  <a:pt x="4003" y="918"/>
                </a:cubicBezTo>
                <a:cubicBezTo>
                  <a:pt x="3936" y="885"/>
                  <a:pt x="3903" y="785"/>
                  <a:pt x="3970" y="751"/>
                </a:cubicBezTo>
                <a:cubicBezTo>
                  <a:pt x="3970" y="685"/>
                  <a:pt x="4003" y="651"/>
                  <a:pt x="4036" y="618"/>
                </a:cubicBezTo>
                <a:cubicBezTo>
                  <a:pt x="4070" y="418"/>
                  <a:pt x="4070" y="251"/>
                  <a:pt x="4036" y="51"/>
                </a:cubicBezTo>
                <a:cubicBezTo>
                  <a:pt x="3936" y="84"/>
                  <a:pt x="3870" y="117"/>
                  <a:pt x="3803" y="218"/>
                </a:cubicBezTo>
                <a:lnTo>
                  <a:pt x="3769" y="251"/>
                </a:lnTo>
                <a:cubicBezTo>
                  <a:pt x="3703" y="318"/>
                  <a:pt x="3669" y="384"/>
                  <a:pt x="3603" y="451"/>
                </a:cubicBezTo>
                <a:cubicBezTo>
                  <a:pt x="3458" y="538"/>
                  <a:pt x="3314" y="624"/>
                  <a:pt x="3148" y="624"/>
                </a:cubicBezTo>
                <a:cubicBezTo>
                  <a:pt x="3122" y="624"/>
                  <a:pt x="3096" y="622"/>
                  <a:pt x="3069" y="618"/>
                </a:cubicBezTo>
                <a:cubicBezTo>
                  <a:pt x="2936" y="618"/>
                  <a:pt x="2869" y="618"/>
                  <a:pt x="2769" y="551"/>
                </a:cubicBezTo>
                <a:cubicBezTo>
                  <a:pt x="2802" y="518"/>
                  <a:pt x="2802" y="484"/>
                  <a:pt x="2769" y="451"/>
                </a:cubicBezTo>
                <a:cubicBezTo>
                  <a:pt x="2702" y="418"/>
                  <a:pt x="2669" y="351"/>
                  <a:pt x="2602" y="351"/>
                </a:cubicBezTo>
                <a:cubicBezTo>
                  <a:pt x="2502" y="318"/>
                  <a:pt x="2402" y="284"/>
                  <a:pt x="2302" y="218"/>
                </a:cubicBezTo>
                <a:cubicBezTo>
                  <a:pt x="2102" y="151"/>
                  <a:pt x="1901" y="117"/>
                  <a:pt x="1701" y="51"/>
                </a:cubicBezTo>
                <a:cubicBezTo>
                  <a:pt x="1635" y="17"/>
                  <a:pt x="1560" y="1"/>
                  <a:pt x="148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" name="Google Shape;171;p9"/>
          <p:cNvSpPr/>
          <p:nvPr/>
        </p:nvSpPr>
        <p:spPr>
          <a:xfrm rot="839106">
            <a:off x="11794921" y="1535208"/>
            <a:ext cx="220447" cy="133817"/>
          </a:xfrm>
          <a:custGeom>
            <a:avLst/>
            <a:gdLst/>
            <a:ahLst/>
            <a:cxnLst/>
            <a:rect l="l" t="t" r="r" b="b"/>
            <a:pathLst>
              <a:path w="4270" h="2592" extrusionOk="0">
                <a:moveTo>
                  <a:pt x="1489" y="1"/>
                </a:moveTo>
                <a:cubicBezTo>
                  <a:pt x="1418" y="1"/>
                  <a:pt x="1351" y="17"/>
                  <a:pt x="1301" y="51"/>
                </a:cubicBezTo>
                <a:cubicBezTo>
                  <a:pt x="1234" y="117"/>
                  <a:pt x="1168" y="184"/>
                  <a:pt x="1134" y="251"/>
                </a:cubicBezTo>
                <a:cubicBezTo>
                  <a:pt x="1101" y="318"/>
                  <a:pt x="1068" y="351"/>
                  <a:pt x="1068" y="384"/>
                </a:cubicBezTo>
                <a:cubicBezTo>
                  <a:pt x="967" y="418"/>
                  <a:pt x="901" y="451"/>
                  <a:pt x="834" y="484"/>
                </a:cubicBezTo>
                <a:cubicBezTo>
                  <a:pt x="667" y="618"/>
                  <a:pt x="500" y="718"/>
                  <a:pt x="367" y="885"/>
                </a:cubicBezTo>
                <a:cubicBezTo>
                  <a:pt x="200" y="1018"/>
                  <a:pt x="100" y="1152"/>
                  <a:pt x="33" y="1352"/>
                </a:cubicBezTo>
                <a:cubicBezTo>
                  <a:pt x="0" y="1418"/>
                  <a:pt x="0" y="1485"/>
                  <a:pt x="33" y="1552"/>
                </a:cubicBezTo>
                <a:cubicBezTo>
                  <a:pt x="67" y="1619"/>
                  <a:pt x="134" y="1685"/>
                  <a:pt x="200" y="1752"/>
                </a:cubicBezTo>
                <a:cubicBezTo>
                  <a:pt x="300" y="1885"/>
                  <a:pt x="434" y="1986"/>
                  <a:pt x="601" y="2052"/>
                </a:cubicBezTo>
                <a:cubicBezTo>
                  <a:pt x="767" y="2119"/>
                  <a:pt x="934" y="2119"/>
                  <a:pt x="1068" y="2119"/>
                </a:cubicBezTo>
                <a:cubicBezTo>
                  <a:pt x="1268" y="2119"/>
                  <a:pt x="1468" y="2086"/>
                  <a:pt x="1668" y="2086"/>
                </a:cubicBezTo>
                <a:lnTo>
                  <a:pt x="1768" y="2186"/>
                </a:lnTo>
                <a:cubicBezTo>
                  <a:pt x="1835" y="2286"/>
                  <a:pt x="1901" y="2352"/>
                  <a:pt x="1968" y="2453"/>
                </a:cubicBezTo>
                <a:cubicBezTo>
                  <a:pt x="2037" y="2498"/>
                  <a:pt x="2153" y="2591"/>
                  <a:pt x="2251" y="2591"/>
                </a:cubicBezTo>
                <a:cubicBezTo>
                  <a:pt x="2296" y="2591"/>
                  <a:pt x="2337" y="2572"/>
                  <a:pt x="2368" y="2519"/>
                </a:cubicBezTo>
                <a:cubicBezTo>
                  <a:pt x="2402" y="2453"/>
                  <a:pt x="2435" y="2386"/>
                  <a:pt x="2435" y="2286"/>
                </a:cubicBezTo>
                <a:cubicBezTo>
                  <a:pt x="2435" y="2219"/>
                  <a:pt x="2469" y="2152"/>
                  <a:pt x="2535" y="2119"/>
                </a:cubicBezTo>
                <a:cubicBezTo>
                  <a:pt x="2535" y="2086"/>
                  <a:pt x="2602" y="2086"/>
                  <a:pt x="2602" y="2052"/>
                </a:cubicBezTo>
                <a:cubicBezTo>
                  <a:pt x="2602" y="2019"/>
                  <a:pt x="2535" y="1952"/>
                  <a:pt x="2502" y="1952"/>
                </a:cubicBezTo>
                <a:cubicBezTo>
                  <a:pt x="2435" y="1952"/>
                  <a:pt x="2402" y="1919"/>
                  <a:pt x="2335" y="1919"/>
                </a:cubicBezTo>
                <a:cubicBezTo>
                  <a:pt x="2402" y="1885"/>
                  <a:pt x="2469" y="1852"/>
                  <a:pt x="2535" y="1819"/>
                </a:cubicBezTo>
                <a:cubicBezTo>
                  <a:pt x="2602" y="1785"/>
                  <a:pt x="2702" y="1752"/>
                  <a:pt x="2769" y="1685"/>
                </a:cubicBezTo>
                <a:cubicBezTo>
                  <a:pt x="2902" y="1519"/>
                  <a:pt x="3102" y="1385"/>
                  <a:pt x="3302" y="1318"/>
                </a:cubicBezTo>
                <a:cubicBezTo>
                  <a:pt x="3386" y="1268"/>
                  <a:pt x="3478" y="1243"/>
                  <a:pt x="3569" y="1243"/>
                </a:cubicBezTo>
                <a:cubicBezTo>
                  <a:pt x="3661" y="1243"/>
                  <a:pt x="3753" y="1268"/>
                  <a:pt x="3836" y="1318"/>
                </a:cubicBezTo>
                <a:cubicBezTo>
                  <a:pt x="3936" y="1352"/>
                  <a:pt x="4003" y="1418"/>
                  <a:pt x="4070" y="1485"/>
                </a:cubicBezTo>
                <a:cubicBezTo>
                  <a:pt x="4096" y="1485"/>
                  <a:pt x="4144" y="1528"/>
                  <a:pt x="4180" y="1528"/>
                </a:cubicBezTo>
                <a:cubicBezTo>
                  <a:pt x="4188" y="1528"/>
                  <a:pt x="4196" y="1525"/>
                  <a:pt x="4203" y="1519"/>
                </a:cubicBezTo>
                <a:cubicBezTo>
                  <a:pt x="4270" y="1485"/>
                  <a:pt x="4236" y="1385"/>
                  <a:pt x="4236" y="1352"/>
                </a:cubicBezTo>
                <a:cubicBezTo>
                  <a:pt x="4236" y="1285"/>
                  <a:pt x="4203" y="1185"/>
                  <a:pt x="4136" y="1118"/>
                </a:cubicBezTo>
                <a:cubicBezTo>
                  <a:pt x="4103" y="1018"/>
                  <a:pt x="4070" y="985"/>
                  <a:pt x="4003" y="918"/>
                </a:cubicBezTo>
                <a:cubicBezTo>
                  <a:pt x="3936" y="885"/>
                  <a:pt x="3903" y="785"/>
                  <a:pt x="3970" y="751"/>
                </a:cubicBezTo>
                <a:cubicBezTo>
                  <a:pt x="3970" y="685"/>
                  <a:pt x="4003" y="651"/>
                  <a:pt x="4036" y="618"/>
                </a:cubicBezTo>
                <a:cubicBezTo>
                  <a:pt x="4070" y="418"/>
                  <a:pt x="4070" y="251"/>
                  <a:pt x="4036" y="51"/>
                </a:cubicBezTo>
                <a:cubicBezTo>
                  <a:pt x="3936" y="84"/>
                  <a:pt x="3870" y="117"/>
                  <a:pt x="3803" y="218"/>
                </a:cubicBezTo>
                <a:lnTo>
                  <a:pt x="3769" y="251"/>
                </a:lnTo>
                <a:cubicBezTo>
                  <a:pt x="3703" y="318"/>
                  <a:pt x="3669" y="384"/>
                  <a:pt x="3603" y="451"/>
                </a:cubicBezTo>
                <a:cubicBezTo>
                  <a:pt x="3458" y="538"/>
                  <a:pt x="3314" y="624"/>
                  <a:pt x="3148" y="624"/>
                </a:cubicBezTo>
                <a:cubicBezTo>
                  <a:pt x="3122" y="624"/>
                  <a:pt x="3096" y="622"/>
                  <a:pt x="3069" y="618"/>
                </a:cubicBezTo>
                <a:cubicBezTo>
                  <a:pt x="2936" y="618"/>
                  <a:pt x="2869" y="618"/>
                  <a:pt x="2769" y="551"/>
                </a:cubicBezTo>
                <a:cubicBezTo>
                  <a:pt x="2802" y="518"/>
                  <a:pt x="2802" y="484"/>
                  <a:pt x="2769" y="451"/>
                </a:cubicBezTo>
                <a:cubicBezTo>
                  <a:pt x="2702" y="418"/>
                  <a:pt x="2669" y="351"/>
                  <a:pt x="2602" y="351"/>
                </a:cubicBezTo>
                <a:cubicBezTo>
                  <a:pt x="2502" y="318"/>
                  <a:pt x="2402" y="284"/>
                  <a:pt x="2302" y="218"/>
                </a:cubicBezTo>
                <a:cubicBezTo>
                  <a:pt x="2102" y="151"/>
                  <a:pt x="1901" y="117"/>
                  <a:pt x="1701" y="51"/>
                </a:cubicBezTo>
                <a:cubicBezTo>
                  <a:pt x="1635" y="17"/>
                  <a:pt x="1560" y="1"/>
                  <a:pt x="148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" name="Google Shape;172;p9"/>
          <p:cNvSpPr/>
          <p:nvPr/>
        </p:nvSpPr>
        <p:spPr>
          <a:xfrm rot="-839106" flipH="1">
            <a:off x="11236387" y="2441674"/>
            <a:ext cx="220447" cy="133817"/>
          </a:xfrm>
          <a:custGeom>
            <a:avLst/>
            <a:gdLst/>
            <a:ahLst/>
            <a:cxnLst/>
            <a:rect l="l" t="t" r="r" b="b"/>
            <a:pathLst>
              <a:path w="4270" h="2592" extrusionOk="0">
                <a:moveTo>
                  <a:pt x="1489" y="1"/>
                </a:moveTo>
                <a:cubicBezTo>
                  <a:pt x="1418" y="1"/>
                  <a:pt x="1351" y="17"/>
                  <a:pt x="1301" y="51"/>
                </a:cubicBezTo>
                <a:cubicBezTo>
                  <a:pt x="1234" y="117"/>
                  <a:pt x="1168" y="184"/>
                  <a:pt x="1134" y="251"/>
                </a:cubicBezTo>
                <a:cubicBezTo>
                  <a:pt x="1101" y="318"/>
                  <a:pt x="1068" y="351"/>
                  <a:pt x="1068" y="384"/>
                </a:cubicBezTo>
                <a:cubicBezTo>
                  <a:pt x="967" y="418"/>
                  <a:pt x="901" y="451"/>
                  <a:pt x="834" y="484"/>
                </a:cubicBezTo>
                <a:cubicBezTo>
                  <a:pt x="667" y="618"/>
                  <a:pt x="500" y="718"/>
                  <a:pt x="367" y="885"/>
                </a:cubicBezTo>
                <a:cubicBezTo>
                  <a:pt x="200" y="1018"/>
                  <a:pt x="100" y="1152"/>
                  <a:pt x="33" y="1352"/>
                </a:cubicBezTo>
                <a:cubicBezTo>
                  <a:pt x="0" y="1418"/>
                  <a:pt x="0" y="1485"/>
                  <a:pt x="33" y="1552"/>
                </a:cubicBezTo>
                <a:cubicBezTo>
                  <a:pt x="67" y="1619"/>
                  <a:pt x="134" y="1685"/>
                  <a:pt x="200" y="1752"/>
                </a:cubicBezTo>
                <a:cubicBezTo>
                  <a:pt x="300" y="1885"/>
                  <a:pt x="434" y="1986"/>
                  <a:pt x="601" y="2052"/>
                </a:cubicBezTo>
                <a:cubicBezTo>
                  <a:pt x="767" y="2119"/>
                  <a:pt x="934" y="2119"/>
                  <a:pt x="1068" y="2119"/>
                </a:cubicBezTo>
                <a:cubicBezTo>
                  <a:pt x="1268" y="2119"/>
                  <a:pt x="1468" y="2086"/>
                  <a:pt x="1668" y="2086"/>
                </a:cubicBezTo>
                <a:lnTo>
                  <a:pt x="1768" y="2186"/>
                </a:lnTo>
                <a:cubicBezTo>
                  <a:pt x="1835" y="2286"/>
                  <a:pt x="1901" y="2352"/>
                  <a:pt x="1968" y="2453"/>
                </a:cubicBezTo>
                <a:cubicBezTo>
                  <a:pt x="2037" y="2498"/>
                  <a:pt x="2153" y="2591"/>
                  <a:pt x="2251" y="2591"/>
                </a:cubicBezTo>
                <a:cubicBezTo>
                  <a:pt x="2296" y="2591"/>
                  <a:pt x="2337" y="2572"/>
                  <a:pt x="2368" y="2519"/>
                </a:cubicBezTo>
                <a:cubicBezTo>
                  <a:pt x="2402" y="2453"/>
                  <a:pt x="2435" y="2386"/>
                  <a:pt x="2435" y="2286"/>
                </a:cubicBezTo>
                <a:cubicBezTo>
                  <a:pt x="2435" y="2219"/>
                  <a:pt x="2469" y="2152"/>
                  <a:pt x="2535" y="2119"/>
                </a:cubicBezTo>
                <a:cubicBezTo>
                  <a:pt x="2535" y="2086"/>
                  <a:pt x="2602" y="2086"/>
                  <a:pt x="2602" y="2052"/>
                </a:cubicBezTo>
                <a:cubicBezTo>
                  <a:pt x="2602" y="2019"/>
                  <a:pt x="2535" y="1952"/>
                  <a:pt x="2502" y="1952"/>
                </a:cubicBezTo>
                <a:cubicBezTo>
                  <a:pt x="2435" y="1952"/>
                  <a:pt x="2402" y="1919"/>
                  <a:pt x="2335" y="1919"/>
                </a:cubicBezTo>
                <a:cubicBezTo>
                  <a:pt x="2402" y="1885"/>
                  <a:pt x="2469" y="1852"/>
                  <a:pt x="2535" y="1819"/>
                </a:cubicBezTo>
                <a:cubicBezTo>
                  <a:pt x="2602" y="1785"/>
                  <a:pt x="2702" y="1752"/>
                  <a:pt x="2769" y="1685"/>
                </a:cubicBezTo>
                <a:cubicBezTo>
                  <a:pt x="2902" y="1519"/>
                  <a:pt x="3102" y="1385"/>
                  <a:pt x="3302" y="1318"/>
                </a:cubicBezTo>
                <a:cubicBezTo>
                  <a:pt x="3386" y="1268"/>
                  <a:pt x="3478" y="1243"/>
                  <a:pt x="3569" y="1243"/>
                </a:cubicBezTo>
                <a:cubicBezTo>
                  <a:pt x="3661" y="1243"/>
                  <a:pt x="3753" y="1268"/>
                  <a:pt x="3836" y="1318"/>
                </a:cubicBezTo>
                <a:cubicBezTo>
                  <a:pt x="3936" y="1352"/>
                  <a:pt x="4003" y="1418"/>
                  <a:pt x="4070" y="1485"/>
                </a:cubicBezTo>
                <a:cubicBezTo>
                  <a:pt x="4096" y="1485"/>
                  <a:pt x="4144" y="1528"/>
                  <a:pt x="4180" y="1528"/>
                </a:cubicBezTo>
                <a:cubicBezTo>
                  <a:pt x="4188" y="1528"/>
                  <a:pt x="4196" y="1525"/>
                  <a:pt x="4203" y="1519"/>
                </a:cubicBezTo>
                <a:cubicBezTo>
                  <a:pt x="4270" y="1485"/>
                  <a:pt x="4236" y="1385"/>
                  <a:pt x="4236" y="1352"/>
                </a:cubicBezTo>
                <a:cubicBezTo>
                  <a:pt x="4236" y="1285"/>
                  <a:pt x="4203" y="1185"/>
                  <a:pt x="4136" y="1118"/>
                </a:cubicBezTo>
                <a:cubicBezTo>
                  <a:pt x="4103" y="1018"/>
                  <a:pt x="4070" y="985"/>
                  <a:pt x="4003" y="918"/>
                </a:cubicBezTo>
                <a:cubicBezTo>
                  <a:pt x="3936" y="885"/>
                  <a:pt x="3903" y="785"/>
                  <a:pt x="3970" y="751"/>
                </a:cubicBezTo>
                <a:cubicBezTo>
                  <a:pt x="3970" y="685"/>
                  <a:pt x="4003" y="651"/>
                  <a:pt x="4036" y="618"/>
                </a:cubicBezTo>
                <a:cubicBezTo>
                  <a:pt x="4070" y="418"/>
                  <a:pt x="4070" y="251"/>
                  <a:pt x="4036" y="51"/>
                </a:cubicBezTo>
                <a:cubicBezTo>
                  <a:pt x="3936" y="84"/>
                  <a:pt x="3870" y="117"/>
                  <a:pt x="3803" y="218"/>
                </a:cubicBezTo>
                <a:lnTo>
                  <a:pt x="3769" y="251"/>
                </a:lnTo>
                <a:cubicBezTo>
                  <a:pt x="3703" y="318"/>
                  <a:pt x="3669" y="384"/>
                  <a:pt x="3603" y="451"/>
                </a:cubicBezTo>
                <a:cubicBezTo>
                  <a:pt x="3458" y="538"/>
                  <a:pt x="3314" y="624"/>
                  <a:pt x="3148" y="624"/>
                </a:cubicBezTo>
                <a:cubicBezTo>
                  <a:pt x="3122" y="624"/>
                  <a:pt x="3096" y="622"/>
                  <a:pt x="3069" y="618"/>
                </a:cubicBezTo>
                <a:cubicBezTo>
                  <a:pt x="2936" y="618"/>
                  <a:pt x="2869" y="618"/>
                  <a:pt x="2769" y="551"/>
                </a:cubicBezTo>
                <a:cubicBezTo>
                  <a:pt x="2802" y="518"/>
                  <a:pt x="2802" y="484"/>
                  <a:pt x="2769" y="451"/>
                </a:cubicBezTo>
                <a:cubicBezTo>
                  <a:pt x="2702" y="418"/>
                  <a:pt x="2669" y="351"/>
                  <a:pt x="2602" y="351"/>
                </a:cubicBezTo>
                <a:cubicBezTo>
                  <a:pt x="2502" y="318"/>
                  <a:pt x="2402" y="284"/>
                  <a:pt x="2302" y="218"/>
                </a:cubicBezTo>
                <a:cubicBezTo>
                  <a:pt x="2102" y="151"/>
                  <a:pt x="1901" y="117"/>
                  <a:pt x="1701" y="51"/>
                </a:cubicBezTo>
                <a:cubicBezTo>
                  <a:pt x="1635" y="17"/>
                  <a:pt x="1560" y="1"/>
                  <a:pt x="148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464724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 preserve="1">
  <p:cSld name="Caption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0"/>
          <p:cNvSpPr txBox="1">
            <a:spLocks noGrp="1"/>
          </p:cNvSpPr>
          <p:nvPr>
            <p:ph type="title"/>
          </p:nvPr>
        </p:nvSpPr>
        <p:spPr>
          <a:xfrm>
            <a:off x="950967" y="716800"/>
            <a:ext cx="8856800" cy="57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75" name="Google Shape;175;p10"/>
          <p:cNvSpPr/>
          <p:nvPr/>
        </p:nvSpPr>
        <p:spPr>
          <a:xfrm>
            <a:off x="10061735" y="1886233"/>
            <a:ext cx="368195" cy="166587"/>
          </a:xfrm>
          <a:custGeom>
            <a:avLst/>
            <a:gdLst/>
            <a:ahLst/>
            <a:cxnLst/>
            <a:rect l="l" t="t" r="r" b="b"/>
            <a:pathLst>
              <a:path w="8474" h="3834" extrusionOk="0">
                <a:moveTo>
                  <a:pt x="0" y="1"/>
                </a:moveTo>
                <a:lnTo>
                  <a:pt x="0" y="1"/>
                </a:lnTo>
                <a:cubicBezTo>
                  <a:pt x="367" y="868"/>
                  <a:pt x="1535" y="1302"/>
                  <a:pt x="2035" y="1569"/>
                </a:cubicBezTo>
                <a:cubicBezTo>
                  <a:pt x="2335" y="1736"/>
                  <a:pt x="2903" y="2169"/>
                  <a:pt x="2869" y="2603"/>
                </a:cubicBezTo>
                <a:lnTo>
                  <a:pt x="1502" y="3036"/>
                </a:lnTo>
                <a:cubicBezTo>
                  <a:pt x="1702" y="3437"/>
                  <a:pt x="2335" y="3403"/>
                  <a:pt x="2736" y="3437"/>
                </a:cubicBezTo>
                <a:lnTo>
                  <a:pt x="2736" y="3470"/>
                </a:lnTo>
                <a:cubicBezTo>
                  <a:pt x="3036" y="3470"/>
                  <a:pt x="3069" y="3604"/>
                  <a:pt x="3370" y="3704"/>
                </a:cubicBezTo>
                <a:cubicBezTo>
                  <a:pt x="3623" y="3791"/>
                  <a:pt x="3884" y="3833"/>
                  <a:pt x="4145" y="3833"/>
                </a:cubicBezTo>
                <a:cubicBezTo>
                  <a:pt x="4776" y="3833"/>
                  <a:pt x="5399" y="3585"/>
                  <a:pt x="5871" y="3137"/>
                </a:cubicBezTo>
                <a:cubicBezTo>
                  <a:pt x="6018" y="3088"/>
                  <a:pt x="6164" y="3057"/>
                  <a:pt x="6311" y="3057"/>
                </a:cubicBezTo>
                <a:cubicBezTo>
                  <a:pt x="6365" y="3057"/>
                  <a:pt x="6418" y="3061"/>
                  <a:pt x="6472" y="3070"/>
                </a:cubicBezTo>
                <a:lnTo>
                  <a:pt x="5705" y="2703"/>
                </a:lnTo>
                <a:cubicBezTo>
                  <a:pt x="5921" y="2544"/>
                  <a:pt x="6236" y="2504"/>
                  <a:pt x="6576" y="2504"/>
                </a:cubicBezTo>
                <a:cubicBezTo>
                  <a:pt x="6928" y="2504"/>
                  <a:pt x="7305" y="2547"/>
                  <a:pt x="7626" y="2547"/>
                </a:cubicBezTo>
                <a:cubicBezTo>
                  <a:pt x="7713" y="2547"/>
                  <a:pt x="7796" y="2544"/>
                  <a:pt x="7873" y="2536"/>
                </a:cubicBezTo>
                <a:lnTo>
                  <a:pt x="8240" y="2403"/>
                </a:lnTo>
                <a:lnTo>
                  <a:pt x="8340" y="2269"/>
                </a:lnTo>
                <a:lnTo>
                  <a:pt x="8373" y="2236"/>
                </a:lnTo>
                <a:cubicBezTo>
                  <a:pt x="8473" y="2102"/>
                  <a:pt x="8406" y="2236"/>
                  <a:pt x="8473" y="2036"/>
                </a:cubicBezTo>
                <a:lnTo>
                  <a:pt x="8473" y="2036"/>
                </a:lnTo>
                <a:cubicBezTo>
                  <a:pt x="8106" y="2136"/>
                  <a:pt x="7723" y="2186"/>
                  <a:pt x="7339" y="2186"/>
                </a:cubicBezTo>
                <a:cubicBezTo>
                  <a:pt x="6955" y="2186"/>
                  <a:pt x="6572" y="2136"/>
                  <a:pt x="6205" y="2036"/>
                </a:cubicBezTo>
                <a:cubicBezTo>
                  <a:pt x="6114" y="2028"/>
                  <a:pt x="6033" y="2025"/>
                  <a:pt x="5960" y="2025"/>
                </a:cubicBezTo>
                <a:cubicBezTo>
                  <a:pt x="5118" y="2025"/>
                  <a:pt x="5402" y="2480"/>
                  <a:pt x="4681" y="2480"/>
                </a:cubicBezTo>
                <a:cubicBezTo>
                  <a:pt x="4619" y="2480"/>
                  <a:pt x="4549" y="2477"/>
                  <a:pt x="4470" y="2469"/>
                </a:cubicBezTo>
                <a:lnTo>
                  <a:pt x="4170" y="2036"/>
                </a:lnTo>
                <a:cubicBezTo>
                  <a:pt x="4157" y="2036"/>
                  <a:pt x="4154" y="2041"/>
                  <a:pt x="4149" y="2041"/>
                </a:cubicBezTo>
                <a:cubicBezTo>
                  <a:pt x="4142" y="2041"/>
                  <a:pt x="4130" y="2029"/>
                  <a:pt x="4070" y="1969"/>
                </a:cubicBezTo>
                <a:cubicBezTo>
                  <a:pt x="3970" y="1869"/>
                  <a:pt x="4037" y="1969"/>
                  <a:pt x="4003" y="1836"/>
                </a:cubicBezTo>
                <a:cubicBezTo>
                  <a:pt x="3803" y="1769"/>
                  <a:pt x="3670" y="1602"/>
                  <a:pt x="3436" y="1502"/>
                </a:cubicBezTo>
                <a:cubicBezTo>
                  <a:pt x="2569" y="1002"/>
                  <a:pt x="1201" y="668"/>
                  <a:pt x="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6" name="Google Shape;176;p10"/>
          <p:cNvSpPr/>
          <p:nvPr/>
        </p:nvSpPr>
        <p:spPr>
          <a:xfrm>
            <a:off x="9342849" y="3564786"/>
            <a:ext cx="368195" cy="167977"/>
          </a:xfrm>
          <a:custGeom>
            <a:avLst/>
            <a:gdLst/>
            <a:ahLst/>
            <a:cxnLst/>
            <a:rect l="l" t="t" r="r" b="b"/>
            <a:pathLst>
              <a:path w="8474" h="3866" extrusionOk="0">
                <a:moveTo>
                  <a:pt x="1" y="1"/>
                </a:moveTo>
                <a:lnTo>
                  <a:pt x="1" y="1"/>
                </a:lnTo>
                <a:cubicBezTo>
                  <a:pt x="401" y="868"/>
                  <a:pt x="1568" y="1301"/>
                  <a:pt x="2069" y="1602"/>
                </a:cubicBezTo>
                <a:cubicBezTo>
                  <a:pt x="2336" y="1768"/>
                  <a:pt x="2936" y="2169"/>
                  <a:pt x="2903" y="2636"/>
                </a:cubicBezTo>
                <a:lnTo>
                  <a:pt x="1468" y="3103"/>
                </a:lnTo>
                <a:cubicBezTo>
                  <a:pt x="1702" y="3470"/>
                  <a:pt x="2302" y="3436"/>
                  <a:pt x="2703" y="3470"/>
                </a:cubicBezTo>
                <a:lnTo>
                  <a:pt x="2736" y="3470"/>
                </a:lnTo>
                <a:cubicBezTo>
                  <a:pt x="3036" y="3470"/>
                  <a:pt x="3103" y="3603"/>
                  <a:pt x="3370" y="3737"/>
                </a:cubicBezTo>
                <a:cubicBezTo>
                  <a:pt x="3620" y="3823"/>
                  <a:pt x="3882" y="3866"/>
                  <a:pt x="4143" y="3866"/>
                </a:cubicBezTo>
                <a:cubicBezTo>
                  <a:pt x="4785" y="3866"/>
                  <a:pt x="5421" y="3610"/>
                  <a:pt x="5872" y="3136"/>
                </a:cubicBezTo>
                <a:cubicBezTo>
                  <a:pt x="6072" y="3069"/>
                  <a:pt x="6272" y="3069"/>
                  <a:pt x="6472" y="3069"/>
                </a:cubicBezTo>
                <a:lnTo>
                  <a:pt x="5738" y="2736"/>
                </a:lnTo>
                <a:cubicBezTo>
                  <a:pt x="5962" y="2572"/>
                  <a:pt x="6287" y="2534"/>
                  <a:pt x="6636" y="2534"/>
                </a:cubicBezTo>
                <a:cubicBezTo>
                  <a:pt x="6926" y="2534"/>
                  <a:pt x="7234" y="2560"/>
                  <a:pt x="7516" y="2560"/>
                </a:cubicBezTo>
                <a:cubicBezTo>
                  <a:pt x="7654" y="2560"/>
                  <a:pt x="7786" y="2554"/>
                  <a:pt x="7906" y="2536"/>
                </a:cubicBezTo>
                <a:lnTo>
                  <a:pt x="8240" y="2436"/>
                </a:lnTo>
                <a:lnTo>
                  <a:pt x="8373" y="2302"/>
                </a:lnTo>
                <a:lnTo>
                  <a:pt x="8407" y="2269"/>
                </a:lnTo>
                <a:cubicBezTo>
                  <a:pt x="8473" y="2135"/>
                  <a:pt x="8440" y="2269"/>
                  <a:pt x="8473" y="2069"/>
                </a:cubicBezTo>
                <a:lnTo>
                  <a:pt x="8473" y="2069"/>
                </a:lnTo>
                <a:cubicBezTo>
                  <a:pt x="8106" y="2169"/>
                  <a:pt x="7731" y="2219"/>
                  <a:pt x="7356" y="2219"/>
                </a:cubicBezTo>
                <a:cubicBezTo>
                  <a:pt x="6981" y="2219"/>
                  <a:pt x="6605" y="2169"/>
                  <a:pt x="6238" y="2069"/>
                </a:cubicBezTo>
                <a:cubicBezTo>
                  <a:pt x="6122" y="2056"/>
                  <a:pt x="6021" y="2051"/>
                  <a:pt x="5933" y="2051"/>
                </a:cubicBezTo>
                <a:cubicBezTo>
                  <a:pt x="5149" y="2051"/>
                  <a:pt x="5376" y="2487"/>
                  <a:pt x="4726" y="2487"/>
                </a:cubicBezTo>
                <a:cubicBezTo>
                  <a:pt x="4653" y="2487"/>
                  <a:pt x="4568" y="2481"/>
                  <a:pt x="4471" y="2469"/>
                </a:cubicBezTo>
                <a:lnTo>
                  <a:pt x="4204" y="2069"/>
                </a:lnTo>
                <a:cubicBezTo>
                  <a:pt x="4181" y="2069"/>
                  <a:pt x="4174" y="2072"/>
                  <a:pt x="4169" y="2072"/>
                </a:cubicBezTo>
                <a:cubicBezTo>
                  <a:pt x="4159" y="2072"/>
                  <a:pt x="4159" y="2058"/>
                  <a:pt x="4070" y="1969"/>
                </a:cubicBezTo>
                <a:cubicBezTo>
                  <a:pt x="4020" y="1919"/>
                  <a:pt x="4012" y="1919"/>
                  <a:pt x="4012" y="1919"/>
                </a:cubicBezTo>
                <a:cubicBezTo>
                  <a:pt x="4012" y="1919"/>
                  <a:pt x="4020" y="1919"/>
                  <a:pt x="4004" y="1869"/>
                </a:cubicBezTo>
                <a:cubicBezTo>
                  <a:pt x="3803" y="1768"/>
                  <a:pt x="3703" y="1635"/>
                  <a:pt x="3470" y="1502"/>
                </a:cubicBezTo>
                <a:cubicBezTo>
                  <a:pt x="2603" y="1035"/>
                  <a:pt x="1235" y="668"/>
                  <a:pt x="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7" name="Google Shape;177;p10"/>
          <p:cNvSpPr/>
          <p:nvPr/>
        </p:nvSpPr>
        <p:spPr>
          <a:xfrm>
            <a:off x="2229047" y="2478432"/>
            <a:ext cx="368152" cy="168021"/>
          </a:xfrm>
          <a:custGeom>
            <a:avLst/>
            <a:gdLst/>
            <a:ahLst/>
            <a:cxnLst/>
            <a:rect l="l" t="t" r="r" b="b"/>
            <a:pathLst>
              <a:path w="8473" h="3867" extrusionOk="0">
                <a:moveTo>
                  <a:pt x="0" y="1"/>
                </a:moveTo>
                <a:lnTo>
                  <a:pt x="0" y="1"/>
                </a:lnTo>
                <a:cubicBezTo>
                  <a:pt x="367" y="868"/>
                  <a:pt x="1568" y="1302"/>
                  <a:pt x="2035" y="1602"/>
                </a:cubicBezTo>
                <a:cubicBezTo>
                  <a:pt x="2335" y="1769"/>
                  <a:pt x="2902" y="2169"/>
                  <a:pt x="2869" y="2636"/>
                </a:cubicBezTo>
                <a:lnTo>
                  <a:pt x="1468" y="3103"/>
                </a:lnTo>
                <a:cubicBezTo>
                  <a:pt x="1668" y="3470"/>
                  <a:pt x="2302" y="3437"/>
                  <a:pt x="2702" y="3470"/>
                </a:cubicBezTo>
                <a:cubicBezTo>
                  <a:pt x="3002" y="3470"/>
                  <a:pt x="3036" y="3637"/>
                  <a:pt x="3336" y="3737"/>
                </a:cubicBezTo>
                <a:cubicBezTo>
                  <a:pt x="3589" y="3825"/>
                  <a:pt x="3854" y="3867"/>
                  <a:pt x="4117" y="3867"/>
                </a:cubicBezTo>
                <a:cubicBezTo>
                  <a:pt x="4756" y="3867"/>
                  <a:pt x="5389" y="3619"/>
                  <a:pt x="5838" y="3170"/>
                </a:cubicBezTo>
                <a:cubicBezTo>
                  <a:pt x="5984" y="3121"/>
                  <a:pt x="6131" y="3090"/>
                  <a:pt x="6277" y="3090"/>
                </a:cubicBezTo>
                <a:cubicBezTo>
                  <a:pt x="6331" y="3090"/>
                  <a:pt x="6384" y="3094"/>
                  <a:pt x="6438" y="3103"/>
                </a:cubicBezTo>
                <a:lnTo>
                  <a:pt x="5704" y="2736"/>
                </a:lnTo>
                <a:cubicBezTo>
                  <a:pt x="5920" y="2578"/>
                  <a:pt x="6229" y="2538"/>
                  <a:pt x="6562" y="2538"/>
                </a:cubicBezTo>
                <a:cubicBezTo>
                  <a:pt x="6907" y="2538"/>
                  <a:pt x="7276" y="2581"/>
                  <a:pt x="7594" y="2581"/>
                </a:cubicBezTo>
                <a:cubicBezTo>
                  <a:pt x="7680" y="2581"/>
                  <a:pt x="7762" y="2578"/>
                  <a:pt x="7839" y="2569"/>
                </a:cubicBezTo>
                <a:lnTo>
                  <a:pt x="8239" y="2436"/>
                </a:lnTo>
                <a:lnTo>
                  <a:pt x="8373" y="2303"/>
                </a:lnTo>
                <a:lnTo>
                  <a:pt x="8373" y="2269"/>
                </a:lnTo>
                <a:cubicBezTo>
                  <a:pt x="8473" y="2136"/>
                  <a:pt x="8406" y="2269"/>
                  <a:pt x="8473" y="2069"/>
                </a:cubicBezTo>
                <a:lnTo>
                  <a:pt x="8473" y="2069"/>
                </a:lnTo>
                <a:cubicBezTo>
                  <a:pt x="8106" y="2169"/>
                  <a:pt x="7731" y="2219"/>
                  <a:pt x="7355" y="2219"/>
                </a:cubicBezTo>
                <a:cubicBezTo>
                  <a:pt x="6980" y="2219"/>
                  <a:pt x="6605" y="2169"/>
                  <a:pt x="6238" y="2069"/>
                </a:cubicBezTo>
                <a:cubicBezTo>
                  <a:pt x="6122" y="2057"/>
                  <a:pt x="6021" y="2051"/>
                  <a:pt x="5933" y="2051"/>
                </a:cubicBezTo>
                <a:cubicBezTo>
                  <a:pt x="5149" y="2051"/>
                  <a:pt x="5376" y="2487"/>
                  <a:pt x="4725" y="2487"/>
                </a:cubicBezTo>
                <a:cubicBezTo>
                  <a:pt x="4652" y="2487"/>
                  <a:pt x="4568" y="2482"/>
                  <a:pt x="4470" y="2469"/>
                </a:cubicBezTo>
                <a:lnTo>
                  <a:pt x="4170" y="2069"/>
                </a:lnTo>
                <a:cubicBezTo>
                  <a:pt x="4159" y="2058"/>
                  <a:pt x="4155" y="2058"/>
                  <a:pt x="4151" y="2058"/>
                </a:cubicBezTo>
                <a:cubicBezTo>
                  <a:pt x="4144" y="2058"/>
                  <a:pt x="4136" y="2058"/>
                  <a:pt x="4070" y="1969"/>
                </a:cubicBezTo>
                <a:cubicBezTo>
                  <a:pt x="4020" y="1919"/>
                  <a:pt x="4011" y="1919"/>
                  <a:pt x="4011" y="1919"/>
                </a:cubicBezTo>
                <a:cubicBezTo>
                  <a:pt x="4011" y="1919"/>
                  <a:pt x="4020" y="1919"/>
                  <a:pt x="4003" y="1869"/>
                </a:cubicBezTo>
                <a:cubicBezTo>
                  <a:pt x="3803" y="1769"/>
                  <a:pt x="3669" y="1635"/>
                  <a:pt x="3436" y="1502"/>
                </a:cubicBezTo>
                <a:cubicBezTo>
                  <a:pt x="2602" y="1002"/>
                  <a:pt x="1201" y="668"/>
                  <a:pt x="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" name="Google Shape;178;p10"/>
          <p:cNvSpPr/>
          <p:nvPr/>
        </p:nvSpPr>
        <p:spPr>
          <a:xfrm>
            <a:off x="4716499" y="3345000"/>
            <a:ext cx="369629" cy="168021"/>
          </a:xfrm>
          <a:custGeom>
            <a:avLst/>
            <a:gdLst/>
            <a:ahLst/>
            <a:cxnLst/>
            <a:rect l="l" t="t" r="r" b="b"/>
            <a:pathLst>
              <a:path w="8507" h="3867" extrusionOk="0">
                <a:moveTo>
                  <a:pt x="1" y="1"/>
                </a:moveTo>
                <a:lnTo>
                  <a:pt x="1" y="1"/>
                </a:lnTo>
                <a:cubicBezTo>
                  <a:pt x="401" y="901"/>
                  <a:pt x="1568" y="1302"/>
                  <a:pt x="2102" y="1602"/>
                </a:cubicBezTo>
                <a:cubicBezTo>
                  <a:pt x="2369" y="1769"/>
                  <a:pt x="2936" y="2169"/>
                  <a:pt x="2936" y="2636"/>
                </a:cubicBezTo>
                <a:lnTo>
                  <a:pt x="1502" y="3103"/>
                </a:lnTo>
                <a:cubicBezTo>
                  <a:pt x="1702" y="3446"/>
                  <a:pt x="2172" y="3470"/>
                  <a:pt x="2554" y="3470"/>
                </a:cubicBezTo>
                <a:cubicBezTo>
                  <a:pt x="2617" y="3470"/>
                  <a:pt x="2679" y="3470"/>
                  <a:pt x="2736" y="3470"/>
                </a:cubicBezTo>
                <a:cubicBezTo>
                  <a:pt x="3069" y="3470"/>
                  <a:pt x="3103" y="3637"/>
                  <a:pt x="3370" y="3737"/>
                </a:cubicBezTo>
                <a:cubicBezTo>
                  <a:pt x="3633" y="3824"/>
                  <a:pt x="3901" y="3866"/>
                  <a:pt x="4165" y="3866"/>
                </a:cubicBezTo>
                <a:cubicBezTo>
                  <a:pt x="4807" y="3866"/>
                  <a:pt x="5423" y="3618"/>
                  <a:pt x="5871" y="3170"/>
                </a:cubicBezTo>
                <a:cubicBezTo>
                  <a:pt x="6072" y="3103"/>
                  <a:pt x="6272" y="3070"/>
                  <a:pt x="6472" y="3070"/>
                </a:cubicBezTo>
                <a:lnTo>
                  <a:pt x="5738" y="2736"/>
                </a:lnTo>
                <a:cubicBezTo>
                  <a:pt x="5954" y="2578"/>
                  <a:pt x="6269" y="2537"/>
                  <a:pt x="6609" y="2537"/>
                </a:cubicBezTo>
                <a:cubicBezTo>
                  <a:pt x="6961" y="2537"/>
                  <a:pt x="7339" y="2580"/>
                  <a:pt x="7659" y="2580"/>
                </a:cubicBezTo>
                <a:cubicBezTo>
                  <a:pt x="7747" y="2580"/>
                  <a:pt x="7829" y="2577"/>
                  <a:pt x="7906" y="2569"/>
                </a:cubicBezTo>
                <a:lnTo>
                  <a:pt x="8273" y="2436"/>
                </a:lnTo>
                <a:lnTo>
                  <a:pt x="8373" y="2302"/>
                </a:lnTo>
                <a:lnTo>
                  <a:pt x="8407" y="2269"/>
                </a:lnTo>
                <a:cubicBezTo>
                  <a:pt x="8473" y="2136"/>
                  <a:pt x="8440" y="2269"/>
                  <a:pt x="8507" y="2069"/>
                </a:cubicBezTo>
                <a:lnTo>
                  <a:pt x="8507" y="2069"/>
                </a:lnTo>
                <a:cubicBezTo>
                  <a:pt x="8123" y="2169"/>
                  <a:pt x="7739" y="2219"/>
                  <a:pt x="7360" y="2219"/>
                </a:cubicBezTo>
                <a:cubicBezTo>
                  <a:pt x="6981" y="2219"/>
                  <a:pt x="6605" y="2169"/>
                  <a:pt x="6238" y="2069"/>
                </a:cubicBezTo>
                <a:cubicBezTo>
                  <a:pt x="6122" y="2057"/>
                  <a:pt x="6022" y="2051"/>
                  <a:pt x="5935" y="2051"/>
                </a:cubicBezTo>
                <a:cubicBezTo>
                  <a:pt x="5134" y="2051"/>
                  <a:pt x="5416" y="2513"/>
                  <a:pt x="4679" y="2513"/>
                </a:cubicBezTo>
                <a:cubicBezTo>
                  <a:pt x="4617" y="2513"/>
                  <a:pt x="4548" y="2509"/>
                  <a:pt x="4470" y="2502"/>
                </a:cubicBezTo>
                <a:lnTo>
                  <a:pt x="4204" y="2069"/>
                </a:lnTo>
                <a:cubicBezTo>
                  <a:pt x="4187" y="2060"/>
                  <a:pt x="4179" y="2058"/>
                  <a:pt x="4173" y="2058"/>
                </a:cubicBezTo>
                <a:cubicBezTo>
                  <a:pt x="4168" y="2058"/>
                  <a:pt x="4166" y="2060"/>
                  <a:pt x="4162" y="2060"/>
                </a:cubicBezTo>
                <a:cubicBezTo>
                  <a:pt x="4154" y="2060"/>
                  <a:pt x="4137" y="2052"/>
                  <a:pt x="4070" y="2002"/>
                </a:cubicBezTo>
                <a:cubicBezTo>
                  <a:pt x="4020" y="1935"/>
                  <a:pt x="4020" y="1935"/>
                  <a:pt x="4024" y="1935"/>
                </a:cubicBezTo>
                <a:cubicBezTo>
                  <a:pt x="4028" y="1935"/>
                  <a:pt x="4037" y="1935"/>
                  <a:pt x="4003" y="1869"/>
                </a:cubicBezTo>
                <a:cubicBezTo>
                  <a:pt x="3803" y="1769"/>
                  <a:pt x="3703" y="1635"/>
                  <a:pt x="3470" y="1502"/>
                </a:cubicBezTo>
                <a:cubicBezTo>
                  <a:pt x="2602" y="1035"/>
                  <a:pt x="1235" y="668"/>
                  <a:pt x="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" name="Google Shape;179;p10"/>
          <p:cNvSpPr/>
          <p:nvPr/>
        </p:nvSpPr>
        <p:spPr>
          <a:xfrm flipH="1">
            <a:off x="363935" y="3396834"/>
            <a:ext cx="368195" cy="167977"/>
          </a:xfrm>
          <a:custGeom>
            <a:avLst/>
            <a:gdLst/>
            <a:ahLst/>
            <a:cxnLst/>
            <a:rect l="l" t="t" r="r" b="b"/>
            <a:pathLst>
              <a:path w="8474" h="3866" extrusionOk="0">
                <a:moveTo>
                  <a:pt x="1" y="0"/>
                </a:moveTo>
                <a:cubicBezTo>
                  <a:pt x="368" y="901"/>
                  <a:pt x="1569" y="1301"/>
                  <a:pt x="2036" y="1601"/>
                </a:cubicBezTo>
                <a:cubicBezTo>
                  <a:pt x="2336" y="1768"/>
                  <a:pt x="2903" y="2168"/>
                  <a:pt x="2870" y="2635"/>
                </a:cubicBezTo>
                <a:lnTo>
                  <a:pt x="1502" y="3102"/>
                </a:lnTo>
                <a:cubicBezTo>
                  <a:pt x="1702" y="3469"/>
                  <a:pt x="2336" y="3469"/>
                  <a:pt x="2736" y="3469"/>
                </a:cubicBezTo>
                <a:cubicBezTo>
                  <a:pt x="3036" y="3469"/>
                  <a:pt x="3070" y="3636"/>
                  <a:pt x="3370" y="3736"/>
                </a:cubicBezTo>
                <a:cubicBezTo>
                  <a:pt x="3623" y="3824"/>
                  <a:pt x="3885" y="3866"/>
                  <a:pt x="4145" y="3866"/>
                </a:cubicBezTo>
                <a:cubicBezTo>
                  <a:pt x="4776" y="3866"/>
                  <a:pt x="5399" y="3618"/>
                  <a:pt x="5872" y="3169"/>
                </a:cubicBezTo>
                <a:cubicBezTo>
                  <a:pt x="6072" y="3102"/>
                  <a:pt x="6272" y="3069"/>
                  <a:pt x="6472" y="3069"/>
                </a:cubicBezTo>
                <a:lnTo>
                  <a:pt x="5738" y="2735"/>
                </a:lnTo>
                <a:cubicBezTo>
                  <a:pt x="5940" y="2577"/>
                  <a:pt x="6247" y="2537"/>
                  <a:pt x="6582" y="2537"/>
                </a:cubicBezTo>
                <a:cubicBezTo>
                  <a:pt x="6929" y="2537"/>
                  <a:pt x="7306" y="2580"/>
                  <a:pt x="7626" y="2580"/>
                </a:cubicBezTo>
                <a:cubicBezTo>
                  <a:pt x="7713" y="2580"/>
                  <a:pt x="7796" y="2577"/>
                  <a:pt x="7873" y="2569"/>
                </a:cubicBezTo>
                <a:lnTo>
                  <a:pt x="8240" y="2435"/>
                </a:lnTo>
                <a:lnTo>
                  <a:pt x="8373" y="2302"/>
                </a:lnTo>
                <a:cubicBezTo>
                  <a:pt x="8373" y="2302"/>
                  <a:pt x="8373" y="2268"/>
                  <a:pt x="8373" y="2268"/>
                </a:cubicBezTo>
                <a:cubicBezTo>
                  <a:pt x="8474" y="2135"/>
                  <a:pt x="8440" y="2268"/>
                  <a:pt x="8474" y="2068"/>
                </a:cubicBezTo>
                <a:lnTo>
                  <a:pt x="8474" y="2068"/>
                </a:lnTo>
                <a:cubicBezTo>
                  <a:pt x="8107" y="2168"/>
                  <a:pt x="7731" y="2218"/>
                  <a:pt x="7352" y="2218"/>
                </a:cubicBezTo>
                <a:cubicBezTo>
                  <a:pt x="6972" y="2218"/>
                  <a:pt x="6589" y="2168"/>
                  <a:pt x="6205" y="2068"/>
                </a:cubicBezTo>
                <a:cubicBezTo>
                  <a:pt x="6092" y="2056"/>
                  <a:pt x="5994" y="2050"/>
                  <a:pt x="5908" y="2050"/>
                </a:cubicBezTo>
                <a:cubicBezTo>
                  <a:pt x="5147" y="2050"/>
                  <a:pt x="5376" y="2486"/>
                  <a:pt x="4726" y="2486"/>
                </a:cubicBezTo>
                <a:cubicBezTo>
                  <a:pt x="4653" y="2486"/>
                  <a:pt x="4569" y="2481"/>
                  <a:pt x="4471" y="2468"/>
                </a:cubicBezTo>
                <a:lnTo>
                  <a:pt x="4170" y="2068"/>
                </a:lnTo>
                <a:cubicBezTo>
                  <a:pt x="4162" y="2060"/>
                  <a:pt x="4158" y="2058"/>
                  <a:pt x="4155" y="2058"/>
                </a:cubicBezTo>
                <a:cubicBezTo>
                  <a:pt x="4152" y="2058"/>
                  <a:pt x="4150" y="2060"/>
                  <a:pt x="4145" y="2060"/>
                </a:cubicBezTo>
                <a:cubicBezTo>
                  <a:pt x="4137" y="2060"/>
                  <a:pt x="4120" y="2052"/>
                  <a:pt x="4070" y="2001"/>
                </a:cubicBezTo>
                <a:cubicBezTo>
                  <a:pt x="4020" y="1935"/>
                  <a:pt x="4012" y="1935"/>
                  <a:pt x="4012" y="1935"/>
                </a:cubicBezTo>
                <a:cubicBezTo>
                  <a:pt x="4012" y="1935"/>
                  <a:pt x="4020" y="1935"/>
                  <a:pt x="4004" y="1868"/>
                </a:cubicBezTo>
                <a:cubicBezTo>
                  <a:pt x="3804" y="1768"/>
                  <a:pt x="3670" y="1635"/>
                  <a:pt x="3470" y="1501"/>
                </a:cubicBezTo>
                <a:cubicBezTo>
                  <a:pt x="2603" y="1034"/>
                  <a:pt x="1202" y="667"/>
                  <a:pt x="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" name="Google Shape;180;p10"/>
          <p:cNvSpPr/>
          <p:nvPr/>
        </p:nvSpPr>
        <p:spPr>
          <a:xfrm flipH="1">
            <a:off x="7106548" y="2361325"/>
            <a:ext cx="368195" cy="167977"/>
          </a:xfrm>
          <a:custGeom>
            <a:avLst/>
            <a:gdLst/>
            <a:ahLst/>
            <a:cxnLst/>
            <a:rect l="l" t="t" r="r" b="b"/>
            <a:pathLst>
              <a:path w="8474" h="3866" extrusionOk="0">
                <a:moveTo>
                  <a:pt x="1" y="1"/>
                </a:moveTo>
                <a:lnTo>
                  <a:pt x="1" y="1"/>
                </a:lnTo>
                <a:cubicBezTo>
                  <a:pt x="368" y="868"/>
                  <a:pt x="1568" y="1302"/>
                  <a:pt x="2035" y="1602"/>
                </a:cubicBezTo>
                <a:cubicBezTo>
                  <a:pt x="2336" y="1769"/>
                  <a:pt x="2903" y="2169"/>
                  <a:pt x="2869" y="2636"/>
                </a:cubicBezTo>
                <a:lnTo>
                  <a:pt x="1468" y="3103"/>
                </a:lnTo>
                <a:cubicBezTo>
                  <a:pt x="1669" y="3470"/>
                  <a:pt x="2302" y="3470"/>
                  <a:pt x="2703" y="3470"/>
                </a:cubicBezTo>
                <a:lnTo>
                  <a:pt x="2736" y="3470"/>
                </a:lnTo>
                <a:cubicBezTo>
                  <a:pt x="3036" y="3470"/>
                  <a:pt x="3070" y="3603"/>
                  <a:pt x="3370" y="3737"/>
                </a:cubicBezTo>
                <a:cubicBezTo>
                  <a:pt x="3620" y="3824"/>
                  <a:pt x="3880" y="3866"/>
                  <a:pt x="4137" y="3866"/>
                </a:cubicBezTo>
                <a:cubicBezTo>
                  <a:pt x="4771" y="3866"/>
                  <a:pt x="5397" y="3611"/>
                  <a:pt x="5872" y="3136"/>
                </a:cubicBezTo>
                <a:cubicBezTo>
                  <a:pt x="6072" y="3103"/>
                  <a:pt x="6272" y="3070"/>
                  <a:pt x="6472" y="3070"/>
                </a:cubicBezTo>
                <a:lnTo>
                  <a:pt x="5738" y="2736"/>
                </a:lnTo>
                <a:cubicBezTo>
                  <a:pt x="5947" y="2572"/>
                  <a:pt x="6270" y="2535"/>
                  <a:pt x="6620" y="2535"/>
                </a:cubicBezTo>
                <a:cubicBezTo>
                  <a:pt x="6909" y="2535"/>
                  <a:pt x="7218" y="2560"/>
                  <a:pt x="7495" y="2560"/>
                </a:cubicBezTo>
                <a:cubicBezTo>
                  <a:pt x="7630" y="2560"/>
                  <a:pt x="7758" y="2554"/>
                  <a:pt x="7873" y="2536"/>
                </a:cubicBezTo>
                <a:lnTo>
                  <a:pt x="8240" y="2436"/>
                </a:lnTo>
                <a:lnTo>
                  <a:pt x="8340" y="2303"/>
                </a:lnTo>
                <a:lnTo>
                  <a:pt x="8373" y="2269"/>
                </a:lnTo>
                <a:cubicBezTo>
                  <a:pt x="8473" y="2136"/>
                  <a:pt x="8407" y="2269"/>
                  <a:pt x="8473" y="2069"/>
                </a:cubicBezTo>
                <a:lnTo>
                  <a:pt x="8473" y="2069"/>
                </a:lnTo>
                <a:cubicBezTo>
                  <a:pt x="8106" y="2169"/>
                  <a:pt x="7731" y="2219"/>
                  <a:pt x="7356" y="2219"/>
                </a:cubicBezTo>
                <a:cubicBezTo>
                  <a:pt x="6981" y="2219"/>
                  <a:pt x="6605" y="2169"/>
                  <a:pt x="6238" y="2069"/>
                </a:cubicBezTo>
                <a:cubicBezTo>
                  <a:pt x="6122" y="2057"/>
                  <a:pt x="6021" y="2051"/>
                  <a:pt x="5933" y="2051"/>
                </a:cubicBezTo>
                <a:cubicBezTo>
                  <a:pt x="5149" y="2051"/>
                  <a:pt x="5376" y="2487"/>
                  <a:pt x="4726" y="2487"/>
                </a:cubicBezTo>
                <a:cubicBezTo>
                  <a:pt x="4653" y="2487"/>
                  <a:pt x="4568" y="2482"/>
                  <a:pt x="4471" y="2469"/>
                </a:cubicBezTo>
                <a:lnTo>
                  <a:pt x="4170" y="2069"/>
                </a:lnTo>
                <a:cubicBezTo>
                  <a:pt x="4159" y="2069"/>
                  <a:pt x="4156" y="2073"/>
                  <a:pt x="4152" y="2073"/>
                </a:cubicBezTo>
                <a:cubicBezTo>
                  <a:pt x="4144" y="2073"/>
                  <a:pt x="4137" y="2058"/>
                  <a:pt x="4070" y="1969"/>
                </a:cubicBezTo>
                <a:cubicBezTo>
                  <a:pt x="4020" y="1919"/>
                  <a:pt x="4012" y="1919"/>
                  <a:pt x="4012" y="1919"/>
                </a:cubicBezTo>
                <a:cubicBezTo>
                  <a:pt x="4012" y="1919"/>
                  <a:pt x="4020" y="1919"/>
                  <a:pt x="4004" y="1869"/>
                </a:cubicBezTo>
                <a:cubicBezTo>
                  <a:pt x="3803" y="1769"/>
                  <a:pt x="3670" y="1635"/>
                  <a:pt x="3436" y="1502"/>
                </a:cubicBezTo>
                <a:cubicBezTo>
                  <a:pt x="2603" y="1035"/>
                  <a:pt x="1202" y="668"/>
                  <a:pt x="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3407859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 preserve="1">
  <p:cSld name="Big number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1"/>
          <p:cNvSpPr txBox="1">
            <a:spLocks noGrp="1"/>
          </p:cNvSpPr>
          <p:nvPr>
            <p:ph type="title" hasCustomPrompt="1"/>
          </p:nvPr>
        </p:nvSpPr>
        <p:spPr>
          <a:xfrm>
            <a:off x="2831700" y="1065500"/>
            <a:ext cx="8080000" cy="201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3333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83" name="Google Shape;183;p11"/>
          <p:cNvSpPr txBox="1">
            <a:spLocks noGrp="1"/>
          </p:cNvSpPr>
          <p:nvPr>
            <p:ph type="subTitle" idx="1"/>
          </p:nvPr>
        </p:nvSpPr>
        <p:spPr>
          <a:xfrm>
            <a:off x="7393160" y="3223400"/>
            <a:ext cx="3443200" cy="41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867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11"/>
          <p:cNvSpPr/>
          <p:nvPr/>
        </p:nvSpPr>
        <p:spPr>
          <a:xfrm>
            <a:off x="1100" y="3867469"/>
            <a:ext cx="12192085" cy="2990497"/>
          </a:xfrm>
          <a:custGeom>
            <a:avLst/>
            <a:gdLst/>
            <a:ahLst/>
            <a:cxnLst/>
            <a:rect l="l" t="t" r="r" b="b"/>
            <a:pathLst>
              <a:path w="208483" h="100173" extrusionOk="0">
                <a:moveTo>
                  <a:pt x="0" y="1"/>
                </a:moveTo>
                <a:lnTo>
                  <a:pt x="208482" y="1"/>
                </a:lnTo>
                <a:lnTo>
                  <a:pt x="208482" y="100172"/>
                </a:lnTo>
                <a:lnTo>
                  <a:pt x="0" y="100172"/>
                </a:lnTo>
                <a:close/>
              </a:path>
            </a:pathLst>
          </a:custGeom>
          <a:gradFill>
            <a:gsLst>
              <a:gs pos="0">
                <a:srgbClr val="D0F3FF">
                  <a:alpha val="32549"/>
                </a:srgbClr>
              </a:gs>
              <a:gs pos="50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4880584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01442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preserve="1">
  <p:cSld name="Table of contents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3"/>
          <p:cNvSpPr txBox="1">
            <a:spLocks noGrp="1"/>
          </p:cNvSpPr>
          <p:nvPr>
            <p:ph type="title" hasCustomPrompt="1"/>
          </p:nvPr>
        </p:nvSpPr>
        <p:spPr>
          <a:xfrm>
            <a:off x="1137817" y="1763484"/>
            <a:ext cx="694800" cy="37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2933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r>
              <a:t>xx%</a:t>
            </a:r>
          </a:p>
        </p:txBody>
      </p:sp>
      <p:sp>
        <p:nvSpPr>
          <p:cNvPr id="188" name="Google Shape;188;p13"/>
          <p:cNvSpPr txBox="1">
            <a:spLocks noGrp="1"/>
          </p:cNvSpPr>
          <p:nvPr>
            <p:ph type="title" idx="2"/>
          </p:nvPr>
        </p:nvSpPr>
        <p:spPr>
          <a:xfrm>
            <a:off x="1137833" y="2263367"/>
            <a:ext cx="3561600" cy="57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200"/>
              <a:buNone/>
              <a:defRPr sz="3200" b="1"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89" name="Google Shape;189;p13"/>
          <p:cNvSpPr txBox="1">
            <a:spLocks noGrp="1"/>
          </p:cNvSpPr>
          <p:nvPr>
            <p:ph type="subTitle" idx="1"/>
          </p:nvPr>
        </p:nvSpPr>
        <p:spPr>
          <a:xfrm>
            <a:off x="1137817" y="2885804"/>
            <a:ext cx="3119600" cy="70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 sz="1867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13"/>
          <p:cNvSpPr txBox="1">
            <a:spLocks noGrp="1"/>
          </p:cNvSpPr>
          <p:nvPr>
            <p:ph type="title" idx="3" hasCustomPrompt="1"/>
          </p:nvPr>
        </p:nvSpPr>
        <p:spPr>
          <a:xfrm>
            <a:off x="5203884" y="1763484"/>
            <a:ext cx="694800" cy="37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2933" b="1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r>
              <a:t>xx%</a:t>
            </a:r>
          </a:p>
        </p:txBody>
      </p:sp>
      <p:sp>
        <p:nvSpPr>
          <p:cNvPr id="191" name="Google Shape;191;p13"/>
          <p:cNvSpPr txBox="1">
            <a:spLocks noGrp="1"/>
          </p:cNvSpPr>
          <p:nvPr>
            <p:ph type="title" idx="4"/>
          </p:nvPr>
        </p:nvSpPr>
        <p:spPr>
          <a:xfrm>
            <a:off x="5203900" y="2263367"/>
            <a:ext cx="3561600" cy="57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200"/>
              <a:buNone/>
              <a:defRPr sz="3200" b="1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92" name="Google Shape;192;p13"/>
          <p:cNvSpPr txBox="1">
            <a:spLocks noGrp="1"/>
          </p:cNvSpPr>
          <p:nvPr>
            <p:ph type="subTitle" idx="5"/>
          </p:nvPr>
        </p:nvSpPr>
        <p:spPr>
          <a:xfrm>
            <a:off x="5203884" y="2885804"/>
            <a:ext cx="3119600" cy="70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13"/>
          <p:cNvSpPr txBox="1">
            <a:spLocks noGrp="1"/>
          </p:cNvSpPr>
          <p:nvPr>
            <p:ph type="title" idx="6" hasCustomPrompt="1"/>
          </p:nvPr>
        </p:nvSpPr>
        <p:spPr>
          <a:xfrm>
            <a:off x="1137817" y="4015917"/>
            <a:ext cx="694800" cy="37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2933" b="1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r>
              <a:t>xx%</a:t>
            </a:r>
          </a:p>
        </p:txBody>
      </p:sp>
      <p:sp>
        <p:nvSpPr>
          <p:cNvPr id="194" name="Google Shape;194;p13"/>
          <p:cNvSpPr txBox="1">
            <a:spLocks noGrp="1"/>
          </p:cNvSpPr>
          <p:nvPr>
            <p:ph type="title" idx="7"/>
          </p:nvPr>
        </p:nvSpPr>
        <p:spPr>
          <a:xfrm>
            <a:off x="1137833" y="4515800"/>
            <a:ext cx="3561600" cy="57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200"/>
              <a:buNone/>
              <a:defRPr sz="3200" b="1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95" name="Google Shape;195;p13"/>
          <p:cNvSpPr txBox="1">
            <a:spLocks noGrp="1"/>
          </p:cNvSpPr>
          <p:nvPr>
            <p:ph type="subTitle" idx="8"/>
          </p:nvPr>
        </p:nvSpPr>
        <p:spPr>
          <a:xfrm>
            <a:off x="1137817" y="5138237"/>
            <a:ext cx="3119600" cy="70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13"/>
          <p:cNvSpPr txBox="1">
            <a:spLocks noGrp="1"/>
          </p:cNvSpPr>
          <p:nvPr>
            <p:ph type="title" idx="9" hasCustomPrompt="1"/>
          </p:nvPr>
        </p:nvSpPr>
        <p:spPr>
          <a:xfrm>
            <a:off x="5203884" y="4015917"/>
            <a:ext cx="694800" cy="37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2933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r>
              <a:t>xx%</a:t>
            </a:r>
          </a:p>
        </p:txBody>
      </p:sp>
      <p:sp>
        <p:nvSpPr>
          <p:cNvPr id="197" name="Google Shape;197;p13"/>
          <p:cNvSpPr txBox="1">
            <a:spLocks noGrp="1"/>
          </p:cNvSpPr>
          <p:nvPr>
            <p:ph type="title" idx="13"/>
          </p:nvPr>
        </p:nvSpPr>
        <p:spPr>
          <a:xfrm>
            <a:off x="5203900" y="4515800"/>
            <a:ext cx="3561600" cy="57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200"/>
              <a:buNone/>
              <a:defRPr sz="3200" b="1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98" name="Google Shape;198;p13"/>
          <p:cNvSpPr txBox="1">
            <a:spLocks noGrp="1"/>
          </p:cNvSpPr>
          <p:nvPr>
            <p:ph type="subTitle" idx="14"/>
          </p:nvPr>
        </p:nvSpPr>
        <p:spPr>
          <a:xfrm>
            <a:off x="5203884" y="5138237"/>
            <a:ext cx="3119600" cy="70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13"/>
          <p:cNvSpPr/>
          <p:nvPr/>
        </p:nvSpPr>
        <p:spPr>
          <a:xfrm>
            <a:off x="-2" y="362034"/>
            <a:ext cx="2661044" cy="233444"/>
          </a:xfrm>
          <a:custGeom>
            <a:avLst/>
            <a:gdLst/>
            <a:ahLst/>
            <a:cxnLst/>
            <a:rect l="l" t="t" r="r" b="b"/>
            <a:pathLst>
              <a:path w="45049" h="3952" extrusionOk="0">
                <a:moveTo>
                  <a:pt x="0" y="1"/>
                </a:moveTo>
                <a:lnTo>
                  <a:pt x="0" y="3952"/>
                </a:lnTo>
                <a:cubicBezTo>
                  <a:pt x="1610" y="3513"/>
                  <a:pt x="3220" y="3196"/>
                  <a:pt x="4854" y="3025"/>
                </a:cubicBezTo>
                <a:cubicBezTo>
                  <a:pt x="6659" y="2830"/>
                  <a:pt x="8482" y="2787"/>
                  <a:pt x="10308" y="2787"/>
                </a:cubicBezTo>
                <a:cubicBezTo>
                  <a:pt x="11728" y="2787"/>
                  <a:pt x="13151" y="2813"/>
                  <a:pt x="14567" y="2813"/>
                </a:cubicBezTo>
                <a:cubicBezTo>
                  <a:pt x="14972" y="2813"/>
                  <a:pt x="15377" y="2811"/>
                  <a:pt x="15780" y="2806"/>
                </a:cubicBezTo>
                <a:cubicBezTo>
                  <a:pt x="25609" y="2659"/>
                  <a:pt x="35268" y="586"/>
                  <a:pt x="45048" y="50"/>
                </a:cubicBezTo>
                <a:lnTo>
                  <a:pt x="45048" y="50"/>
                </a:lnTo>
                <a:cubicBezTo>
                  <a:pt x="41999" y="123"/>
                  <a:pt x="38926" y="172"/>
                  <a:pt x="35853" y="245"/>
                </a:cubicBezTo>
                <a:cubicBezTo>
                  <a:pt x="28195" y="391"/>
                  <a:pt x="20561" y="513"/>
                  <a:pt x="12902" y="635"/>
                </a:cubicBezTo>
                <a:cubicBezTo>
                  <a:pt x="11554" y="654"/>
                  <a:pt x="10201" y="673"/>
                  <a:pt x="8849" y="673"/>
                </a:cubicBezTo>
                <a:cubicBezTo>
                  <a:pt x="6754" y="673"/>
                  <a:pt x="4661" y="627"/>
                  <a:pt x="2586" y="464"/>
                </a:cubicBezTo>
                <a:cubicBezTo>
                  <a:pt x="1708" y="391"/>
                  <a:pt x="854" y="245"/>
                  <a:pt x="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0" name="Google Shape;200;p13"/>
          <p:cNvSpPr/>
          <p:nvPr/>
        </p:nvSpPr>
        <p:spPr>
          <a:xfrm flipH="1">
            <a:off x="6375378" y="5629468"/>
            <a:ext cx="4006689" cy="1228520"/>
          </a:xfrm>
          <a:custGeom>
            <a:avLst/>
            <a:gdLst/>
            <a:ahLst/>
            <a:cxnLst/>
            <a:rect l="l" t="t" r="r" b="b"/>
            <a:pathLst>
              <a:path w="52439" h="16078" extrusionOk="0">
                <a:moveTo>
                  <a:pt x="9459" y="1"/>
                </a:moveTo>
                <a:cubicBezTo>
                  <a:pt x="6308" y="1"/>
                  <a:pt x="3158" y="68"/>
                  <a:pt x="0" y="200"/>
                </a:cubicBezTo>
                <a:lnTo>
                  <a:pt x="0" y="16078"/>
                </a:lnTo>
                <a:lnTo>
                  <a:pt x="2342" y="15736"/>
                </a:lnTo>
                <a:cubicBezTo>
                  <a:pt x="2951" y="15639"/>
                  <a:pt x="3634" y="15517"/>
                  <a:pt x="4000" y="15127"/>
                </a:cubicBezTo>
                <a:cubicBezTo>
                  <a:pt x="4439" y="14639"/>
                  <a:pt x="4244" y="13956"/>
                  <a:pt x="4537" y="13419"/>
                </a:cubicBezTo>
                <a:cubicBezTo>
                  <a:pt x="4961" y="12624"/>
                  <a:pt x="6114" y="12431"/>
                  <a:pt x="7292" y="12431"/>
                </a:cubicBezTo>
                <a:cubicBezTo>
                  <a:pt x="7741" y="12431"/>
                  <a:pt x="8193" y="12459"/>
                  <a:pt x="8610" y="12492"/>
                </a:cubicBezTo>
                <a:cubicBezTo>
                  <a:pt x="9150" y="12528"/>
                  <a:pt x="9691" y="12546"/>
                  <a:pt x="10231" y="12546"/>
                </a:cubicBezTo>
                <a:cubicBezTo>
                  <a:pt x="13350" y="12546"/>
                  <a:pt x="16452" y="11949"/>
                  <a:pt x="19341" y="10785"/>
                </a:cubicBezTo>
                <a:cubicBezTo>
                  <a:pt x="14219" y="10566"/>
                  <a:pt x="9146" y="9956"/>
                  <a:pt x="4122" y="8956"/>
                </a:cubicBezTo>
                <a:lnTo>
                  <a:pt x="6024" y="8249"/>
                </a:lnTo>
                <a:cubicBezTo>
                  <a:pt x="6024" y="7005"/>
                  <a:pt x="7293" y="5932"/>
                  <a:pt x="8781" y="5493"/>
                </a:cubicBezTo>
                <a:cubicBezTo>
                  <a:pt x="10127" y="5073"/>
                  <a:pt x="11612" y="5053"/>
                  <a:pt x="13057" y="5053"/>
                </a:cubicBezTo>
                <a:cubicBezTo>
                  <a:pt x="13210" y="5053"/>
                  <a:pt x="13361" y="5054"/>
                  <a:pt x="13512" y="5054"/>
                </a:cubicBezTo>
                <a:cubicBezTo>
                  <a:pt x="13989" y="5056"/>
                  <a:pt x="14465" y="5058"/>
                  <a:pt x="14942" y="5058"/>
                </a:cubicBezTo>
                <a:cubicBezTo>
                  <a:pt x="27489" y="5058"/>
                  <a:pt x="40032" y="4129"/>
                  <a:pt x="52438" y="2273"/>
                </a:cubicBezTo>
                <a:lnTo>
                  <a:pt x="52438" y="2273"/>
                </a:lnTo>
                <a:lnTo>
                  <a:pt x="33878" y="2395"/>
                </a:lnTo>
                <a:lnTo>
                  <a:pt x="27122" y="2444"/>
                </a:lnTo>
                <a:cubicBezTo>
                  <a:pt x="24756" y="2468"/>
                  <a:pt x="22366" y="2468"/>
                  <a:pt x="19975" y="2468"/>
                </a:cubicBezTo>
                <a:cubicBezTo>
                  <a:pt x="14171" y="2468"/>
                  <a:pt x="8342" y="2371"/>
                  <a:pt x="2537" y="2200"/>
                </a:cubicBezTo>
                <a:cubicBezTo>
                  <a:pt x="7333" y="857"/>
                  <a:pt x="12295" y="151"/>
                  <a:pt x="17283" y="151"/>
                </a:cubicBezTo>
                <a:cubicBezTo>
                  <a:pt x="17367" y="151"/>
                  <a:pt x="17452" y="151"/>
                  <a:pt x="17536" y="151"/>
                </a:cubicBezTo>
                <a:cubicBezTo>
                  <a:pt x="14840" y="50"/>
                  <a:pt x="12149" y="1"/>
                  <a:pt x="945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01" name="Google Shape;201;p13"/>
          <p:cNvGrpSpPr/>
          <p:nvPr/>
        </p:nvGrpSpPr>
        <p:grpSpPr>
          <a:xfrm>
            <a:off x="9169200" y="948633"/>
            <a:ext cx="5375467" cy="5948800"/>
            <a:chOff x="7102550" y="711475"/>
            <a:chExt cx="4031600" cy="4461600"/>
          </a:xfrm>
        </p:grpSpPr>
        <p:sp>
          <p:nvSpPr>
            <p:cNvPr id="202" name="Google Shape;202;p13"/>
            <p:cNvSpPr/>
            <p:nvPr/>
          </p:nvSpPr>
          <p:spPr>
            <a:xfrm>
              <a:off x="9055150" y="711475"/>
              <a:ext cx="103200" cy="410125"/>
            </a:xfrm>
            <a:custGeom>
              <a:avLst/>
              <a:gdLst/>
              <a:ahLst/>
              <a:cxnLst/>
              <a:rect l="l" t="t" r="r" b="b"/>
              <a:pathLst>
                <a:path w="4128" h="16405" extrusionOk="0">
                  <a:moveTo>
                    <a:pt x="2064" y="0"/>
                  </a:moveTo>
                  <a:cubicBezTo>
                    <a:pt x="929" y="0"/>
                    <a:pt x="0" y="929"/>
                    <a:pt x="0" y="2064"/>
                  </a:cubicBezTo>
                  <a:lnTo>
                    <a:pt x="0" y="14445"/>
                  </a:lnTo>
                  <a:cubicBezTo>
                    <a:pt x="0" y="15476"/>
                    <a:pt x="929" y="16405"/>
                    <a:pt x="2064" y="16405"/>
                  </a:cubicBezTo>
                  <a:cubicBezTo>
                    <a:pt x="3198" y="16405"/>
                    <a:pt x="4127" y="15476"/>
                    <a:pt x="4127" y="14445"/>
                  </a:cubicBezTo>
                  <a:lnTo>
                    <a:pt x="4127" y="2064"/>
                  </a:lnTo>
                  <a:cubicBezTo>
                    <a:pt x="4127" y="929"/>
                    <a:pt x="3198" y="0"/>
                    <a:pt x="20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" name="Google Shape;203;p13"/>
            <p:cNvSpPr/>
            <p:nvPr/>
          </p:nvSpPr>
          <p:spPr>
            <a:xfrm>
              <a:off x="8172975" y="1033450"/>
              <a:ext cx="1973275" cy="265700"/>
            </a:xfrm>
            <a:custGeom>
              <a:avLst/>
              <a:gdLst/>
              <a:ahLst/>
              <a:cxnLst/>
              <a:rect l="l" t="t" r="r" b="b"/>
              <a:pathLst>
                <a:path w="78931" h="10628" extrusionOk="0">
                  <a:moveTo>
                    <a:pt x="9390" y="0"/>
                  </a:moveTo>
                  <a:cubicBezTo>
                    <a:pt x="5676" y="2477"/>
                    <a:pt x="2477" y="5675"/>
                    <a:pt x="1" y="9493"/>
                  </a:cubicBezTo>
                  <a:lnTo>
                    <a:pt x="10628" y="9596"/>
                  </a:lnTo>
                  <a:lnTo>
                    <a:pt x="10628" y="10628"/>
                  </a:lnTo>
                  <a:lnTo>
                    <a:pt x="39414" y="10112"/>
                  </a:lnTo>
                  <a:lnTo>
                    <a:pt x="68200" y="10628"/>
                  </a:lnTo>
                  <a:lnTo>
                    <a:pt x="68200" y="9596"/>
                  </a:lnTo>
                  <a:lnTo>
                    <a:pt x="78930" y="9493"/>
                  </a:lnTo>
                  <a:cubicBezTo>
                    <a:pt x="76454" y="5675"/>
                    <a:pt x="73152" y="2477"/>
                    <a:pt x="694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" name="Google Shape;204;p13"/>
            <p:cNvSpPr/>
            <p:nvPr/>
          </p:nvSpPr>
          <p:spPr>
            <a:xfrm>
              <a:off x="7437850" y="1241076"/>
              <a:ext cx="1808175" cy="808320"/>
            </a:xfrm>
            <a:custGeom>
              <a:avLst/>
              <a:gdLst/>
              <a:ahLst/>
              <a:cxnLst/>
              <a:rect l="l" t="t" r="r" b="b"/>
              <a:pathLst>
                <a:path w="72327" h="25485" extrusionOk="0">
                  <a:moveTo>
                    <a:pt x="11453" y="0"/>
                  </a:moveTo>
                  <a:lnTo>
                    <a:pt x="1" y="23008"/>
                  </a:lnTo>
                  <a:lnTo>
                    <a:pt x="72327" y="25485"/>
                  </a:lnTo>
                  <a:lnTo>
                    <a:pt x="72327" y="18159"/>
                  </a:lnTo>
                  <a:lnTo>
                    <a:pt x="72327" y="13207"/>
                  </a:lnTo>
                  <a:lnTo>
                    <a:pt x="7232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" name="Google Shape;205;p13"/>
            <p:cNvSpPr/>
            <p:nvPr/>
          </p:nvSpPr>
          <p:spPr>
            <a:xfrm>
              <a:off x="9039650" y="1241076"/>
              <a:ext cx="1810775" cy="808320"/>
            </a:xfrm>
            <a:custGeom>
              <a:avLst/>
              <a:gdLst/>
              <a:ahLst/>
              <a:cxnLst/>
              <a:rect l="l" t="t" r="r" b="b"/>
              <a:pathLst>
                <a:path w="72431" h="25485" extrusionOk="0">
                  <a:moveTo>
                    <a:pt x="3303" y="0"/>
                  </a:moveTo>
                  <a:lnTo>
                    <a:pt x="3303" y="13207"/>
                  </a:lnTo>
                  <a:lnTo>
                    <a:pt x="3303" y="21151"/>
                  </a:lnTo>
                  <a:lnTo>
                    <a:pt x="1" y="25485"/>
                  </a:lnTo>
                  <a:lnTo>
                    <a:pt x="72430" y="23008"/>
                  </a:lnTo>
                  <a:lnTo>
                    <a:pt x="6087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" name="Google Shape;206;p13"/>
            <p:cNvSpPr/>
            <p:nvPr/>
          </p:nvSpPr>
          <p:spPr>
            <a:xfrm>
              <a:off x="7894400" y="1668963"/>
              <a:ext cx="2530425" cy="214125"/>
            </a:xfrm>
            <a:custGeom>
              <a:avLst/>
              <a:gdLst/>
              <a:ahLst/>
              <a:cxnLst/>
              <a:rect l="l" t="t" r="r" b="b"/>
              <a:pathLst>
                <a:path w="101217" h="8565" extrusionOk="0">
                  <a:moveTo>
                    <a:pt x="1" y="1"/>
                  </a:moveTo>
                  <a:lnTo>
                    <a:pt x="1" y="8564"/>
                  </a:lnTo>
                  <a:lnTo>
                    <a:pt x="101216" y="8564"/>
                  </a:lnTo>
                  <a:lnTo>
                    <a:pt x="10121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13"/>
            <p:cNvSpPr/>
            <p:nvPr/>
          </p:nvSpPr>
          <p:spPr>
            <a:xfrm>
              <a:off x="7894400" y="1461375"/>
              <a:ext cx="2530425" cy="154775"/>
            </a:xfrm>
            <a:custGeom>
              <a:avLst/>
              <a:gdLst/>
              <a:ahLst/>
              <a:cxnLst/>
              <a:rect l="l" t="t" r="r" b="b"/>
              <a:pathLst>
                <a:path w="101217" h="6191" extrusionOk="0">
                  <a:moveTo>
                    <a:pt x="1" y="0"/>
                  </a:moveTo>
                  <a:lnTo>
                    <a:pt x="1" y="6191"/>
                  </a:lnTo>
                  <a:lnTo>
                    <a:pt x="101216" y="6191"/>
                  </a:lnTo>
                  <a:lnTo>
                    <a:pt x="1012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13"/>
            <p:cNvSpPr/>
            <p:nvPr/>
          </p:nvSpPr>
          <p:spPr>
            <a:xfrm>
              <a:off x="7363050" y="1935900"/>
              <a:ext cx="3562175" cy="582975"/>
            </a:xfrm>
            <a:custGeom>
              <a:avLst/>
              <a:gdLst/>
              <a:ahLst/>
              <a:cxnLst/>
              <a:rect l="l" t="t" r="r" b="b"/>
              <a:pathLst>
                <a:path w="142487" h="23319" extrusionOk="0">
                  <a:moveTo>
                    <a:pt x="1" y="1"/>
                  </a:moveTo>
                  <a:lnTo>
                    <a:pt x="1" y="23319"/>
                  </a:lnTo>
                  <a:lnTo>
                    <a:pt x="142486" y="23319"/>
                  </a:lnTo>
                  <a:lnTo>
                    <a:pt x="1424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13"/>
            <p:cNvSpPr/>
            <p:nvPr/>
          </p:nvSpPr>
          <p:spPr>
            <a:xfrm>
              <a:off x="7102550" y="1389075"/>
              <a:ext cx="2014525" cy="3784000"/>
            </a:xfrm>
            <a:custGeom>
              <a:avLst/>
              <a:gdLst/>
              <a:ahLst/>
              <a:cxnLst/>
              <a:rect l="l" t="t" r="r" b="b"/>
              <a:pathLst>
                <a:path w="80581" h="151360" extrusionOk="0">
                  <a:moveTo>
                    <a:pt x="80580" y="1"/>
                  </a:moveTo>
                  <a:cubicBezTo>
                    <a:pt x="41167" y="9080"/>
                    <a:pt x="0" y="50144"/>
                    <a:pt x="0" y="50144"/>
                  </a:cubicBezTo>
                  <a:cubicBezTo>
                    <a:pt x="15683" y="80581"/>
                    <a:pt x="34564" y="150534"/>
                    <a:pt x="34564" y="150534"/>
                  </a:cubicBezTo>
                  <a:lnTo>
                    <a:pt x="36215" y="151360"/>
                  </a:lnTo>
                  <a:lnTo>
                    <a:pt x="80580" y="151360"/>
                  </a:lnTo>
                  <a:lnTo>
                    <a:pt x="8058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13"/>
            <p:cNvSpPr/>
            <p:nvPr/>
          </p:nvSpPr>
          <p:spPr>
            <a:xfrm>
              <a:off x="9117050" y="1389075"/>
              <a:ext cx="2017100" cy="3784000"/>
            </a:xfrm>
            <a:custGeom>
              <a:avLst/>
              <a:gdLst/>
              <a:ahLst/>
              <a:cxnLst/>
              <a:rect l="l" t="t" r="r" b="b"/>
              <a:pathLst>
                <a:path w="80684" h="151360" extrusionOk="0">
                  <a:moveTo>
                    <a:pt x="0" y="1"/>
                  </a:moveTo>
                  <a:lnTo>
                    <a:pt x="0" y="151360"/>
                  </a:lnTo>
                  <a:lnTo>
                    <a:pt x="44469" y="151360"/>
                  </a:lnTo>
                  <a:lnTo>
                    <a:pt x="46120" y="150534"/>
                  </a:lnTo>
                  <a:cubicBezTo>
                    <a:pt x="46120" y="150534"/>
                    <a:pt x="65001" y="80581"/>
                    <a:pt x="80684" y="50144"/>
                  </a:cubicBezTo>
                  <a:cubicBezTo>
                    <a:pt x="80684" y="50144"/>
                    <a:pt x="39517" y="9080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13"/>
            <p:cNvSpPr/>
            <p:nvPr/>
          </p:nvSpPr>
          <p:spPr>
            <a:xfrm>
              <a:off x="9126963" y="1941075"/>
              <a:ext cx="1836550" cy="1238125"/>
            </a:xfrm>
            <a:custGeom>
              <a:avLst/>
              <a:gdLst/>
              <a:ahLst/>
              <a:cxnLst/>
              <a:rect l="l" t="t" r="r" b="b"/>
              <a:pathLst>
                <a:path w="73462" h="49525" extrusionOk="0">
                  <a:moveTo>
                    <a:pt x="1" y="0"/>
                  </a:moveTo>
                  <a:lnTo>
                    <a:pt x="1" y="4643"/>
                  </a:lnTo>
                  <a:cubicBezTo>
                    <a:pt x="1" y="4643"/>
                    <a:pt x="43437" y="14548"/>
                    <a:pt x="71811" y="49525"/>
                  </a:cubicBezTo>
                  <a:lnTo>
                    <a:pt x="73462" y="44572"/>
                  </a:lnTo>
                  <a:cubicBezTo>
                    <a:pt x="73462" y="44572"/>
                    <a:pt x="38898" y="6810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13"/>
            <p:cNvSpPr/>
            <p:nvPr/>
          </p:nvSpPr>
          <p:spPr>
            <a:xfrm>
              <a:off x="7288250" y="1940480"/>
              <a:ext cx="1833975" cy="1238125"/>
            </a:xfrm>
            <a:custGeom>
              <a:avLst/>
              <a:gdLst/>
              <a:ahLst/>
              <a:cxnLst/>
              <a:rect l="l" t="t" r="r" b="b"/>
              <a:pathLst>
                <a:path w="73359" h="49525" extrusionOk="0">
                  <a:moveTo>
                    <a:pt x="73359" y="0"/>
                  </a:moveTo>
                  <a:cubicBezTo>
                    <a:pt x="34565" y="6810"/>
                    <a:pt x="1" y="44572"/>
                    <a:pt x="1" y="44572"/>
                  </a:cubicBezTo>
                  <a:lnTo>
                    <a:pt x="1651" y="49525"/>
                  </a:lnTo>
                  <a:cubicBezTo>
                    <a:pt x="30025" y="14548"/>
                    <a:pt x="73359" y="4643"/>
                    <a:pt x="73359" y="4643"/>
                  </a:cubicBezTo>
                  <a:lnTo>
                    <a:pt x="73359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3" name="Google Shape;213;p13"/>
          <p:cNvSpPr txBox="1">
            <a:spLocks noGrp="1"/>
          </p:cNvSpPr>
          <p:nvPr>
            <p:ph type="title" idx="15"/>
          </p:nvPr>
        </p:nvSpPr>
        <p:spPr>
          <a:xfrm>
            <a:off x="950967" y="716800"/>
            <a:ext cx="6225600" cy="57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76622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 preserve="1">
  <p:cSld name="Title and tex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" name="Google Shape;215;p14"/>
          <p:cNvGrpSpPr/>
          <p:nvPr/>
        </p:nvGrpSpPr>
        <p:grpSpPr>
          <a:xfrm flipH="1">
            <a:off x="4230121" y="-654704"/>
            <a:ext cx="5727824" cy="5750179"/>
            <a:chOff x="870143" y="-491028"/>
            <a:chExt cx="4295868" cy="4312634"/>
          </a:xfrm>
        </p:grpSpPr>
        <p:sp>
          <p:nvSpPr>
            <p:cNvPr id="216" name="Google Shape;216;p14"/>
            <p:cNvSpPr/>
            <p:nvPr/>
          </p:nvSpPr>
          <p:spPr>
            <a:xfrm>
              <a:off x="870143" y="-491028"/>
              <a:ext cx="3985876" cy="1692025"/>
            </a:xfrm>
            <a:custGeom>
              <a:avLst/>
              <a:gdLst/>
              <a:ahLst/>
              <a:cxnLst/>
              <a:rect l="l" t="t" r="r" b="b"/>
              <a:pathLst>
                <a:path w="102941" h="43699" extrusionOk="0">
                  <a:moveTo>
                    <a:pt x="34358" y="0"/>
                  </a:moveTo>
                  <a:lnTo>
                    <a:pt x="26453" y="6538"/>
                  </a:lnTo>
                  <a:lnTo>
                    <a:pt x="21416" y="13944"/>
                  </a:lnTo>
                  <a:lnTo>
                    <a:pt x="11542" y="20281"/>
                  </a:lnTo>
                  <a:lnTo>
                    <a:pt x="8673" y="25352"/>
                  </a:lnTo>
                  <a:lnTo>
                    <a:pt x="2202" y="27453"/>
                  </a:lnTo>
                  <a:lnTo>
                    <a:pt x="1" y="29555"/>
                  </a:lnTo>
                  <a:lnTo>
                    <a:pt x="52505" y="43698"/>
                  </a:lnTo>
                  <a:lnTo>
                    <a:pt x="102941" y="32557"/>
                  </a:lnTo>
                  <a:lnTo>
                    <a:pt x="97737" y="26619"/>
                  </a:lnTo>
                  <a:lnTo>
                    <a:pt x="91099" y="26386"/>
                  </a:lnTo>
                  <a:lnTo>
                    <a:pt x="80858" y="21315"/>
                  </a:lnTo>
                  <a:lnTo>
                    <a:pt x="75121" y="24484"/>
                  </a:lnTo>
                  <a:lnTo>
                    <a:pt x="68816" y="18580"/>
                  </a:lnTo>
                  <a:lnTo>
                    <a:pt x="59677" y="13743"/>
                  </a:lnTo>
                  <a:lnTo>
                    <a:pt x="54273" y="17746"/>
                  </a:lnTo>
                  <a:lnTo>
                    <a:pt x="46934" y="15611"/>
                  </a:lnTo>
                  <a:lnTo>
                    <a:pt x="41530" y="4003"/>
                  </a:lnTo>
                  <a:lnTo>
                    <a:pt x="3435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14"/>
            <p:cNvSpPr/>
            <p:nvPr/>
          </p:nvSpPr>
          <p:spPr>
            <a:xfrm>
              <a:off x="1032883" y="676574"/>
              <a:ext cx="3823135" cy="842160"/>
            </a:xfrm>
            <a:custGeom>
              <a:avLst/>
              <a:gdLst/>
              <a:ahLst/>
              <a:cxnLst/>
              <a:rect l="l" t="t" r="r" b="b"/>
              <a:pathLst>
                <a:path w="98738" h="21750" extrusionOk="0">
                  <a:moveTo>
                    <a:pt x="5938" y="0"/>
                  </a:moveTo>
                  <a:lnTo>
                    <a:pt x="4971" y="100"/>
                  </a:lnTo>
                  <a:lnTo>
                    <a:pt x="1602" y="100"/>
                  </a:lnTo>
                  <a:lnTo>
                    <a:pt x="768" y="33"/>
                  </a:lnTo>
                  <a:lnTo>
                    <a:pt x="1" y="2268"/>
                  </a:lnTo>
                  <a:lnTo>
                    <a:pt x="768" y="21749"/>
                  </a:lnTo>
                  <a:lnTo>
                    <a:pt x="78623" y="21749"/>
                  </a:lnTo>
                  <a:lnTo>
                    <a:pt x="97003" y="6872"/>
                  </a:lnTo>
                  <a:lnTo>
                    <a:pt x="98738" y="2402"/>
                  </a:lnTo>
                  <a:lnTo>
                    <a:pt x="93634" y="2135"/>
                  </a:lnTo>
                  <a:lnTo>
                    <a:pt x="90332" y="67"/>
                  </a:lnTo>
                  <a:lnTo>
                    <a:pt x="80024" y="767"/>
                  </a:lnTo>
                  <a:lnTo>
                    <a:pt x="80024" y="2402"/>
                  </a:lnTo>
                  <a:lnTo>
                    <a:pt x="76022" y="3636"/>
                  </a:lnTo>
                  <a:lnTo>
                    <a:pt x="67182" y="1201"/>
                  </a:lnTo>
                  <a:lnTo>
                    <a:pt x="62745" y="3236"/>
                  </a:lnTo>
                  <a:lnTo>
                    <a:pt x="54706" y="1835"/>
                  </a:lnTo>
                  <a:lnTo>
                    <a:pt x="49503" y="3836"/>
                  </a:lnTo>
                  <a:lnTo>
                    <a:pt x="44099" y="1601"/>
                  </a:lnTo>
                  <a:lnTo>
                    <a:pt x="27654" y="3069"/>
                  </a:lnTo>
                  <a:lnTo>
                    <a:pt x="26219" y="2936"/>
                  </a:lnTo>
                  <a:lnTo>
                    <a:pt x="19615" y="3069"/>
                  </a:lnTo>
                  <a:lnTo>
                    <a:pt x="17613" y="767"/>
                  </a:lnTo>
                  <a:lnTo>
                    <a:pt x="59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14"/>
            <p:cNvSpPr/>
            <p:nvPr/>
          </p:nvSpPr>
          <p:spPr>
            <a:xfrm>
              <a:off x="870143" y="653303"/>
              <a:ext cx="3987192" cy="3168303"/>
            </a:xfrm>
            <a:custGeom>
              <a:avLst/>
              <a:gdLst/>
              <a:ahLst/>
              <a:cxnLst/>
              <a:rect l="l" t="t" r="r" b="b"/>
              <a:pathLst>
                <a:path w="102975" h="81826" extrusionOk="0">
                  <a:moveTo>
                    <a:pt x="97837" y="2736"/>
                  </a:moveTo>
                  <a:lnTo>
                    <a:pt x="94535" y="668"/>
                  </a:lnTo>
                  <a:lnTo>
                    <a:pt x="85528" y="1268"/>
                  </a:lnTo>
                  <a:lnTo>
                    <a:pt x="85295" y="7473"/>
                  </a:lnTo>
                  <a:lnTo>
                    <a:pt x="85061" y="15645"/>
                  </a:lnTo>
                  <a:lnTo>
                    <a:pt x="84227" y="3003"/>
                  </a:lnTo>
                  <a:lnTo>
                    <a:pt x="81592" y="3837"/>
                  </a:lnTo>
                  <a:cubicBezTo>
                    <a:pt x="81592" y="3837"/>
                    <a:pt x="82159" y="6839"/>
                    <a:pt x="82159" y="7139"/>
                  </a:cubicBezTo>
                  <a:cubicBezTo>
                    <a:pt x="82159" y="7206"/>
                    <a:pt x="81325" y="12977"/>
                    <a:pt x="81225" y="13177"/>
                  </a:cubicBezTo>
                  <a:lnTo>
                    <a:pt x="78757" y="7506"/>
                  </a:lnTo>
                  <a:lnTo>
                    <a:pt x="80258" y="4270"/>
                  </a:lnTo>
                  <a:lnTo>
                    <a:pt x="71418" y="1835"/>
                  </a:lnTo>
                  <a:lnTo>
                    <a:pt x="66982" y="3870"/>
                  </a:lnTo>
                  <a:lnTo>
                    <a:pt x="59576" y="2569"/>
                  </a:lnTo>
                  <a:lnTo>
                    <a:pt x="59943" y="7473"/>
                  </a:lnTo>
                  <a:lnTo>
                    <a:pt x="61078" y="16579"/>
                  </a:lnTo>
                  <a:lnTo>
                    <a:pt x="58309" y="2669"/>
                  </a:lnTo>
                  <a:lnTo>
                    <a:pt x="53739" y="4437"/>
                  </a:lnTo>
                  <a:cubicBezTo>
                    <a:pt x="53739" y="4437"/>
                    <a:pt x="55874" y="13377"/>
                    <a:pt x="56274" y="15078"/>
                  </a:cubicBezTo>
                  <a:lnTo>
                    <a:pt x="53739" y="14778"/>
                  </a:lnTo>
                  <a:lnTo>
                    <a:pt x="50737" y="19415"/>
                  </a:lnTo>
                  <a:lnTo>
                    <a:pt x="52405" y="7473"/>
                  </a:lnTo>
                  <a:lnTo>
                    <a:pt x="53706" y="4404"/>
                  </a:lnTo>
                  <a:lnTo>
                    <a:pt x="48302" y="2169"/>
                  </a:lnTo>
                  <a:lnTo>
                    <a:pt x="31857" y="3637"/>
                  </a:lnTo>
                  <a:lnTo>
                    <a:pt x="32390" y="7473"/>
                  </a:lnTo>
                  <a:lnTo>
                    <a:pt x="34125" y="21716"/>
                  </a:lnTo>
                  <a:lnTo>
                    <a:pt x="30422" y="3570"/>
                  </a:lnTo>
                  <a:lnTo>
                    <a:pt x="23818" y="3670"/>
                  </a:lnTo>
                  <a:lnTo>
                    <a:pt x="21516" y="18381"/>
                  </a:lnTo>
                  <a:lnTo>
                    <a:pt x="21116" y="7506"/>
                  </a:lnTo>
                  <a:lnTo>
                    <a:pt x="21816" y="1335"/>
                  </a:lnTo>
                  <a:lnTo>
                    <a:pt x="10141" y="601"/>
                  </a:lnTo>
                  <a:lnTo>
                    <a:pt x="9441" y="6572"/>
                  </a:lnTo>
                  <a:lnTo>
                    <a:pt x="14111" y="12276"/>
                  </a:lnTo>
                  <a:lnTo>
                    <a:pt x="9107" y="7506"/>
                  </a:lnTo>
                  <a:lnTo>
                    <a:pt x="8740" y="7039"/>
                  </a:lnTo>
                  <a:lnTo>
                    <a:pt x="9140" y="701"/>
                  </a:lnTo>
                  <a:lnTo>
                    <a:pt x="5805" y="701"/>
                  </a:lnTo>
                  <a:lnTo>
                    <a:pt x="6505" y="6038"/>
                  </a:lnTo>
                  <a:lnTo>
                    <a:pt x="4971" y="634"/>
                  </a:lnTo>
                  <a:lnTo>
                    <a:pt x="1" y="1"/>
                  </a:lnTo>
                  <a:lnTo>
                    <a:pt x="3103" y="5671"/>
                  </a:lnTo>
                  <a:lnTo>
                    <a:pt x="1402" y="7506"/>
                  </a:lnTo>
                  <a:lnTo>
                    <a:pt x="1402" y="19415"/>
                  </a:lnTo>
                  <a:lnTo>
                    <a:pt x="7239" y="25185"/>
                  </a:lnTo>
                  <a:lnTo>
                    <a:pt x="7873" y="31523"/>
                  </a:lnTo>
                  <a:lnTo>
                    <a:pt x="21816" y="52405"/>
                  </a:lnTo>
                  <a:lnTo>
                    <a:pt x="27921" y="54306"/>
                  </a:lnTo>
                  <a:lnTo>
                    <a:pt x="29121" y="56808"/>
                  </a:lnTo>
                  <a:lnTo>
                    <a:pt x="31990" y="62879"/>
                  </a:lnTo>
                  <a:lnTo>
                    <a:pt x="39295" y="65347"/>
                  </a:lnTo>
                  <a:lnTo>
                    <a:pt x="48735" y="75421"/>
                  </a:lnTo>
                  <a:cubicBezTo>
                    <a:pt x="48735" y="75421"/>
                    <a:pt x="52071" y="81826"/>
                    <a:pt x="53539" y="80925"/>
                  </a:cubicBezTo>
                  <a:cubicBezTo>
                    <a:pt x="55007" y="80058"/>
                    <a:pt x="60244" y="70018"/>
                    <a:pt x="60244" y="70018"/>
                  </a:cubicBezTo>
                  <a:lnTo>
                    <a:pt x="65647" y="66515"/>
                  </a:lnTo>
                  <a:lnTo>
                    <a:pt x="68183" y="61144"/>
                  </a:lnTo>
                  <a:lnTo>
                    <a:pt x="75555" y="59844"/>
                  </a:lnTo>
                  <a:lnTo>
                    <a:pt x="77689" y="56808"/>
                  </a:lnTo>
                  <a:lnTo>
                    <a:pt x="83427" y="48636"/>
                  </a:lnTo>
                  <a:lnTo>
                    <a:pt x="87997" y="42965"/>
                  </a:lnTo>
                  <a:lnTo>
                    <a:pt x="92900" y="41931"/>
                  </a:lnTo>
                  <a:lnTo>
                    <a:pt x="94668" y="26787"/>
                  </a:lnTo>
                  <a:lnTo>
                    <a:pt x="101206" y="15278"/>
                  </a:lnTo>
                  <a:lnTo>
                    <a:pt x="101206" y="7473"/>
                  </a:lnTo>
                  <a:lnTo>
                    <a:pt x="102974" y="300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14"/>
            <p:cNvSpPr/>
            <p:nvPr/>
          </p:nvSpPr>
          <p:spPr>
            <a:xfrm>
              <a:off x="924390" y="872884"/>
              <a:ext cx="161501" cy="71090"/>
            </a:xfrm>
            <a:custGeom>
              <a:avLst/>
              <a:gdLst/>
              <a:ahLst/>
              <a:cxnLst/>
              <a:rect l="l" t="t" r="r" b="b"/>
              <a:pathLst>
                <a:path w="4171" h="1836" extrusionOk="0">
                  <a:moveTo>
                    <a:pt x="1702" y="0"/>
                  </a:moveTo>
                  <a:lnTo>
                    <a:pt x="1" y="1835"/>
                  </a:lnTo>
                  <a:lnTo>
                    <a:pt x="4170" y="1835"/>
                  </a:lnTo>
                  <a:lnTo>
                    <a:pt x="170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14"/>
            <p:cNvSpPr/>
            <p:nvPr/>
          </p:nvSpPr>
          <p:spPr>
            <a:xfrm>
              <a:off x="4868912" y="816043"/>
              <a:ext cx="266084" cy="122742"/>
            </a:xfrm>
            <a:custGeom>
              <a:avLst/>
              <a:gdLst/>
              <a:ahLst/>
              <a:cxnLst/>
              <a:rect l="l" t="t" r="r" b="b"/>
              <a:pathLst>
                <a:path w="6872" h="3170" extrusionOk="0">
                  <a:moveTo>
                    <a:pt x="5204" y="1"/>
                  </a:moveTo>
                  <a:lnTo>
                    <a:pt x="3136" y="1502"/>
                  </a:lnTo>
                  <a:cubicBezTo>
                    <a:pt x="3136" y="1502"/>
                    <a:pt x="2732" y="910"/>
                    <a:pt x="2312" y="910"/>
                  </a:cubicBezTo>
                  <a:cubicBezTo>
                    <a:pt x="2264" y="910"/>
                    <a:pt x="2216" y="918"/>
                    <a:pt x="2169" y="935"/>
                  </a:cubicBezTo>
                  <a:cubicBezTo>
                    <a:pt x="1668" y="1068"/>
                    <a:pt x="0" y="3170"/>
                    <a:pt x="0" y="3170"/>
                  </a:cubicBezTo>
                  <a:lnTo>
                    <a:pt x="6872" y="3170"/>
                  </a:lnTo>
                  <a:lnTo>
                    <a:pt x="52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14"/>
            <p:cNvSpPr/>
            <p:nvPr/>
          </p:nvSpPr>
          <p:spPr>
            <a:xfrm>
              <a:off x="4868912" y="912920"/>
              <a:ext cx="266084" cy="25865"/>
            </a:xfrm>
            <a:custGeom>
              <a:avLst/>
              <a:gdLst/>
              <a:ahLst/>
              <a:cxnLst/>
              <a:rect l="l" t="t" r="r" b="b"/>
              <a:pathLst>
                <a:path w="6872" h="668" extrusionOk="0">
                  <a:moveTo>
                    <a:pt x="567" y="1"/>
                  </a:moveTo>
                  <a:lnTo>
                    <a:pt x="0" y="668"/>
                  </a:lnTo>
                  <a:lnTo>
                    <a:pt x="6872" y="668"/>
                  </a:lnTo>
                  <a:lnTo>
                    <a:pt x="6505" y="1"/>
                  </a:lnTo>
                  <a:lnTo>
                    <a:pt x="1968" y="468"/>
                  </a:lnTo>
                  <a:lnTo>
                    <a:pt x="5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14"/>
            <p:cNvSpPr/>
            <p:nvPr/>
          </p:nvSpPr>
          <p:spPr>
            <a:xfrm>
              <a:off x="4601551" y="938747"/>
              <a:ext cx="564460" cy="627767"/>
            </a:xfrm>
            <a:custGeom>
              <a:avLst/>
              <a:gdLst/>
              <a:ahLst/>
              <a:cxnLst/>
              <a:rect l="l" t="t" r="r" b="b"/>
              <a:pathLst>
                <a:path w="14578" h="16213" extrusionOk="0">
                  <a:moveTo>
                    <a:pt x="6805" y="1"/>
                  </a:moveTo>
                  <a:lnTo>
                    <a:pt x="6305" y="2169"/>
                  </a:lnTo>
                  <a:lnTo>
                    <a:pt x="5338" y="2969"/>
                  </a:lnTo>
                  <a:lnTo>
                    <a:pt x="4704" y="6772"/>
                  </a:lnTo>
                  <a:lnTo>
                    <a:pt x="0" y="16212"/>
                  </a:lnTo>
                  <a:lnTo>
                    <a:pt x="12576" y="8607"/>
                  </a:lnTo>
                  <a:lnTo>
                    <a:pt x="13577" y="7439"/>
                  </a:lnTo>
                  <a:lnTo>
                    <a:pt x="14577" y="5705"/>
                  </a:lnTo>
                  <a:lnTo>
                    <a:pt x="13944" y="1902"/>
                  </a:lnTo>
                  <a:lnTo>
                    <a:pt x="14444" y="1001"/>
                  </a:lnTo>
                  <a:lnTo>
                    <a:pt x="1364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14"/>
            <p:cNvSpPr/>
            <p:nvPr/>
          </p:nvSpPr>
          <p:spPr>
            <a:xfrm>
              <a:off x="2200485" y="-491028"/>
              <a:ext cx="486981" cy="604497"/>
            </a:xfrm>
            <a:custGeom>
              <a:avLst/>
              <a:gdLst/>
              <a:ahLst/>
              <a:cxnLst/>
              <a:rect l="l" t="t" r="r" b="b"/>
              <a:pathLst>
                <a:path w="12577" h="15612" extrusionOk="0">
                  <a:moveTo>
                    <a:pt x="0" y="0"/>
                  </a:moveTo>
                  <a:lnTo>
                    <a:pt x="3336" y="8073"/>
                  </a:lnTo>
                  <a:lnTo>
                    <a:pt x="12576" y="15611"/>
                  </a:lnTo>
                  <a:lnTo>
                    <a:pt x="7172" y="40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14"/>
            <p:cNvSpPr/>
            <p:nvPr/>
          </p:nvSpPr>
          <p:spPr>
            <a:xfrm>
              <a:off x="3180798" y="41101"/>
              <a:ext cx="598030" cy="415930"/>
            </a:xfrm>
            <a:custGeom>
              <a:avLst/>
              <a:gdLst/>
              <a:ahLst/>
              <a:cxnLst/>
              <a:rect l="l" t="t" r="r" b="b"/>
              <a:pathLst>
                <a:path w="15445" h="10742" extrusionOk="0">
                  <a:moveTo>
                    <a:pt x="1" y="0"/>
                  </a:moveTo>
                  <a:cubicBezTo>
                    <a:pt x="1" y="1"/>
                    <a:pt x="2769" y="5638"/>
                    <a:pt x="3003" y="5638"/>
                  </a:cubicBezTo>
                  <a:cubicBezTo>
                    <a:pt x="3270" y="5638"/>
                    <a:pt x="15445" y="10741"/>
                    <a:pt x="15445" y="10741"/>
                  </a:cubicBezTo>
                  <a:lnTo>
                    <a:pt x="9140" y="483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14"/>
            <p:cNvSpPr/>
            <p:nvPr/>
          </p:nvSpPr>
          <p:spPr>
            <a:xfrm>
              <a:off x="4000965" y="334289"/>
              <a:ext cx="396532" cy="196349"/>
            </a:xfrm>
            <a:custGeom>
              <a:avLst/>
              <a:gdLst/>
              <a:ahLst/>
              <a:cxnLst/>
              <a:rect l="l" t="t" r="r" b="b"/>
              <a:pathLst>
                <a:path w="10241" h="5071" extrusionOk="0">
                  <a:moveTo>
                    <a:pt x="0" y="0"/>
                  </a:moveTo>
                  <a:lnTo>
                    <a:pt x="1034" y="3870"/>
                  </a:lnTo>
                  <a:lnTo>
                    <a:pt x="3203" y="3169"/>
                  </a:lnTo>
                  <a:lnTo>
                    <a:pt x="4037" y="4871"/>
                  </a:lnTo>
                  <a:lnTo>
                    <a:pt x="10241" y="50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14"/>
            <p:cNvSpPr/>
            <p:nvPr/>
          </p:nvSpPr>
          <p:spPr>
            <a:xfrm>
              <a:off x="1847862" y="249027"/>
              <a:ext cx="670398" cy="208004"/>
            </a:xfrm>
            <a:custGeom>
              <a:avLst/>
              <a:gdLst/>
              <a:ahLst/>
              <a:cxnLst/>
              <a:rect l="l" t="t" r="r" b="b"/>
              <a:pathLst>
                <a:path w="17314" h="5372" extrusionOk="0">
                  <a:moveTo>
                    <a:pt x="6772" y="1"/>
                  </a:moveTo>
                  <a:lnTo>
                    <a:pt x="1" y="5371"/>
                  </a:lnTo>
                  <a:lnTo>
                    <a:pt x="5405" y="3503"/>
                  </a:lnTo>
                  <a:lnTo>
                    <a:pt x="8640" y="4604"/>
                  </a:lnTo>
                  <a:lnTo>
                    <a:pt x="9107" y="2736"/>
                  </a:lnTo>
                  <a:lnTo>
                    <a:pt x="17313" y="3970"/>
                  </a:lnTo>
                  <a:lnTo>
                    <a:pt x="17313" y="3970"/>
                  </a:lnTo>
                  <a:lnTo>
                    <a:pt x="67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14"/>
            <p:cNvSpPr/>
            <p:nvPr/>
          </p:nvSpPr>
          <p:spPr>
            <a:xfrm>
              <a:off x="1205962" y="294252"/>
              <a:ext cx="268678" cy="217026"/>
            </a:xfrm>
            <a:custGeom>
              <a:avLst/>
              <a:gdLst/>
              <a:ahLst/>
              <a:cxnLst/>
              <a:rect l="l" t="t" r="r" b="b"/>
              <a:pathLst>
                <a:path w="6939" h="5605" extrusionOk="0">
                  <a:moveTo>
                    <a:pt x="2869" y="0"/>
                  </a:moveTo>
                  <a:lnTo>
                    <a:pt x="2402" y="601"/>
                  </a:lnTo>
                  <a:lnTo>
                    <a:pt x="0" y="5071"/>
                  </a:lnTo>
                  <a:lnTo>
                    <a:pt x="6939" y="5604"/>
                  </a:lnTo>
                  <a:lnTo>
                    <a:pt x="286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14"/>
            <p:cNvSpPr/>
            <p:nvPr/>
          </p:nvSpPr>
          <p:spPr>
            <a:xfrm>
              <a:off x="4593807" y="539660"/>
              <a:ext cx="262212" cy="229919"/>
            </a:xfrm>
            <a:custGeom>
              <a:avLst/>
              <a:gdLst/>
              <a:ahLst/>
              <a:cxnLst/>
              <a:rect l="l" t="t" r="r" b="b"/>
              <a:pathLst>
                <a:path w="6772" h="5938" extrusionOk="0">
                  <a:moveTo>
                    <a:pt x="1568" y="0"/>
                  </a:moveTo>
                  <a:lnTo>
                    <a:pt x="0" y="1201"/>
                  </a:lnTo>
                  <a:lnTo>
                    <a:pt x="6772" y="5938"/>
                  </a:lnTo>
                  <a:lnTo>
                    <a:pt x="6772" y="5938"/>
                  </a:lnTo>
                  <a:lnTo>
                    <a:pt x="156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14"/>
            <p:cNvSpPr/>
            <p:nvPr/>
          </p:nvSpPr>
          <p:spPr>
            <a:xfrm>
              <a:off x="2772650" y="2757309"/>
              <a:ext cx="711712" cy="638106"/>
            </a:xfrm>
            <a:custGeom>
              <a:avLst/>
              <a:gdLst/>
              <a:ahLst/>
              <a:cxnLst/>
              <a:rect l="l" t="t" r="r" b="b"/>
              <a:pathLst>
                <a:path w="18381" h="16480" extrusionOk="0">
                  <a:moveTo>
                    <a:pt x="17780" y="1"/>
                  </a:moveTo>
                  <a:lnTo>
                    <a:pt x="8774" y="12876"/>
                  </a:lnTo>
                  <a:lnTo>
                    <a:pt x="6772" y="11809"/>
                  </a:lnTo>
                  <a:lnTo>
                    <a:pt x="6772" y="11809"/>
                  </a:lnTo>
                  <a:lnTo>
                    <a:pt x="7039" y="13243"/>
                  </a:lnTo>
                  <a:lnTo>
                    <a:pt x="1" y="15912"/>
                  </a:lnTo>
                  <a:lnTo>
                    <a:pt x="9641" y="16479"/>
                  </a:lnTo>
                  <a:lnTo>
                    <a:pt x="18380" y="3570"/>
                  </a:lnTo>
                  <a:lnTo>
                    <a:pt x="1778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14"/>
            <p:cNvSpPr/>
            <p:nvPr/>
          </p:nvSpPr>
          <p:spPr>
            <a:xfrm>
              <a:off x="3492068" y="928408"/>
              <a:ext cx="412058" cy="372022"/>
            </a:xfrm>
            <a:custGeom>
              <a:avLst/>
              <a:gdLst/>
              <a:ahLst/>
              <a:cxnLst/>
              <a:rect l="l" t="t" r="r" b="b"/>
              <a:pathLst>
                <a:path w="10642" h="9608" extrusionOk="0">
                  <a:moveTo>
                    <a:pt x="1" y="1"/>
                  </a:moveTo>
                  <a:lnTo>
                    <a:pt x="3203" y="4037"/>
                  </a:lnTo>
                  <a:lnTo>
                    <a:pt x="3970" y="3270"/>
                  </a:lnTo>
                  <a:lnTo>
                    <a:pt x="7339" y="9608"/>
                  </a:lnTo>
                  <a:lnTo>
                    <a:pt x="10375" y="3370"/>
                  </a:lnTo>
                  <a:lnTo>
                    <a:pt x="1064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" name="Google Shape;231;p14"/>
            <p:cNvSpPr/>
            <p:nvPr/>
          </p:nvSpPr>
          <p:spPr>
            <a:xfrm>
              <a:off x="3492068" y="890966"/>
              <a:ext cx="412058" cy="37481"/>
            </a:xfrm>
            <a:custGeom>
              <a:avLst/>
              <a:gdLst/>
              <a:ahLst/>
              <a:cxnLst/>
              <a:rect l="l" t="t" r="r" b="b"/>
              <a:pathLst>
                <a:path w="10642" h="968" extrusionOk="0">
                  <a:moveTo>
                    <a:pt x="10041" y="0"/>
                  </a:moveTo>
                  <a:lnTo>
                    <a:pt x="968" y="134"/>
                  </a:lnTo>
                  <a:lnTo>
                    <a:pt x="1" y="968"/>
                  </a:lnTo>
                  <a:lnTo>
                    <a:pt x="10642" y="968"/>
                  </a:lnTo>
                  <a:lnTo>
                    <a:pt x="1004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" name="Google Shape;232;p14"/>
            <p:cNvSpPr/>
            <p:nvPr/>
          </p:nvSpPr>
          <p:spPr>
            <a:xfrm>
              <a:off x="3529510" y="861268"/>
              <a:ext cx="351384" cy="67179"/>
            </a:xfrm>
            <a:custGeom>
              <a:avLst/>
              <a:gdLst/>
              <a:ahLst/>
              <a:cxnLst/>
              <a:rect l="l" t="t" r="r" b="b"/>
              <a:pathLst>
                <a:path w="9075" h="1735" extrusionOk="0">
                  <a:moveTo>
                    <a:pt x="2970" y="0"/>
                  </a:moveTo>
                  <a:cubicBezTo>
                    <a:pt x="2303" y="0"/>
                    <a:pt x="1" y="901"/>
                    <a:pt x="1" y="901"/>
                  </a:cubicBezTo>
                  <a:lnTo>
                    <a:pt x="1736" y="1368"/>
                  </a:lnTo>
                  <a:lnTo>
                    <a:pt x="1902" y="901"/>
                  </a:lnTo>
                  <a:lnTo>
                    <a:pt x="2036" y="1301"/>
                  </a:lnTo>
                  <a:lnTo>
                    <a:pt x="2803" y="1468"/>
                  </a:lnTo>
                  <a:lnTo>
                    <a:pt x="2970" y="634"/>
                  </a:lnTo>
                  <a:lnTo>
                    <a:pt x="3237" y="1468"/>
                  </a:lnTo>
                  <a:lnTo>
                    <a:pt x="6039" y="1735"/>
                  </a:lnTo>
                  <a:lnTo>
                    <a:pt x="9074" y="767"/>
                  </a:lnTo>
                  <a:cubicBezTo>
                    <a:pt x="9074" y="767"/>
                    <a:pt x="3637" y="0"/>
                    <a:pt x="2970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14"/>
            <p:cNvSpPr/>
            <p:nvPr/>
          </p:nvSpPr>
          <p:spPr>
            <a:xfrm>
              <a:off x="3596689" y="894838"/>
              <a:ext cx="12971" cy="87856"/>
            </a:xfrm>
            <a:custGeom>
              <a:avLst/>
              <a:gdLst/>
              <a:ahLst/>
              <a:cxnLst/>
              <a:rect l="l" t="t" r="r" b="b"/>
              <a:pathLst>
                <a:path w="335" h="2269" extrusionOk="0">
                  <a:moveTo>
                    <a:pt x="167" y="1"/>
                  </a:moveTo>
                  <a:lnTo>
                    <a:pt x="1" y="468"/>
                  </a:lnTo>
                  <a:lnTo>
                    <a:pt x="334" y="2269"/>
                  </a:lnTo>
                  <a:lnTo>
                    <a:pt x="301" y="401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" name="Google Shape;234;p14"/>
            <p:cNvSpPr/>
            <p:nvPr/>
          </p:nvSpPr>
          <p:spPr>
            <a:xfrm>
              <a:off x="3638003" y="885816"/>
              <a:ext cx="16843" cy="135636"/>
            </a:xfrm>
            <a:custGeom>
              <a:avLst/>
              <a:gdLst/>
              <a:ahLst/>
              <a:cxnLst/>
              <a:rect l="l" t="t" r="r" b="b"/>
              <a:pathLst>
                <a:path w="435" h="3503" extrusionOk="0">
                  <a:moveTo>
                    <a:pt x="168" y="0"/>
                  </a:moveTo>
                  <a:lnTo>
                    <a:pt x="1" y="834"/>
                  </a:lnTo>
                  <a:lnTo>
                    <a:pt x="201" y="3503"/>
                  </a:lnTo>
                  <a:lnTo>
                    <a:pt x="435" y="834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" name="Google Shape;235;p14"/>
            <p:cNvSpPr/>
            <p:nvPr/>
          </p:nvSpPr>
          <p:spPr>
            <a:xfrm>
              <a:off x="2834641" y="1225468"/>
              <a:ext cx="694908" cy="341046"/>
            </a:xfrm>
            <a:custGeom>
              <a:avLst/>
              <a:gdLst/>
              <a:ahLst/>
              <a:cxnLst/>
              <a:rect l="l" t="t" r="r" b="b"/>
              <a:pathLst>
                <a:path w="17947" h="8808" extrusionOk="0">
                  <a:moveTo>
                    <a:pt x="2970" y="1"/>
                  </a:moveTo>
                  <a:lnTo>
                    <a:pt x="1" y="4638"/>
                  </a:lnTo>
                  <a:lnTo>
                    <a:pt x="9374" y="8807"/>
                  </a:lnTo>
                  <a:lnTo>
                    <a:pt x="17947" y="4404"/>
                  </a:lnTo>
                  <a:lnTo>
                    <a:pt x="12743" y="1"/>
                  </a:lnTo>
                  <a:lnTo>
                    <a:pt x="10308" y="1802"/>
                  </a:lnTo>
                  <a:lnTo>
                    <a:pt x="5505" y="30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14"/>
            <p:cNvSpPr/>
            <p:nvPr/>
          </p:nvSpPr>
          <p:spPr>
            <a:xfrm>
              <a:off x="3109747" y="1395991"/>
              <a:ext cx="419802" cy="662615"/>
            </a:xfrm>
            <a:custGeom>
              <a:avLst/>
              <a:gdLst/>
              <a:ahLst/>
              <a:cxnLst/>
              <a:rect l="l" t="t" r="r" b="b"/>
              <a:pathLst>
                <a:path w="10842" h="17113" extrusionOk="0">
                  <a:moveTo>
                    <a:pt x="10842" y="0"/>
                  </a:moveTo>
                  <a:lnTo>
                    <a:pt x="2269" y="4403"/>
                  </a:lnTo>
                  <a:lnTo>
                    <a:pt x="1" y="17112"/>
                  </a:lnTo>
                  <a:lnTo>
                    <a:pt x="8340" y="10608"/>
                  </a:lnTo>
                  <a:lnTo>
                    <a:pt x="1084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14"/>
            <p:cNvSpPr/>
            <p:nvPr/>
          </p:nvSpPr>
          <p:spPr>
            <a:xfrm>
              <a:off x="1400994" y="1364976"/>
              <a:ext cx="720734" cy="257062"/>
            </a:xfrm>
            <a:custGeom>
              <a:avLst/>
              <a:gdLst/>
              <a:ahLst/>
              <a:cxnLst/>
              <a:rect l="l" t="t" r="r" b="b"/>
              <a:pathLst>
                <a:path w="18614" h="6639" extrusionOk="0">
                  <a:moveTo>
                    <a:pt x="0" y="5071"/>
                  </a:moveTo>
                  <a:lnTo>
                    <a:pt x="7806" y="1"/>
                  </a:lnTo>
                  <a:lnTo>
                    <a:pt x="16112" y="2235"/>
                  </a:lnTo>
                  <a:lnTo>
                    <a:pt x="18614" y="4871"/>
                  </a:lnTo>
                  <a:lnTo>
                    <a:pt x="5137" y="66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14"/>
            <p:cNvSpPr/>
            <p:nvPr/>
          </p:nvSpPr>
          <p:spPr>
            <a:xfrm>
              <a:off x="1599899" y="1553543"/>
              <a:ext cx="521829" cy="626451"/>
            </a:xfrm>
            <a:custGeom>
              <a:avLst/>
              <a:gdLst/>
              <a:ahLst/>
              <a:cxnLst/>
              <a:rect l="l" t="t" r="r" b="b"/>
              <a:pathLst>
                <a:path w="13477" h="16179" extrusionOk="0">
                  <a:moveTo>
                    <a:pt x="13477" y="1"/>
                  </a:moveTo>
                  <a:lnTo>
                    <a:pt x="0" y="1769"/>
                  </a:lnTo>
                  <a:lnTo>
                    <a:pt x="3403" y="10675"/>
                  </a:lnTo>
                  <a:lnTo>
                    <a:pt x="1702" y="16179"/>
                  </a:lnTo>
                  <a:lnTo>
                    <a:pt x="13477" y="7273"/>
                  </a:lnTo>
                  <a:lnTo>
                    <a:pt x="1347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14"/>
            <p:cNvSpPr/>
            <p:nvPr/>
          </p:nvSpPr>
          <p:spPr>
            <a:xfrm>
              <a:off x="1761361" y="1913910"/>
              <a:ext cx="1348424" cy="485665"/>
            </a:xfrm>
            <a:custGeom>
              <a:avLst/>
              <a:gdLst/>
              <a:ahLst/>
              <a:cxnLst/>
              <a:rect l="l" t="t" r="r" b="b"/>
              <a:pathLst>
                <a:path w="34825" h="12543" extrusionOk="0">
                  <a:moveTo>
                    <a:pt x="34825" y="3736"/>
                  </a:moveTo>
                  <a:lnTo>
                    <a:pt x="24784" y="0"/>
                  </a:lnTo>
                  <a:lnTo>
                    <a:pt x="20715" y="2702"/>
                  </a:lnTo>
                  <a:lnTo>
                    <a:pt x="19547" y="0"/>
                  </a:lnTo>
                  <a:lnTo>
                    <a:pt x="0" y="7472"/>
                  </a:lnTo>
                  <a:lnTo>
                    <a:pt x="10474" y="12543"/>
                  </a:lnTo>
                  <a:lnTo>
                    <a:pt x="26786" y="1034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" name="Google Shape;240;p14"/>
            <p:cNvSpPr/>
            <p:nvPr/>
          </p:nvSpPr>
          <p:spPr>
            <a:xfrm>
              <a:off x="2166915" y="2314313"/>
              <a:ext cx="631601" cy="559272"/>
            </a:xfrm>
            <a:custGeom>
              <a:avLst/>
              <a:gdLst/>
              <a:ahLst/>
              <a:cxnLst/>
              <a:rect l="l" t="t" r="r" b="b"/>
              <a:pathLst>
                <a:path w="16312" h="14444" extrusionOk="0">
                  <a:moveTo>
                    <a:pt x="16312" y="0"/>
                  </a:moveTo>
                  <a:lnTo>
                    <a:pt x="0" y="2202"/>
                  </a:lnTo>
                  <a:lnTo>
                    <a:pt x="3970" y="14444"/>
                  </a:lnTo>
                  <a:lnTo>
                    <a:pt x="5371" y="4870"/>
                  </a:lnTo>
                  <a:lnTo>
                    <a:pt x="7139" y="6672"/>
                  </a:lnTo>
                  <a:lnTo>
                    <a:pt x="1631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" name="Google Shape;241;p14"/>
            <p:cNvSpPr/>
            <p:nvPr/>
          </p:nvSpPr>
          <p:spPr>
            <a:xfrm>
              <a:off x="2582806" y="2058568"/>
              <a:ext cx="526979" cy="1053958"/>
            </a:xfrm>
            <a:custGeom>
              <a:avLst/>
              <a:gdLst/>
              <a:ahLst/>
              <a:cxnLst/>
              <a:rect l="l" t="t" r="r" b="b"/>
              <a:pathLst>
                <a:path w="13610" h="27220" extrusionOk="0">
                  <a:moveTo>
                    <a:pt x="13610" y="0"/>
                  </a:moveTo>
                  <a:lnTo>
                    <a:pt x="5571" y="6605"/>
                  </a:lnTo>
                  <a:lnTo>
                    <a:pt x="2702" y="18647"/>
                  </a:lnTo>
                  <a:lnTo>
                    <a:pt x="4904" y="16546"/>
                  </a:lnTo>
                  <a:lnTo>
                    <a:pt x="0" y="27220"/>
                  </a:lnTo>
                  <a:lnTo>
                    <a:pt x="0" y="27220"/>
                  </a:lnTo>
                  <a:lnTo>
                    <a:pt x="12609" y="13176"/>
                  </a:lnTo>
                  <a:lnTo>
                    <a:pt x="1361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" name="Google Shape;242;p14"/>
            <p:cNvSpPr/>
            <p:nvPr/>
          </p:nvSpPr>
          <p:spPr>
            <a:xfrm>
              <a:off x="3795594" y="2316869"/>
              <a:ext cx="481793" cy="653594"/>
            </a:xfrm>
            <a:custGeom>
              <a:avLst/>
              <a:gdLst/>
              <a:ahLst/>
              <a:cxnLst/>
              <a:rect l="l" t="t" r="r" b="b"/>
              <a:pathLst>
                <a:path w="12443" h="16880" extrusionOk="0">
                  <a:moveTo>
                    <a:pt x="12443" y="1"/>
                  </a:moveTo>
                  <a:lnTo>
                    <a:pt x="3536" y="3870"/>
                  </a:lnTo>
                  <a:lnTo>
                    <a:pt x="1" y="16880"/>
                  </a:lnTo>
                  <a:lnTo>
                    <a:pt x="1244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14"/>
            <p:cNvSpPr/>
            <p:nvPr/>
          </p:nvSpPr>
          <p:spPr>
            <a:xfrm>
              <a:off x="3932508" y="1690457"/>
              <a:ext cx="601902" cy="776297"/>
            </a:xfrm>
            <a:custGeom>
              <a:avLst/>
              <a:gdLst/>
              <a:ahLst/>
              <a:cxnLst/>
              <a:rect l="l" t="t" r="r" b="b"/>
              <a:pathLst>
                <a:path w="15545" h="20049" extrusionOk="0">
                  <a:moveTo>
                    <a:pt x="15545" y="1"/>
                  </a:moveTo>
                  <a:lnTo>
                    <a:pt x="9774" y="9507"/>
                  </a:lnTo>
                  <a:lnTo>
                    <a:pt x="0" y="20048"/>
                  </a:lnTo>
                  <a:lnTo>
                    <a:pt x="12009" y="11008"/>
                  </a:lnTo>
                  <a:lnTo>
                    <a:pt x="1554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14"/>
            <p:cNvSpPr/>
            <p:nvPr/>
          </p:nvSpPr>
          <p:spPr>
            <a:xfrm>
              <a:off x="3697439" y="1300391"/>
              <a:ext cx="781447" cy="321647"/>
            </a:xfrm>
            <a:custGeom>
              <a:avLst/>
              <a:gdLst/>
              <a:ahLst/>
              <a:cxnLst/>
              <a:rect l="l" t="t" r="r" b="b"/>
              <a:pathLst>
                <a:path w="20182" h="8307" extrusionOk="0">
                  <a:moveTo>
                    <a:pt x="20181" y="1"/>
                  </a:moveTo>
                  <a:lnTo>
                    <a:pt x="13844" y="8307"/>
                  </a:lnTo>
                  <a:lnTo>
                    <a:pt x="3736" y="8307"/>
                  </a:lnTo>
                  <a:lnTo>
                    <a:pt x="0" y="4971"/>
                  </a:lnTo>
                  <a:lnTo>
                    <a:pt x="877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" name="Google Shape;245;p14"/>
            <p:cNvSpPr/>
            <p:nvPr/>
          </p:nvSpPr>
          <p:spPr>
            <a:xfrm>
              <a:off x="4135284" y="1300391"/>
              <a:ext cx="343601" cy="613557"/>
            </a:xfrm>
            <a:custGeom>
              <a:avLst/>
              <a:gdLst/>
              <a:ahLst/>
              <a:cxnLst/>
              <a:rect l="l" t="t" r="r" b="b"/>
              <a:pathLst>
                <a:path w="8874" h="15846" extrusionOk="0">
                  <a:moveTo>
                    <a:pt x="8873" y="1"/>
                  </a:moveTo>
                  <a:lnTo>
                    <a:pt x="2536" y="8307"/>
                  </a:lnTo>
                  <a:lnTo>
                    <a:pt x="0" y="15845"/>
                  </a:lnTo>
                  <a:lnTo>
                    <a:pt x="6772" y="10075"/>
                  </a:lnTo>
                  <a:lnTo>
                    <a:pt x="887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" name="Google Shape;246;p14"/>
            <p:cNvSpPr/>
            <p:nvPr/>
          </p:nvSpPr>
          <p:spPr>
            <a:xfrm>
              <a:off x="3932508" y="1690457"/>
              <a:ext cx="601902" cy="776297"/>
            </a:xfrm>
            <a:custGeom>
              <a:avLst/>
              <a:gdLst/>
              <a:ahLst/>
              <a:cxnLst/>
              <a:rect l="l" t="t" r="r" b="b"/>
              <a:pathLst>
                <a:path w="15545" h="20049" extrusionOk="0">
                  <a:moveTo>
                    <a:pt x="0" y="20048"/>
                  </a:moveTo>
                  <a:lnTo>
                    <a:pt x="5237" y="5771"/>
                  </a:lnTo>
                  <a:lnTo>
                    <a:pt x="12009" y="1"/>
                  </a:lnTo>
                  <a:lnTo>
                    <a:pt x="15545" y="1"/>
                  </a:lnTo>
                  <a:lnTo>
                    <a:pt x="9774" y="950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14"/>
            <p:cNvSpPr/>
            <p:nvPr/>
          </p:nvSpPr>
          <p:spPr>
            <a:xfrm>
              <a:off x="3109747" y="1740831"/>
              <a:ext cx="1025577" cy="725923"/>
            </a:xfrm>
            <a:custGeom>
              <a:avLst/>
              <a:gdLst/>
              <a:ahLst/>
              <a:cxnLst/>
              <a:rect l="l" t="t" r="r" b="b"/>
              <a:pathLst>
                <a:path w="26487" h="18748" extrusionOk="0">
                  <a:moveTo>
                    <a:pt x="1" y="8206"/>
                  </a:moveTo>
                  <a:lnTo>
                    <a:pt x="8340" y="1702"/>
                  </a:lnTo>
                  <a:lnTo>
                    <a:pt x="18447" y="0"/>
                  </a:lnTo>
                  <a:lnTo>
                    <a:pt x="26486" y="4470"/>
                  </a:lnTo>
                  <a:lnTo>
                    <a:pt x="21249" y="18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14"/>
            <p:cNvSpPr/>
            <p:nvPr/>
          </p:nvSpPr>
          <p:spPr>
            <a:xfrm>
              <a:off x="3622515" y="1492830"/>
              <a:ext cx="219620" cy="281611"/>
            </a:xfrm>
            <a:custGeom>
              <a:avLst/>
              <a:gdLst/>
              <a:ahLst/>
              <a:cxnLst/>
              <a:rect l="l" t="t" r="r" b="b"/>
              <a:pathLst>
                <a:path w="5672" h="7273" extrusionOk="0">
                  <a:moveTo>
                    <a:pt x="1935" y="1"/>
                  </a:moveTo>
                  <a:lnTo>
                    <a:pt x="1" y="7273"/>
                  </a:lnTo>
                  <a:lnTo>
                    <a:pt x="5204" y="6405"/>
                  </a:lnTo>
                  <a:lnTo>
                    <a:pt x="5671" y="3337"/>
                  </a:lnTo>
                  <a:lnTo>
                    <a:pt x="193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14"/>
            <p:cNvSpPr/>
            <p:nvPr/>
          </p:nvSpPr>
          <p:spPr>
            <a:xfrm>
              <a:off x="4593807" y="759241"/>
              <a:ext cx="262212" cy="400404"/>
            </a:xfrm>
            <a:custGeom>
              <a:avLst/>
              <a:gdLst/>
              <a:ahLst/>
              <a:cxnLst/>
              <a:rect l="l" t="t" r="r" b="b"/>
              <a:pathLst>
                <a:path w="6772" h="10341" extrusionOk="0">
                  <a:moveTo>
                    <a:pt x="1668" y="0"/>
                  </a:moveTo>
                  <a:lnTo>
                    <a:pt x="0" y="10341"/>
                  </a:lnTo>
                  <a:lnTo>
                    <a:pt x="5037" y="4737"/>
                  </a:lnTo>
                  <a:lnTo>
                    <a:pt x="6772" y="267"/>
                  </a:lnTo>
                  <a:lnTo>
                    <a:pt x="166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14"/>
            <p:cNvSpPr/>
            <p:nvPr/>
          </p:nvSpPr>
          <p:spPr>
            <a:xfrm>
              <a:off x="3492068" y="928408"/>
              <a:ext cx="284205" cy="372022"/>
            </a:xfrm>
            <a:custGeom>
              <a:avLst/>
              <a:gdLst/>
              <a:ahLst/>
              <a:cxnLst/>
              <a:rect l="l" t="t" r="r" b="b"/>
              <a:pathLst>
                <a:path w="7340" h="9608" extrusionOk="0">
                  <a:moveTo>
                    <a:pt x="1" y="1"/>
                  </a:moveTo>
                  <a:lnTo>
                    <a:pt x="2869" y="5972"/>
                  </a:lnTo>
                  <a:lnTo>
                    <a:pt x="3770" y="4804"/>
                  </a:lnTo>
                  <a:lnTo>
                    <a:pt x="7339" y="9608"/>
                  </a:lnTo>
                  <a:lnTo>
                    <a:pt x="3970" y="3270"/>
                  </a:lnTo>
                  <a:lnTo>
                    <a:pt x="3203" y="403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14"/>
            <p:cNvSpPr/>
            <p:nvPr/>
          </p:nvSpPr>
          <p:spPr>
            <a:xfrm>
              <a:off x="2772650" y="2757309"/>
              <a:ext cx="688480" cy="616113"/>
            </a:xfrm>
            <a:custGeom>
              <a:avLst/>
              <a:gdLst/>
              <a:ahLst/>
              <a:cxnLst/>
              <a:rect l="l" t="t" r="r" b="b"/>
              <a:pathLst>
                <a:path w="17781" h="15912" extrusionOk="0">
                  <a:moveTo>
                    <a:pt x="1" y="15912"/>
                  </a:moveTo>
                  <a:lnTo>
                    <a:pt x="4437" y="8240"/>
                  </a:lnTo>
                  <a:lnTo>
                    <a:pt x="17780" y="1"/>
                  </a:lnTo>
                  <a:lnTo>
                    <a:pt x="8774" y="12876"/>
                  </a:lnTo>
                  <a:lnTo>
                    <a:pt x="6772" y="11809"/>
                  </a:lnTo>
                  <a:lnTo>
                    <a:pt x="7039" y="1324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14"/>
            <p:cNvSpPr/>
            <p:nvPr/>
          </p:nvSpPr>
          <p:spPr>
            <a:xfrm>
              <a:off x="2391645" y="3184816"/>
              <a:ext cx="381044" cy="388826"/>
            </a:xfrm>
            <a:custGeom>
              <a:avLst/>
              <a:gdLst/>
              <a:ahLst/>
              <a:cxnLst/>
              <a:rect l="l" t="t" r="r" b="b"/>
              <a:pathLst>
                <a:path w="9841" h="10042" extrusionOk="0">
                  <a:moveTo>
                    <a:pt x="0" y="1"/>
                  </a:moveTo>
                  <a:lnTo>
                    <a:pt x="9841" y="4871"/>
                  </a:lnTo>
                  <a:lnTo>
                    <a:pt x="9474" y="1004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14"/>
            <p:cNvSpPr/>
            <p:nvPr/>
          </p:nvSpPr>
          <p:spPr>
            <a:xfrm>
              <a:off x="1714859" y="2203226"/>
              <a:ext cx="237663" cy="552844"/>
            </a:xfrm>
            <a:custGeom>
              <a:avLst/>
              <a:gdLst/>
              <a:ahLst/>
              <a:cxnLst/>
              <a:rect l="l" t="t" r="r" b="b"/>
              <a:pathLst>
                <a:path w="6138" h="14278" extrusionOk="0">
                  <a:moveTo>
                    <a:pt x="6138" y="14277"/>
                  </a:moveTo>
                  <a:lnTo>
                    <a:pt x="1201" y="0"/>
                  </a:lnTo>
                  <a:lnTo>
                    <a:pt x="0" y="1240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14"/>
            <p:cNvSpPr/>
            <p:nvPr/>
          </p:nvSpPr>
          <p:spPr>
            <a:xfrm>
              <a:off x="1176263" y="1561287"/>
              <a:ext cx="538634" cy="1122454"/>
            </a:xfrm>
            <a:custGeom>
              <a:avLst/>
              <a:gdLst/>
              <a:ahLst/>
              <a:cxnLst/>
              <a:rect l="l" t="t" r="r" b="b"/>
              <a:pathLst>
                <a:path w="13911" h="28989" extrusionOk="0">
                  <a:moveTo>
                    <a:pt x="5804" y="1"/>
                  </a:moveTo>
                  <a:lnTo>
                    <a:pt x="0" y="8107"/>
                  </a:lnTo>
                  <a:lnTo>
                    <a:pt x="13910" y="28988"/>
                  </a:lnTo>
                  <a:lnTo>
                    <a:pt x="5004" y="9107"/>
                  </a:lnTo>
                  <a:lnTo>
                    <a:pt x="580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55" name="Google Shape;255;p14"/>
          <p:cNvSpPr/>
          <p:nvPr/>
        </p:nvSpPr>
        <p:spPr>
          <a:xfrm>
            <a:off x="-204" y="896885"/>
            <a:ext cx="12194171" cy="5952282"/>
          </a:xfrm>
          <a:custGeom>
            <a:avLst/>
            <a:gdLst/>
            <a:ahLst/>
            <a:cxnLst/>
            <a:rect l="l" t="t" r="r" b="b"/>
            <a:pathLst>
              <a:path w="208483" h="100173" extrusionOk="0">
                <a:moveTo>
                  <a:pt x="0" y="1"/>
                </a:moveTo>
                <a:lnTo>
                  <a:pt x="208482" y="1"/>
                </a:lnTo>
                <a:lnTo>
                  <a:pt x="208482" y="100172"/>
                </a:lnTo>
                <a:lnTo>
                  <a:pt x="0" y="100172"/>
                </a:lnTo>
                <a:close/>
              </a:path>
            </a:pathLst>
          </a:custGeom>
          <a:gradFill>
            <a:gsLst>
              <a:gs pos="0">
                <a:srgbClr val="D0F3FF"/>
              </a:gs>
              <a:gs pos="50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6" name="Google Shape;256;p14"/>
          <p:cNvSpPr txBox="1">
            <a:spLocks noGrp="1"/>
          </p:cNvSpPr>
          <p:nvPr>
            <p:ph type="title"/>
          </p:nvPr>
        </p:nvSpPr>
        <p:spPr>
          <a:xfrm>
            <a:off x="7952800" y="3859717"/>
            <a:ext cx="3119600" cy="57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200"/>
              <a:buNone/>
              <a:defRPr sz="3200" b="1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257" name="Google Shape;257;p14"/>
          <p:cNvSpPr txBox="1">
            <a:spLocks noGrp="1"/>
          </p:cNvSpPr>
          <p:nvPr>
            <p:ph type="subTitle" idx="1"/>
          </p:nvPr>
        </p:nvSpPr>
        <p:spPr>
          <a:xfrm>
            <a:off x="7952800" y="4482148"/>
            <a:ext cx="3119600" cy="150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58" name="Google Shape;258;p14"/>
          <p:cNvGrpSpPr/>
          <p:nvPr/>
        </p:nvGrpSpPr>
        <p:grpSpPr>
          <a:xfrm flipH="1">
            <a:off x="290324" y="4261269"/>
            <a:ext cx="6180941" cy="1877299"/>
            <a:chOff x="3712152" y="3195952"/>
            <a:chExt cx="4635706" cy="1407974"/>
          </a:xfrm>
        </p:grpSpPr>
        <p:sp>
          <p:nvSpPr>
            <p:cNvPr id="259" name="Google Shape;259;p14"/>
            <p:cNvSpPr/>
            <p:nvPr/>
          </p:nvSpPr>
          <p:spPr>
            <a:xfrm>
              <a:off x="3712152" y="3946096"/>
              <a:ext cx="164057" cy="104621"/>
            </a:xfrm>
            <a:custGeom>
              <a:avLst/>
              <a:gdLst/>
              <a:ahLst/>
              <a:cxnLst/>
              <a:rect l="l" t="t" r="r" b="b"/>
              <a:pathLst>
                <a:path w="4237" h="2702" extrusionOk="0">
                  <a:moveTo>
                    <a:pt x="1618" y="1"/>
                  </a:moveTo>
                  <a:cubicBezTo>
                    <a:pt x="1567" y="1"/>
                    <a:pt x="1515" y="12"/>
                    <a:pt x="1468" y="35"/>
                  </a:cubicBezTo>
                  <a:cubicBezTo>
                    <a:pt x="1401" y="102"/>
                    <a:pt x="1334" y="169"/>
                    <a:pt x="1268" y="236"/>
                  </a:cubicBezTo>
                  <a:cubicBezTo>
                    <a:pt x="1234" y="269"/>
                    <a:pt x="1234" y="302"/>
                    <a:pt x="1201" y="336"/>
                  </a:cubicBezTo>
                  <a:cubicBezTo>
                    <a:pt x="1101" y="369"/>
                    <a:pt x="1034" y="369"/>
                    <a:pt x="968" y="402"/>
                  </a:cubicBezTo>
                  <a:cubicBezTo>
                    <a:pt x="767" y="502"/>
                    <a:pt x="567" y="602"/>
                    <a:pt x="434" y="736"/>
                  </a:cubicBezTo>
                  <a:cubicBezTo>
                    <a:pt x="267" y="836"/>
                    <a:pt x="134" y="969"/>
                    <a:pt x="34" y="1136"/>
                  </a:cubicBezTo>
                  <a:cubicBezTo>
                    <a:pt x="0" y="1203"/>
                    <a:pt x="0" y="1270"/>
                    <a:pt x="0" y="1336"/>
                  </a:cubicBezTo>
                  <a:cubicBezTo>
                    <a:pt x="34" y="1403"/>
                    <a:pt x="67" y="1503"/>
                    <a:pt x="134" y="1570"/>
                  </a:cubicBezTo>
                  <a:cubicBezTo>
                    <a:pt x="234" y="1703"/>
                    <a:pt x="334" y="1837"/>
                    <a:pt x="501" y="1937"/>
                  </a:cubicBezTo>
                  <a:cubicBezTo>
                    <a:pt x="667" y="2003"/>
                    <a:pt x="801" y="2037"/>
                    <a:pt x="968" y="2070"/>
                  </a:cubicBezTo>
                  <a:cubicBezTo>
                    <a:pt x="1168" y="2070"/>
                    <a:pt x="1368" y="2104"/>
                    <a:pt x="1568" y="2104"/>
                  </a:cubicBezTo>
                  <a:lnTo>
                    <a:pt x="1668" y="2237"/>
                  </a:lnTo>
                  <a:cubicBezTo>
                    <a:pt x="1701" y="2337"/>
                    <a:pt x="1735" y="2404"/>
                    <a:pt x="1801" y="2504"/>
                  </a:cubicBezTo>
                  <a:cubicBezTo>
                    <a:pt x="1874" y="2576"/>
                    <a:pt x="1981" y="2701"/>
                    <a:pt x="2086" y="2701"/>
                  </a:cubicBezTo>
                  <a:cubicBezTo>
                    <a:pt x="2126" y="2701"/>
                    <a:pt x="2165" y="2683"/>
                    <a:pt x="2202" y="2637"/>
                  </a:cubicBezTo>
                  <a:cubicBezTo>
                    <a:pt x="2235" y="2571"/>
                    <a:pt x="2268" y="2504"/>
                    <a:pt x="2302" y="2437"/>
                  </a:cubicBezTo>
                  <a:cubicBezTo>
                    <a:pt x="2302" y="2370"/>
                    <a:pt x="2335" y="2304"/>
                    <a:pt x="2402" y="2270"/>
                  </a:cubicBezTo>
                  <a:cubicBezTo>
                    <a:pt x="2435" y="2270"/>
                    <a:pt x="2469" y="2237"/>
                    <a:pt x="2469" y="2204"/>
                  </a:cubicBezTo>
                  <a:cubicBezTo>
                    <a:pt x="2502" y="2170"/>
                    <a:pt x="2435" y="2104"/>
                    <a:pt x="2402" y="2070"/>
                  </a:cubicBezTo>
                  <a:cubicBezTo>
                    <a:pt x="2335" y="2070"/>
                    <a:pt x="2302" y="2037"/>
                    <a:pt x="2235" y="2037"/>
                  </a:cubicBezTo>
                  <a:cubicBezTo>
                    <a:pt x="2302" y="2003"/>
                    <a:pt x="2369" y="2003"/>
                    <a:pt x="2435" y="1970"/>
                  </a:cubicBezTo>
                  <a:cubicBezTo>
                    <a:pt x="2535" y="1937"/>
                    <a:pt x="2602" y="1903"/>
                    <a:pt x="2702" y="1870"/>
                  </a:cubicBezTo>
                  <a:cubicBezTo>
                    <a:pt x="2869" y="1737"/>
                    <a:pt x="3069" y="1637"/>
                    <a:pt x="3269" y="1570"/>
                  </a:cubicBezTo>
                  <a:cubicBezTo>
                    <a:pt x="3319" y="1561"/>
                    <a:pt x="3369" y="1557"/>
                    <a:pt x="3419" y="1557"/>
                  </a:cubicBezTo>
                  <a:cubicBezTo>
                    <a:pt x="3567" y="1557"/>
                    <a:pt x="3711" y="1595"/>
                    <a:pt x="3836" y="1670"/>
                  </a:cubicBezTo>
                  <a:cubicBezTo>
                    <a:pt x="3903" y="1737"/>
                    <a:pt x="3970" y="1803"/>
                    <a:pt x="4036" y="1870"/>
                  </a:cubicBezTo>
                  <a:cubicBezTo>
                    <a:pt x="4063" y="1897"/>
                    <a:pt x="4090" y="1946"/>
                    <a:pt x="4135" y="1946"/>
                  </a:cubicBezTo>
                  <a:cubicBezTo>
                    <a:pt x="4146" y="1946"/>
                    <a:pt x="4157" y="1943"/>
                    <a:pt x="4170" y="1937"/>
                  </a:cubicBezTo>
                  <a:cubicBezTo>
                    <a:pt x="4203" y="1937"/>
                    <a:pt x="4203" y="1837"/>
                    <a:pt x="4203" y="1803"/>
                  </a:cubicBezTo>
                  <a:cubicBezTo>
                    <a:pt x="4203" y="1703"/>
                    <a:pt x="4203" y="1603"/>
                    <a:pt x="4170" y="1503"/>
                  </a:cubicBezTo>
                  <a:cubicBezTo>
                    <a:pt x="4136" y="1436"/>
                    <a:pt x="4103" y="1370"/>
                    <a:pt x="4036" y="1303"/>
                  </a:cubicBezTo>
                  <a:cubicBezTo>
                    <a:pt x="3970" y="1236"/>
                    <a:pt x="3970" y="1170"/>
                    <a:pt x="4036" y="1103"/>
                  </a:cubicBezTo>
                  <a:cubicBezTo>
                    <a:pt x="4070" y="1069"/>
                    <a:pt x="4103" y="1036"/>
                    <a:pt x="4103" y="1003"/>
                  </a:cubicBezTo>
                  <a:cubicBezTo>
                    <a:pt x="4203" y="836"/>
                    <a:pt x="4237" y="636"/>
                    <a:pt x="4203" y="436"/>
                  </a:cubicBezTo>
                  <a:cubicBezTo>
                    <a:pt x="4103" y="436"/>
                    <a:pt x="4036" y="502"/>
                    <a:pt x="3970" y="569"/>
                  </a:cubicBezTo>
                  <a:lnTo>
                    <a:pt x="3903" y="602"/>
                  </a:lnTo>
                  <a:cubicBezTo>
                    <a:pt x="3870" y="669"/>
                    <a:pt x="3803" y="736"/>
                    <a:pt x="3736" y="769"/>
                  </a:cubicBezTo>
                  <a:cubicBezTo>
                    <a:pt x="3611" y="844"/>
                    <a:pt x="3448" y="882"/>
                    <a:pt x="3305" y="882"/>
                  </a:cubicBezTo>
                  <a:cubicBezTo>
                    <a:pt x="3257" y="882"/>
                    <a:pt x="3211" y="878"/>
                    <a:pt x="3169" y="869"/>
                  </a:cubicBezTo>
                  <a:cubicBezTo>
                    <a:pt x="3069" y="869"/>
                    <a:pt x="2969" y="803"/>
                    <a:pt x="2869" y="769"/>
                  </a:cubicBezTo>
                  <a:cubicBezTo>
                    <a:pt x="2902" y="736"/>
                    <a:pt x="2902" y="669"/>
                    <a:pt x="2869" y="636"/>
                  </a:cubicBezTo>
                  <a:cubicBezTo>
                    <a:pt x="2836" y="569"/>
                    <a:pt x="2769" y="536"/>
                    <a:pt x="2702" y="502"/>
                  </a:cubicBezTo>
                  <a:cubicBezTo>
                    <a:pt x="2669" y="469"/>
                    <a:pt x="2535" y="402"/>
                    <a:pt x="2435" y="336"/>
                  </a:cubicBezTo>
                  <a:cubicBezTo>
                    <a:pt x="2268" y="236"/>
                    <a:pt x="2068" y="202"/>
                    <a:pt x="1868" y="102"/>
                  </a:cubicBezTo>
                  <a:cubicBezTo>
                    <a:pt x="1804" y="37"/>
                    <a:pt x="1711" y="1"/>
                    <a:pt x="16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14"/>
            <p:cNvSpPr/>
            <p:nvPr/>
          </p:nvSpPr>
          <p:spPr>
            <a:xfrm>
              <a:off x="4715417" y="4499886"/>
              <a:ext cx="162779" cy="104041"/>
            </a:xfrm>
            <a:custGeom>
              <a:avLst/>
              <a:gdLst/>
              <a:ahLst/>
              <a:cxnLst/>
              <a:rect l="l" t="t" r="r" b="b"/>
              <a:pathLst>
                <a:path w="4204" h="2687" extrusionOk="0">
                  <a:moveTo>
                    <a:pt x="1623" y="0"/>
                  </a:moveTo>
                  <a:cubicBezTo>
                    <a:pt x="1570" y="0"/>
                    <a:pt x="1517" y="8"/>
                    <a:pt x="1468" y="20"/>
                  </a:cubicBezTo>
                  <a:cubicBezTo>
                    <a:pt x="1401" y="87"/>
                    <a:pt x="1335" y="154"/>
                    <a:pt x="1268" y="220"/>
                  </a:cubicBezTo>
                  <a:cubicBezTo>
                    <a:pt x="1235" y="254"/>
                    <a:pt x="1235" y="287"/>
                    <a:pt x="1201" y="320"/>
                  </a:cubicBezTo>
                  <a:cubicBezTo>
                    <a:pt x="1101" y="354"/>
                    <a:pt x="1034" y="387"/>
                    <a:pt x="968" y="420"/>
                  </a:cubicBezTo>
                  <a:cubicBezTo>
                    <a:pt x="768" y="487"/>
                    <a:pt x="601" y="587"/>
                    <a:pt x="434" y="721"/>
                  </a:cubicBezTo>
                  <a:cubicBezTo>
                    <a:pt x="267" y="821"/>
                    <a:pt x="134" y="954"/>
                    <a:pt x="34" y="1121"/>
                  </a:cubicBezTo>
                  <a:cubicBezTo>
                    <a:pt x="0" y="1188"/>
                    <a:pt x="0" y="1254"/>
                    <a:pt x="0" y="1321"/>
                  </a:cubicBezTo>
                  <a:cubicBezTo>
                    <a:pt x="34" y="1421"/>
                    <a:pt x="67" y="1488"/>
                    <a:pt x="134" y="1555"/>
                  </a:cubicBezTo>
                  <a:cubicBezTo>
                    <a:pt x="234" y="1721"/>
                    <a:pt x="334" y="1855"/>
                    <a:pt x="501" y="1921"/>
                  </a:cubicBezTo>
                  <a:cubicBezTo>
                    <a:pt x="668" y="1988"/>
                    <a:pt x="801" y="2022"/>
                    <a:pt x="968" y="2055"/>
                  </a:cubicBezTo>
                  <a:cubicBezTo>
                    <a:pt x="1168" y="2088"/>
                    <a:pt x="1368" y="2088"/>
                    <a:pt x="1568" y="2088"/>
                  </a:cubicBezTo>
                  <a:cubicBezTo>
                    <a:pt x="1602" y="2122"/>
                    <a:pt x="1635" y="2188"/>
                    <a:pt x="1668" y="2222"/>
                  </a:cubicBezTo>
                  <a:cubicBezTo>
                    <a:pt x="1702" y="2322"/>
                    <a:pt x="1735" y="2422"/>
                    <a:pt x="1802" y="2489"/>
                  </a:cubicBezTo>
                  <a:cubicBezTo>
                    <a:pt x="1874" y="2561"/>
                    <a:pt x="1982" y="2686"/>
                    <a:pt x="2086" y="2686"/>
                  </a:cubicBezTo>
                  <a:cubicBezTo>
                    <a:pt x="2126" y="2686"/>
                    <a:pt x="2165" y="2668"/>
                    <a:pt x="2202" y="2622"/>
                  </a:cubicBezTo>
                  <a:cubicBezTo>
                    <a:pt x="2235" y="2555"/>
                    <a:pt x="2269" y="2489"/>
                    <a:pt x="2302" y="2422"/>
                  </a:cubicBezTo>
                  <a:cubicBezTo>
                    <a:pt x="2302" y="2355"/>
                    <a:pt x="2335" y="2288"/>
                    <a:pt x="2402" y="2255"/>
                  </a:cubicBezTo>
                  <a:cubicBezTo>
                    <a:pt x="2435" y="2255"/>
                    <a:pt x="2469" y="2222"/>
                    <a:pt x="2469" y="2188"/>
                  </a:cubicBezTo>
                  <a:cubicBezTo>
                    <a:pt x="2502" y="2155"/>
                    <a:pt x="2435" y="2122"/>
                    <a:pt x="2402" y="2088"/>
                  </a:cubicBezTo>
                  <a:cubicBezTo>
                    <a:pt x="2335" y="2055"/>
                    <a:pt x="2302" y="2055"/>
                    <a:pt x="2235" y="2022"/>
                  </a:cubicBezTo>
                  <a:cubicBezTo>
                    <a:pt x="2302" y="2022"/>
                    <a:pt x="2369" y="1988"/>
                    <a:pt x="2435" y="1988"/>
                  </a:cubicBezTo>
                  <a:cubicBezTo>
                    <a:pt x="2536" y="1955"/>
                    <a:pt x="2602" y="1888"/>
                    <a:pt x="2702" y="1855"/>
                  </a:cubicBezTo>
                  <a:cubicBezTo>
                    <a:pt x="2869" y="1721"/>
                    <a:pt x="3069" y="1621"/>
                    <a:pt x="3269" y="1588"/>
                  </a:cubicBezTo>
                  <a:cubicBezTo>
                    <a:pt x="3325" y="1569"/>
                    <a:pt x="3381" y="1561"/>
                    <a:pt x="3436" y="1561"/>
                  </a:cubicBezTo>
                  <a:cubicBezTo>
                    <a:pt x="3579" y="1561"/>
                    <a:pt x="3716" y="1616"/>
                    <a:pt x="3836" y="1688"/>
                  </a:cubicBezTo>
                  <a:cubicBezTo>
                    <a:pt x="3903" y="1721"/>
                    <a:pt x="3970" y="1788"/>
                    <a:pt x="4037" y="1855"/>
                  </a:cubicBezTo>
                  <a:cubicBezTo>
                    <a:pt x="4070" y="1888"/>
                    <a:pt x="4103" y="1955"/>
                    <a:pt x="4170" y="1955"/>
                  </a:cubicBezTo>
                  <a:cubicBezTo>
                    <a:pt x="4203" y="1921"/>
                    <a:pt x="4203" y="1821"/>
                    <a:pt x="4203" y="1788"/>
                  </a:cubicBezTo>
                  <a:cubicBezTo>
                    <a:pt x="4203" y="1688"/>
                    <a:pt x="4170" y="1588"/>
                    <a:pt x="4137" y="1488"/>
                  </a:cubicBezTo>
                  <a:cubicBezTo>
                    <a:pt x="4103" y="1388"/>
                    <a:pt x="4037" y="1321"/>
                    <a:pt x="4003" y="1288"/>
                  </a:cubicBezTo>
                  <a:cubicBezTo>
                    <a:pt x="3937" y="1188"/>
                    <a:pt x="3937" y="1154"/>
                    <a:pt x="4003" y="1088"/>
                  </a:cubicBezTo>
                  <a:cubicBezTo>
                    <a:pt x="4170" y="921"/>
                    <a:pt x="4203" y="654"/>
                    <a:pt x="4170" y="420"/>
                  </a:cubicBezTo>
                  <a:cubicBezTo>
                    <a:pt x="4070" y="420"/>
                    <a:pt x="3970" y="454"/>
                    <a:pt x="3937" y="520"/>
                  </a:cubicBezTo>
                  <a:lnTo>
                    <a:pt x="3870" y="587"/>
                  </a:lnTo>
                  <a:cubicBezTo>
                    <a:pt x="3803" y="621"/>
                    <a:pt x="3770" y="687"/>
                    <a:pt x="3703" y="721"/>
                  </a:cubicBezTo>
                  <a:cubicBezTo>
                    <a:pt x="3550" y="823"/>
                    <a:pt x="3397" y="866"/>
                    <a:pt x="3244" y="866"/>
                  </a:cubicBezTo>
                  <a:cubicBezTo>
                    <a:pt x="3197" y="866"/>
                    <a:pt x="3150" y="862"/>
                    <a:pt x="3103" y="854"/>
                  </a:cubicBezTo>
                  <a:cubicBezTo>
                    <a:pt x="3003" y="821"/>
                    <a:pt x="2902" y="787"/>
                    <a:pt x="2836" y="721"/>
                  </a:cubicBezTo>
                  <a:cubicBezTo>
                    <a:pt x="2869" y="721"/>
                    <a:pt x="2869" y="654"/>
                    <a:pt x="2869" y="621"/>
                  </a:cubicBezTo>
                  <a:cubicBezTo>
                    <a:pt x="2836" y="554"/>
                    <a:pt x="2769" y="520"/>
                    <a:pt x="2702" y="487"/>
                  </a:cubicBezTo>
                  <a:cubicBezTo>
                    <a:pt x="2669" y="487"/>
                    <a:pt x="2536" y="387"/>
                    <a:pt x="2435" y="354"/>
                  </a:cubicBezTo>
                  <a:cubicBezTo>
                    <a:pt x="2269" y="220"/>
                    <a:pt x="2069" y="187"/>
                    <a:pt x="1868" y="87"/>
                  </a:cubicBezTo>
                  <a:cubicBezTo>
                    <a:pt x="1805" y="23"/>
                    <a:pt x="1715" y="0"/>
                    <a:pt x="16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14"/>
            <p:cNvSpPr/>
            <p:nvPr/>
          </p:nvSpPr>
          <p:spPr>
            <a:xfrm>
              <a:off x="5624298" y="4337514"/>
              <a:ext cx="162779" cy="104118"/>
            </a:xfrm>
            <a:custGeom>
              <a:avLst/>
              <a:gdLst/>
              <a:ahLst/>
              <a:cxnLst/>
              <a:rect l="l" t="t" r="r" b="b"/>
              <a:pathLst>
                <a:path w="4204" h="2689" extrusionOk="0">
                  <a:moveTo>
                    <a:pt x="1632" y="1"/>
                  </a:moveTo>
                  <a:cubicBezTo>
                    <a:pt x="1575" y="1"/>
                    <a:pt x="1519" y="12"/>
                    <a:pt x="1468" y="37"/>
                  </a:cubicBezTo>
                  <a:cubicBezTo>
                    <a:pt x="1401" y="70"/>
                    <a:pt x="1334" y="137"/>
                    <a:pt x="1268" y="204"/>
                  </a:cubicBezTo>
                  <a:cubicBezTo>
                    <a:pt x="1234" y="237"/>
                    <a:pt x="1234" y="304"/>
                    <a:pt x="1201" y="337"/>
                  </a:cubicBezTo>
                  <a:cubicBezTo>
                    <a:pt x="1134" y="337"/>
                    <a:pt x="1034" y="371"/>
                    <a:pt x="968" y="404"/>
                  </a:cubicBezTo>
                  <a:cubicBezTo>
                    <a:pt x="767" y="471"/>
                    <a:pt x="601" y="571"/>
                    <a:pt x="434" y="704"/>
                  </a:cubicBezTo>
                  <a:cubicBezTo>
                    <a:pt x="267" y="804"/>
                    <a:pt x="134" y="971"/>
                    <a:pt x="34" y="1138"/>
                  </a:cubicBezTo>
                  <a:cubicBezTo>
                    <a:pt x="0" y="1205"/>
                    <a:pt x="0" y="1271"/>
                    <a:pt x="0" y="1338"/>
                  </a:cubicBezTo>
                  <a:cubicBezTo>
                    <a:pt x="34" y="1405"/>
                    <a:pt x="67" y="1471"/>
                    <a:pt x="134" y="1538"/>
                  </a:cubicBezTo>
                  <a:cubicBezTo>
                    <a:pt x="234" y="1705"/>
                    <a:pt x="367" y="1838"/>
                    <a:pt x="501" y="1938"/>
                  </a:cubicBezTo>
                  <a:cubicBezTo>
                    <a:pt x="667" y="2005"/>
                    <a:pt x="834" y="2039"/>
                    <a:pt x="968" y="2039"/>
                  </a:cubicBezTo>
                  <a:cubicBezTo>
                    <a:pt x="1168" y="2072"/>
                    <a:pt x="1368" y="2105"/>
                    <a:pt x="1568" y="2105"/>
                  </a:cubicBezTo>
                  <a:cubicBezTo>
                    <a:pt x="1601" y="2139"/>
                    <a:pt x="1635" y="2172"/>
                    <a:pt x="1668" y="2239"/>
                  </a:cubicBezTo>
                  <a:cubicBezTo>
                    <a:pt x="1701" y="2305"/>
                    <a:pt x="1735" y="2405"/>
                    <a:pt x="1801" y="2506"/>
                  </a:cubicBezTo>
                  <a:cubicBezTo>
                    <a:pt x="1875" y="2579"/>
                    <a:pt x="1985" y="2689"/>
                    <a:pt x="2090" y="2689"/>
                  </a:cubicBezTo>
                  <a:cubicBezTo>
                    <a:pt x="2129" y="2689"/>
                    <a:pt x="2166" y="2674"/>
                    <a:pt x="2202" y="2639"/>
                  </a:cubicBezTo>
                  <a:cubicBezTo>
                    <a:pt x="2235" y="2572"/>
                    <a:pt x="2268" y="2506"/>
                    <a:pt x="2302" y="2405"/>
                  </a:cubicBezTo>
                  <a:cubicBezTo>
                    <a:pt x="2302" y="2339"/>
                    <a:pt x="2335" y="2305"/>
                    <a:pt x="2402" y="2272"/>
                  </a:cubicBezTo>
                  <a:cubicBezTo>
                    <a:pt x="2435" y="2239"/>
                    <a:pt x="2469" y="2205"/>
                    <a:pt x="2469" y="2205"/>
                  </a:cubicBezTo>
                  <a:cubicBezTo>
                    <a:pt x="2502" y="2172"/>
                    <a:pt x="2435" y="2105"/>
                    <a:pt x="2402" y="2072"/>
                  </a:cubicBezTo>
                  <a:cubicBezTo>
                    <a:pt x="2335" y="2072"/>
                    <a:pt x="2302" y="2039"/>
                    <a:pt x="2235" y="2005"/>
                  </a:cubicBezTo>
                  <a:cubicBezTo>
                    <a:pt x="2302" y="2005"/>
                    <a:pt x="2369" y="2005"/>
                    <a:pt x="2469" y="1972"/>
                  </a:cubicBezTo>
                  <a:cubicBezTo>
                    <a:pt x="2535" y="1938"/>
                    <a:pt x="2635" y="1905"/>
                    <a:pt x="2702" y="1838"/>
                  </a:cubicBezTo>
                  <a:cubicBezTo>
                    <a:pt x="2869" y="1738"/>
                    <a:pt x="3069" y="1638"/>
                    <a:pt x="3269" y="1572"/>
                  </a:cubicBezTo>
                  <a:cubicBezTo>
                    <a:pt x="3311" y="1563"/>
                    <a:pt x="3355" y="1559"/>
                    <a:pt x="3399" y="1559"/>
                  </a:cubicBezTo>
                  <a:cubicBezTo>
                    <a:pt x="3534" y="1559"/>
                    <a:pt x="3678" y="1597"/>
                    <a:pt x="3803" y="1672"/>
                  </a:cubicBezTo>
                  <a:cubicBezTo>
                    <a:pt x="3870" y="1705"/>
                    <a:pt x="3936" y="1772"/>
                    <a:pt x="4003" y="1838"/>
                  </a:cubicBezTo>
                  <a:cubicBezTo>
                    <a:pt x="4003" y="1872"/>
                    <a:pt x="4070" y="1938"/>
                    <a:pt x="4103" y="1938"/>
                  </a:cubicBezTo>
                  <a:cubicBezTo>
                    <a:pt x="4170" y="1905"/>
                    <a:pt x="4170" y="1805"/>
                    <a:pt x="4170" y="1772"/>
                  </a:cubicBezTo>
                  <a:cubicBezTo>
                    <a:pt x="4170" y="1672"/>
                    <a:pt x="4170" y="1572"/>
                    <a:pt x="4136" y="1471"/>
                  </a:cubicBezTo>
                  <a:cubicBezTo>
                    <a:pt x="4103" y="1371"/>
                    <a:pt x="4070" y="1305"/>
                    <a:pt x="4003" y="1271"/>
                  </a:cubicBezTo>
                  <a:cubicBezTo>
                    <a:pt x="3970" y="1205"/>
                    <a:pt x="3970" y="1138"/>
                    <a:pt x="4003" y="1071"/>
                  </a:cubicBezTo>
                  <a:cubicBezTo>
                    <a:pt x="4036" y="1038"/>
                    <a:pt x="4070" y="1004"/>
                    <a:pt x="4103" y="971"/>
                  </a:cubicBezTo>
                  <a:cubicBezTo>
                    <a:pt x="4170" y="804"/>
                    <a:pt x="4203" y="604"/>
                    <a:pt x="4170" y="404"/>
                  </a:cubicBezTo>
                  <a:cubicBezTo>
                    <a:pt x="4070" y="404"/>
                    <a:pt x="4003" y="471"/>
                    <a:pt x="3936" y="537"/>
                  </a:cubicBezTo>
                  <a:lnTo>
                    <a:pt x="3870" y="571"/>
                  </a:lnTo>
                  <a:cubicBezTo>
                    <a:pt x="3836" y="638"/>
                    <a:pt x="3770" y="671"/>
                    <a:pt x="3703" y="738"/>
                  </a:cubicBezTo>
                  <a:cubicBezTo>
                    <a:pt x="3578" y="813"/>
                    <a:pt x="3434" y="850"/>
                    <a:pt x="3285" y="850"/>
                  </a:cubicBezTo>
                  <a:cubicBezTo>
                    <a:pt x="3236" y="850"/>
                    <a:pt x="3186" y="846"/>
                    <a:pt x="3136" y="838"/>
                  </a:cubicBezTo>
                  <a:cubicBezTo>
                    <a:pt x="3036" y="838"/>
                    <a:pt x="2936" y="771"/>
                    <a:pt x="2836" y="738"/>
                  </a:cubicBezTo>
                  <a:cubicBezTo>
                    <a:pt x="2869" y="704"/>
                    <a:pt x="2902" y="671"/>
                    <a:pt x="2869" y="638"/>
                  </a:cubicBezTo>
                  <a:cubicBezTo>
                    <a:pt x="2836" y="571"/>
                    <a:pt x="2769" y="537"/>
                    <a:pt x="2735" y="504"/>
                  </a:cubicBezTo>
                  <a:cubicBezTo>
                    <a:pt x="2669" y="471"/>
                    <a:pt x="2535" y="404"/>
                    <a:pt x="2435" y="337"/>
                  </a:cubicBezTo>
                  <a:cubicBezTo>
                    <a:pt x="2268" y="237"/>
                    <a:pt x="2068" y="171"/>
                    <a:pt x="1902" y="70"/>
                  </a:cubicBezTo>
                  <a:cubicBezTo>
                    <a:pt x="1819" y="29"/>
                    <a:pt x="1724" y="1"/>
                    <a:pt x="16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" name="Google Shape;262;p14"/>
            <p:cNvSpPr/>
            <p:nvPr/>
          </p:nvSpPr>
          <p:spPr>
            <a:xfrm>
              <a:off x="5286790" y="3665558"/>
              <a:ext cx="165373" cy="103344"/>
            </a:xfrm>
            <a:custGeom>
              <a:avLst/>
              <a:gdLst/>
              <a:ahLst/>
              <a:cxnLst/>
              <a:rect l="l" t="t" r="r" b="b"/>
              <a:pathLst>
                <a:path w="4271" h="2669" extrusionOk="0">
                  <a:moveTo>
                    <a:pt x="1552" y="1"/>
                  </a:moveTo>
                  <a:cubicBezTo>
                    <a:pt x="1477" y="1"/>
                    <a:pt x="1401" y="17"/>
                    <a:pt x="1335" y="51"/>
                  </a:cubicBezTo>
                  <a:cubicBezTo>
                    <a:pt x="1268" y="117"/>
                    <a:pt x="1201" y="184"/>
                    <a:pt x="1168" y="251"/>
                  </a:cubicBezTo>
                  <a:cubicBezTo>
                    <a:pt x="1135" y="318"/>
                    <a:pt x="1101" y="351"/>
                    <a:pt x="1101" y="384"/>
                  </a:cubicBezTo>
                  <a:cubicBezTo>
                    <a:pt x="1001" y="418"/>
                    <a:pt x="934" y="451"/>
                    <a:pt x="868" y="484"/>
                  </a:cubicBezTo>
                  <a:cubicBezTo>
                    <a:pt x="668" y="584"/>
                    <a:pt x="501" y="685"/>
                    <a:pt x="367" y="818"/>
                  </a:cubicBezTo>
                  <a:cubicBezTo>
                    <a:pt x="201" y="951"/>
                    <a:pt x="101" y="1118"/>
                    <a:pt x="0" y="1285"/>
                  </a:cubicBezTo>
                  <a:cubicBezTo>
                    <a:pt x="0" y="1352"/>
                    <a:pt x="0" y="1418"/>
                    <a:pt x="0" y="1485"/>
                  </a:cubicBezTo>
                  <a:cubicBezTo>
                    <a:pt x="34" y="1552"/>
                    <a:pt x="101" y="1619"/>
                    <a:pt x="134" y="1685"/>
                  </a:cubicBezTo>
                  <a:cubicBezTo>
                    <a:pt x="267" y="1852"/>
                    <a:pt x="401" y="1952"/>
                    <a:pt x="568" y="2019"/>
                  </a:cubicBezTo>
                  <a:cubicBezTo>
                    <a:pt x="701" y="2086"/>
                    <a:pt x="868" y="2119"/>
                    <a:pt x="1035" y="2119"/>
                  </a:cubicBezTo>
                  <a:lnTo>
                    <a:pt x="1635" y="2119"/>
                  </a:lnTo>
                  <a:cubicBezTo>
                    <a:pt x="1668" y="2152"/>
                    <a:pt x="1702" y="2186"/>
                    <a:pt x="1735" y="2252"/>
                  </a:cubicBezTo>
                  <a:cubicBezTo>
                    <a:pt x="1768" y="2319"/>
                    <a:pt x="1835" y="2419"/>
                    <a:pt x="1902" y="2486"/>
                  </a:cubicBezTo>
                  <a:cubicBezTo>
                    <a:pt x="1975" y="2559"/>
                    <a:pt x="2103" y="2669"/>
                    <a:pt x="2218" y="2669"/>
                  </a:cubicBezTo>
                  <a:cubicBezTo>
                    <a:pt x="2260" y="2669"/>
                    <a:pt x="2300" y="2655"/>
                    <a:pt x="2335" y="2619"/>
                  </a:cubicBezTo>
                  <a:cubicBezTo>
                    <a:pt x="2369" y="2519"/>
                    <a:pt x="2369" y="2452"/>
                    <a:pt x="2402" y="2386"/>
                  </a:cubicBezTo>
                  <a:cubicBezTo>
                    <a:pt x="2402" y="2319"/>
                    <a:pt x="2436" y="2252"/>
                    <a:pt x="2502" y="2219"/>
                  </a:cubicBezTo>
                  <a:cubicBezTo>
                    <a:pt x="2502" y="2186"/>
                    <a:pt x="2536" y="2152"/>
                    <a:pt x="2569" y="2152"/>
                  </a:cubicBezTo>
                  <a:cubicBezTo>
                    <a:pt x="2569" y="2086"/>
                    <a:pt x="2502" y="2052"/>
                    <a:pt x="2469" y="2052"/>
                  </a:cubicBezTo>
                  <a:cubicBezTo>
                    <a:pt x="2436" y="2019"/>
                    <a:pt x="2369" y="2019"/>
                    <a:pt x="2302" y="1985"/>
                  </a:cubicBezTo>
                  <a:cubicBezTo>
                    <a:pt x="2369" y="1952"/>
                    <a:pt x="2436" y="1952"/>
                    <a:pt x="2502" y="1919"/>
                  </a:cubicBezTo>
                  <a:cubicBezTo>
                    <a:pt x="2602" y="1885"/>
                    <a:pt x="2669" y="1852"/>
                    <a:pt x="2736" y="1785"/>
                  </a:cubicBezTo>
                  <a:cubicBezTo>
                    <a:pt x="2903" y="1652"/>
                    <a:pt x="3103" y="1518"/>
                    <a:pt x="3303" y="1452"/>
                  </a:cubicBezTo>
                  <a:cubicBezTo>
                    <a:pt x="3374" y="1428"/>
                    <a:pt x="3445" y="1417"/>
                    <a:pt x="3514" y="1417"/>
                  </a:cubicBezTo>
                  <a:cubicBezTo>
                    <a:pt x="3641" y="1417"/>
                    <a:pt x="3762" y="1454"/>
                    <a:pt x="3870" y="1518"/>
                  </a:cubicBezTo>
                  <a:cubicBezTo>
                    <a:pt x="3937" y="1552"/>
                    <a:pt x="4037" y="1619"/>
                    <a:pt x="4103" y="1685"/>
                  </a:cubicBezTo>
                  <a:cubicBezTo>
                    <a:pt x="4103" y="1712"/>
                    <a:pt x="4147" y="1761"/>
                    <a:pt x="4199" y="1761"/>
                  </a:cubicBezTo>
                  <a:cubicBezTo>
                    <a:pt x="4211" y="1761"/>
                    <a:pt x="4224" y="1758"/>
                    <a:pt x="4237" y="1752"/>
                  </a:cubicBezTo>
                  <a:cubicBezTo>
                    <a:pt x="4270" y="1719"/>
                    <a:pt x="4270" y="1619"/>
                    <a:pt x="4270" y="1585"/>
                  </a:cubicBezTo>
                  <a:cubicBezTo>
                    <a:pt x="4237" y="1452"/>
                    <a:pt x="4170" y="1352"/>
                    <a:pt x="4103" y="1252"/>
                  </a:cubicBezTo>
                  <a:cubicBezTo>
                    <a:pt x="4070" y="1185"/>
                    <a:pt x="4037" y="1118"/>
                    <a:pt x="3970" y="1051"/>
                  </a:cubicBezTo>
                  <a:cubicBezTo>
                    <a:pt x="3903" y="1018"/>
                    <a:pt x="3903" y="918"/>
                    <a:pt x="3937" y="885"/>
                  </a:cubicBezTo>
                  <a:cubicBezTo>
                    <a:pt x="3970" y="851"/>
                    <a:pt x="4003" y="785"/>
                    <a:pt x="4003" y="751"/>
                  </a:cubicBezTo>
                  <a:cubicBezTo>
                    <a:pt x="4070" y="584"/>
                    <a:pt x="4070" y="384"/>
                    <a:pt x="4037" y="184"/>
                  </a:cubicBezTo>
                  <a:lnTo>
                    <a:pt x="4037" y="184"/>
                  </a:lnTo>
                  <a:cubicBezTo>
                    <a:pt x="3970" y="218"/>
                    <a:pt x="3870" y="251"/>
                    <a:pt x="3837" y="351"/>
                  </a:cubicBezTo>
                  <a:lnTo>
                    <a:pt x="3770" y="384"/>
                  </a:lnTo>
                  <a:cubicBezTo>
                    <a:pt x="3736" y="451"/>
                    <a:pt x="3670" y="518"/>
                    <a:pt x="3603" y="551"/>
                  </a:cubicBezTo>
                  <a:cubicBezTo>
                    <a:pt x="3465" y="662"/>
                    <a:pt x="3304" y="726"/>
                    <a:pt x="3139" y="726"/>
                  </a:cubicBezTo>
                  <a:cubicBezTo>
                    <a:pt x="3105" y="726"/>
                    <a:pt x="3070" y="724"/>
                    <a:pt x="3036" y="718"/>
                  </a:cubicBezTo>
                  <a:cubicBezTo>
                    <a:pt x="2936" y="718"/>
                    <a:pt x="2836" y="685"/>
                    <a:pt x="2769" y="618"/>
                  </a:cubicBezTo>
                  <a:cubicBezTo>
                    <a:pt x="2802" y="618"/>
                    <a:pt x="2802" y="551"/>
                    <a:pt x="2769" y="518"/>
                  </a:cubicBezTo>
                  <a:cubicBezTo>
                    <a:pt x="2736" y="451"/>
                    <a:pt x="2669" y="418"/>
                    <a:pt x="2636" y="418"/>
                  </a:cubicBezTo>
                  <a:cubicBezTo>
                    <a:pt x="2536" y="384"/>
                    <a:pt x="2436" y="318"/>
                    <a:pt x="2335" y="284"/>
                  </a:cubicBezTo>
                  <a:cubicBezTo>
                    <a:pt x="2135" y="184"/>
                    <a:pt x="1935" y="151"/>
                    <a:pt x="1768" y="51"/>
                  </a:cubicBezTo>
                  <a:cubicBezTo>
                    <a:pt x="1702" y="17"/>
                    <a:pt x="1627" y="1"/>
                    <a:pt x="15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" name="Google Shape;263;p14"/>
            <p:cNvSpPr/>
            <p:nvPr/>
          </p:nvSpPr>
          <p:spPr>
            <a:xfrm>
              <a:off x="4489987" y="3616574"/>
              <a:ext cx="165373" cy="103344"/>
            </a:xfrm>
            <a:custGeom>
              <a:avLst/>
              <a:gdLst/>
              <a:ahLst/>
              <a:cxnLst/>
              <a:rect l="l" t="t" r="r" b="b"/>
              <a:pathLst>
                <a:path w="4271" h="2669" extrusionOk="0">
                  <a:moveTo>
                    <a:pt x="1552" y="1"/>
                  </a:moveTo>
                  <a:cubicBezTo>
                    <a:pt x="1477" y="1"/>
                    <a:pt x="1402" y="17"/>
                    <a:pt x="1335" y="51"/>
                  </a:cubicBezTo>
                  <a:cubicBezTo>
                    <a:pt x="1268" y="117"/>
                    <a:pt x="1202" y="184"/>
                    <a:pt x="1168" y="251"/>
                  </a:cubicBezTo>
                  <a:cubicBezTo>
                    <a:pt x="1135" y="284"/>
                    <a:pt x="1135" y="351"/>
                    <a:pt x="1101" y="384"/>
                  </a:cubicBezTo>
                  <a:cubicBezTo>
                    <a:pt x="1035" y="418"/>
                    <a:pt x="935" y="451"/>
                    <a:pt x="868" y="484"/>
                  </a:cubicBezTo>
                  <a:cubicBezTo>
                    <a:pt x="701" y="585"/>
                    <a:pt x="501" y="685"/>
                    <a:pt x="368" y="818"/>
                  </a:cubicBezTo>
                  <a:cubicBezTo>
                    <a:pt x="234" y="951"/>
                    <a:pt x="101" y="1085"/>
                    <a:pt x="34" y="1285"/>
                  </a:cubicBezTo>
                  <a:cubicBezTo>
                    <a:pt x="1" y="1352"/>
                    <a:pt x="1" y="1418"/>
                    <a:pt x="34" y="1485"/>
                  </a:cubicBezTo>
                  <a:cubicBezTo>
                    <a:pt x="67" y="1552"/>
                    <a:pt x="101" y="1619"/>
                    <a:pt x="167" y="1685"/>
                  </a:cubicBezTo>
                  <a:cubicBezTo>
                    <a:pt x="268" y="1819"/>
                    <a:pt x="401" y="1952"/>
                    <a:pt x="568" y="2019"/>
                  </a:cubicBezTo>
                  <a:cubicBezTo>
                    <a:pt x="735" y="2086"/>
                    <a:pt x="901" y="2119"/>
                    <a:pt x="1068" y="2119"/>
                  </a:cubicBezTo>
                  <a:lnTo>
                    <a:pt x="1669" y="2119"/>
                  </a:lnTo>
                  <a:cubicBezTo>
                    <a:pt x="1702" y="2152"/>
                    <a:pt x="1702" y="2186"/>
                    <a:pt x="1735" y="2252"/>
                  </a:cubicBezTo>
                  <a:cubicBezTo>
                    <a:pt x="1802" y="2319"/>
                    <a:pt x="1869" y="2419"/>
                    <a:pt x="1935" y="2486"/>
                  </a:cubicBezTo>
                  <a:cubicBezTo>
                    <a:pt x="1984" y="2559"/>
                    <a:pt x="2105" y="2669"/>
                    <a:pt x="2206" y="2669"/>
                  </a:cubicBezTo>
                  <a:cubicBezTo>
                    <a:pt x="2242" y="2669"/>
                    <a:pt x="2276" y="2655"/>
                    <a:pt x="2302" y="2619"/>
                  </a:cubicBezTo>
                  <a:cubicBezTo>
                    <a:pt x="2369" y="2519"/>
                    <a:pt x="2402" y="2453"/>
                    <a:pt x="2402" y="2386"/>
                  </a:cubicBezTo>
                  <a:cubicBezTo>
                    <a:pt x="2402" y="2319"/>
                    <a:pt x="2436" y="2252"/>
                    <a:pt x="2469" y="2219"/>
                  </a:cubicBezTo>
                  <a:cubicBezTo>
                    <a:pt x="2502" y="2186"/>
                    <a:pt x="2536" y="2152"/>
                    <a:pt x="2569" y="2119"/>
                  </a:cubicBezTo>
                  <a:cubicBezTo>
                    <a:pt x="2569" y="2086"/>
                    <a:pt x="2502" y="2052"/>
                    <a:pt x="2469" y="2019"/>
                  </a:cubicBezTo>
                  <a:cubicBezTo>
                    <a:pt x="2402" y="2019"/>
                    <a:pt x="2369" y="2019"/>
                    <a:pt x="2302" y="1986"/>
                  </a:cubicBezTo>
                  <a:cubicBezTo>
                    <a:pt x="2369" y="1952"/>
                    <a:pt x="2436" y="1952"/>
                    <a:pt x="2502" y="1919"/>
                  </a:cubicBezTo>
                  <a:cubicBezTo>
                    <a:pt x="2603" y="1885"/>
                    <a:pt x="2669" y="1819"/>
                    <a:pt x="2736" y="1785"/>
                  </a:cubicBezTo>
                  <a:cubicBezTo>
                    <a:pt x="2903" y="1652"/>
                    <a:pt x="3103" y="1519"/>
                    <a:pt x="3303" y="1452"/>
                  </a:cubicBezTo>
                  <a:cubicBezTo>
                    <a:pt x="3374" y="1428"/>
                    <a:pt x="3445" y="1417"/>
                    <a:pt x="3514" y="1417"/>
                  </a:cubicBezTo>
                  <a:cubicBezTo>
                    <a:pt x="3641" y="1417"/>
                    <a:pt x="3762" y="1454"/>
                    <a:pt x="3870" y="1519"/>
                  </a:cubicBezTo>
                  <a:cubicBezTo>
                    <a:pt x="3937" y="1552"/>
                    <a:pt x="4037" y="1619"/>
                    <a:pt x="4104" y="1685"/>
                  </a:cubicBezTo>
                  <a:cubicBezTo>
                    <a:pt x="4104" y="1712"/>
                    <a:pt x="4147" y="1761"/>
                    <a:pt x="4182" y="1761"/>
                  </a:cubicBezTo>
                  <a:cubicBezTo>
                    <a:pt x="4190" y="1761"/>
                    <a:pt x="4197" y="1758"/>
                    <a:pt x="4204" y="1752"/>
                  </a:cubicBezTo>
                  <a:cubicBezTo>
                    <a:pt x="4270" y="1719"/>
                    <a:pt x="4237" y="1619"/>
                    <a:pt x="4237" y="1585"/>
                  </a:cubicBezTo>
                  <a:cubicBezTo>
                    <a:pt x="4237" y="1452"/>
                    <a:pt x="4170" y="1352"/>
                    <a:pt x="4137" y="1252"/>
                  </a:cubicBezTo>
                  <a:cubicBezTo>
                    <a:pt x="4070" y="1185"/>
                    <a:pt x="4037" y="1118"/>
                    <a:pt x="3970" y="1052"/>
                  </a:cubicBezTo>
                  <a:cubicBezTo>
                    <a:pt x="3937" y="985"/>
                    <a:pt x="3903" y="951"/>
                    <a:pt x="3970" y="885"/>
                  </a:cubicBezTo>
                  <a:cubicBezTo>
                    <a:pt x="3970" y="851"/>
                    <a:pt x="4004" y="785"/>
                    <a:pt x="4037" y="751"/>
                  </a:cubicBezTo>
                  <a:cubicBezTo>
                    <a:pt x="4070" y="585"/>
                    <a:pt x="4104" y="384"/>
                    <a:pt x="4070" y="218"/>
                  </a:cubicBezTo>
                  <a:cubicBezTo>
                    <a:pt x="3970" y="218"/>
                    <a:pt x="3903" y="251"/>
                    <a:pt x="3837" y="351"/>
                  </a:cubicBezTo>
                  <a:lnTo>
                    <a:pt x="3803" y="384"/>
                  </a:lnTo>
                  <a:cubicBezTo>
                    <a:pt x="3737" y="451"/>
                    <a:pt x="3670" y="518"/>
                    <a:pt x="3637" y="551"/>
                  </a:cubicBezTo>
                  <a:cubicBezTo>
                    <a:pt x="3498" y="662"/>
                    <a:pt x="3337" y="726"/>
                    <a:pt x="3172" y="726"/>
                  </a:cubicBezTo>
                  <a:cubicBezTo>
                    <a:pt x="3138" y="726"/>
                    <a:pt x="3104" y="724"/>
                    <a:pt x="3070" y="718"/>
                  </a:cubicBezTo>
                  <a:cubicBezTo>
                    <a:pt x="2969" y="718"/>
                    <a:pt x="2869" y="685"/>
                    <a:pt x="2769" y="618"/>
                  </a:cubicBezTo>
                  <a:cubicBezTo>
                    <a:pt x="2803" y="618"/>
                    <a:pt x="2803" y="551"/>
                    <a:pt x="2803" y="518"/>
                  </a:cubicBezTo>
                  <a:cubicBezTo>
                    <a:pt x="2769" y="451"/>
                    <a:pt x="2703" y="418"/>
                    <a:pt x="2636" y="418"/>
                  </a:cubicBezTo>
                  <a:cubicBezTo>
                    <a:pt x="2536" y="384"/>
                    <a:pt x="2436" y="318"/>
                    <a:pt x="2336" y="284"/>
                  </a:cubicBezTo>
                  <a:cubicBezTo>
                    <a:pt x="2169" y="184"/>
                    <a:pt x="1969" y="151"/>
                    <a:pt x="1769" y="51"/>
                  </a:cubicBezTo>
                  <a:cubicBezTo>
                    <a:pt x="1702" y="17"/>
                    <a:pt x="1627" y="1"/>
                    <a:pt x="15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" name="Google Shape;264;p14"/>
            <p:cNvSpPr/>
            <p:nvPr/>
          </p:nvSpPr>
          <p:spPr>
            <a:xfrm>
              <a:off x="7274348" y="3946713"/>
              <a:ext cx="165373" cy="103382"/>
            </a:xfrm>
            <a:custGeom>
              <a:avLst/>
              <a:gdLst/>
              <a:ahLst/>
              <a:cxnLst/>
              <a:rect l="l" t="t" r="r" b="b"/>
              <a:pathLst>
                <a:path w="4271" h="2670" extrusionOk="0">
                  <a:moveTo>
                    <a:pt x="1585" y="1"/>
                  </a:moveTo>
                  <a:cubicBezTo>
                    <a:pt x="1510" y="1"/>
                    <a:pt x="1435" y="18"/>
                    <a:pt x="1369" y="51"/>
                  </a:cubicBezTo>
                  <a:cubicBezTo>
                    <a:pt x="1302" y="118"/>
                    <a:pt x="1235" y="184"/>
                    <a:pt x="1202" y="285"/>
                  </a:cubicBezTo>
                  <a:cubicBezTo>
                    <a:pt x="1168" y="318"/>
                    <a:pt x="1135" y="351"/>
                    <a:pt x="1135" y="385"/>
                  </a:cubicBezTo>
                  <a:cubicBezTo>
                    <a:pt x="1035" y="418"/>
                    <a:pt x="968" y="451"/>
                    <a:pt x="902" y="485"/>
                  </a:cubicBezTo>
                  <a:cubicBezTo>
                    <a:pt x="701" y="585"/>
                    <a:pt x="535" y="685"/>
                    <a:pt x="401" y="818"/>
                  </a:cubicBezTo>
                  <a:cubicBezTo>
                    <a:pt x="234" y="952"/>
                    <a:pt x="134" y="1118"/>
                    <a:pt x="34" y="1285"/>
                  </a:cubicBezTo>
                  <a:cubicBezTo>
                    <a:pt x="1" y="1352"/>
                    <a:pt x="1" y="1419"/>
                    <a:pt x="34" y="1485"/>
                  </a:cubicBezTo>
                  <a:cubicBezTo>
                    <a:pt x="68" y="1552"/>
                    <a:pt x="101" y="1619"/>
                    <a:pt x="168" y="1686"/>
                  </a:cubicBezTo>
                  <a:cubicBezTo>
                    <a:pt x="268" y="1852"/>
                    <a:pt x="401" y="1952"/>
                    <a:pt x="568" y="2019"/>
                  </a:cubicBezTo>
                  <a:cubicBezTo>
                    <a:pt x="735" y="2086"/>
                    <a:pt x="902" y="2119"/>
                    <a:pt x="1068" y="2119"/>
                  </a:cubicBezTo>
                  <a:lnTo>
                    <a:pt x="1669" y="2119"/>
                  </a:lnTo>
                  <a:cubicBezTo>
                    <a:pt x="1702" y="2153"/>
                    <a:pt x="1702" y="2186"/>
                    <a:pt x="1736" y="2253"/>
                  </a:cubicBezTo>
                  <a:cubicBezTo>
                    <a:pt x="1802" y="2353"/>
                    <a:pt x="1836" y="2419"/>
                    <a:pt x="1936" y="2519"/>
                  </a:cubicBezTo>
                  <a:cubicBezTo>
                    <a:pt x="1984" y="2568"/>
                    <a:pt x="2104" y="2670"/>
                    <a:pt x="2217" y="2670"/>
                  </a:cubicBezTo>
                  <a:cubicBezTo>
                    <a:pt x="2259" y="2670"/>
                    <a:pt x="2300" y="2656"/>
                    <a:pt x="2336" y="2620"/>
                  </a:cubicBezTo>
                  <a:cubicBezTo>
                    <a:pt x="2369" y="2553"/>
                    <a:pt x="2403" y="2453"/>
                    <a:pt x="2403" y="2386"/>
                  </a:cubicBezTo>
                  <a:cubicBezTo>
                    <a:pt x="2436" y="2319"/>
                    <a:pt x="2469" y="2253"/>
                    <a:pt x="2503" y="2219"/>
                  </a:cubicBezTo>
                  <a:cubicBezTo>
                    <a:pt x="2536" y="2186"/>
                    <a:pt x="2569" y="2186"/>
                    <a:pt x="2569" y="2153"/>
                  </a:cubicBezTo>
                  <a:cubicBezTo>
                    <a:pt x="2603" y="2119"/>
                    <a:pt x="2536" y="2052"/>
                    <a:pt x="2503" y="2052"/>
                  </a:cubicBezTo>
                  <a:cubicBezTo>
                    <a:pt x="2436" y="2019"/>
                    <a:pt x="2369" y="2019"/>
                    <a:pt x="2336" y="1986"/>
                  </a:cubicBezTo>
                  <a:cubicBezTo>
                    <a:pt x="2403" y="1986"/>
                    <a:pt x="2469" y="1952"/>
                    <a:pt x="2536" y="1919"/>
                  </a:cubicBezTo>
                  <a:cubicBezTo>
                    <a:pt x="2603" y="1886"/>
                    <a:pt x="2703" y="1852"/>
                    <a:pt x="2770" y="1786"/>
                  </a:cubicBezTo>
                  <a:cubicBezTo>
                    <a:pt x="2936" y="1652"/>
                    <a:pt x="3103" y="1552"/>
                    <a:pt x="3337" y="1452"/>
                  </a:cubicBezTo>
                  <a:cubicBezTo>
                    <a:pt x="3398" y="1440"/>
                    <a:pt x="3463" y="1432"/>
                    <a:pt x="3530" y="1432"/>
                  </a:cubicBezTo>
                  <a:cubicBezTo>
                    <a:pt x="3646" y="1432"/>
                    <a:pt x="3765" y="1455"/>
                    <a:pt x="3870" y="1519"/>
                  </a:cubicBezTo>
                  <a:cubicBezTo>
                    <a:pt x="3970" y="1552"/>
                    <a:pt x="4037" y="1619"/>
                    <a:pt x="4104" y="1686"/>
                  </a:cubicBezTo>
                  <a:cubicBezTo>
                    <a:pt x="4131" y="1712"/>
                    <a:pt x="4180" y="1761"/>
                    <a:pt x="4215" y="1761"/>
                  </a:cubicBezTo>
                  <a:cubicBezTo>
                    <a:pt x="4223" y="1761"/>
                    <a:pt x="4231" y="1759"/>
                    <a:pt x="4237" y="1752"/>
                  </a:cubicBezTo>
                  <a:cubicBezTo>
                    <a:pt x="4271" y="1719"/>
                    <a:pt x="4271" y="1619"/>
                    <a:pt x="4271" y="1585"/>
                  </a:cubicBezTo>
                  <a:cubicBezTo>
                    <a:pt x="4237" y="1485"/>
                    <a:pt x="4204" y="1352"/>
                    <a:pt x="4137" y="1252"/>
                  </a:cubicBezTo>
                  <a:cubicBezTo>
                    <a:pt x="4104" y="1185"/>
                    <a:pt x="4071" y="1118"/>
                    <a:pt x="4004" y="1052"/>
                  </a:cubicBezTo>
                  <a:cubicBezTo>
                    <a:pt x="3970" y="1018"/>
                    <a:pt x="3937" y="952"/>
                    <a:pt x="3970" y="885"/>
                  </a:cubicBezTo>
                  <a:cubicBezTo>
                    <a:pt x="4004" y="852"/>
                    <a:pt x="4037" y="818"/>
                    <a:pt x="4037" y="752"/>
                  </a:cubicBezTo>
                  <a:cubicBezTo>
                    <a:pt x="4104" y="585"/>
                    <a:pt x="4137" y="385"/>
                    <a:pt x="4104" y="218"/>
                  </a:cubicBezTo>
                  <a:cubicBezTo>
                    <a:pt x="4004" y="218"/>
                    <a:pt x="3904" y="251"/>
                    <a:pt x="3870" y="351"/>
                  </a:cubicBezTo>
                  <a:lnTo>
                    <a:pt x="3804" y="385"/>
                  </a:lnTo>
                  <a:cubicBezTo>
                    <a:pt x="3770" y="451"/>
                    <a:pt x="3704" y="518"/>
                    <a:pt x="3637" y="551"/>
                  </a:cubicBezTo>
                  <a:cubicBezTo>
                    <a:pt x="3499" y="662"/>
                    <a:pt x="3338" y="727"/>
                    <a:pt x="3173" y="727"/>
                  </a:cubicBezTo>
                  <a:cubicBezTo>
                    <a:pt x="3139" y="727"/>
                    <a:pt x="3104" y="724"/>
                    <a:pt x="3070" y="718"/>
                  </a:cubicBezTo>
                  <a:cubicBezTo>
                    <a:pt x="2970" y="718"/>
                    <a:pt x="2870" y="685"/>
                    <a:pt x="2803" y="651"/>
                  </a:cubicBezTo>
                  <a:cubicBezTo>
                    <a:pt x="2836" y="618"/>
                    <a:pt x="2836" y="551"/>
                    <a:pt x="2803" y="518"/>
                  </a:cubicBezTo>
                  <a:cubicBezTo>
                    <a:pt x="2770" y="485"/>
                    <a:pt x="2703" y="418"/>
                    <a:pt x="2670" y="418"/>
                  </a:cubicBezTo>
                  <a:cubicBezTo>
                    <a:pt x="2569" y="385"/>
                    <a:pt x="2469" y="318"/>
                    <a:pt x="2369" y="285"/>
                  </a:cubicBezTo>
                  <a:cubicBezTo>
                    <a:pt x="2169" y="184"/>
                    <a:pt x="1936" y="151"/>
                    <a:pt x="1802" y="51"/>
                  </a:cubicBezTo>
                  <a:cubicBezTo>
                    <a:pt x="1736" y="18"/>
                    <a:pt x="1661" y="1"/>
                    <a:pt x="15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" name="Google Shape;265;p14"/>
            <p:cNvSpPr/>
            <p:nvPr/>
          </p:nvSpPr>
          <p:spPr>
            <a:xfrm>
              <a:off x="4781525" y="3300532"/>
              <a:ext cx="161462" cy="104312"/>
            </a:xfrm>
            <a:custGeom>
              <a:avLst/>
              <a:gdLst/>
              <a:ahLst/>
              <a:cxnLst/>
              <a:rect l="l" t="t" r="r" b="b"/>
              <a:pathLst>
                <a:path w="4170" h="2694" extrusionOk="0">
                  <a:moveTo>
                    <a:pt x="1642" y="1"/>
                  </a:moveTo>
                  <a:cubicBezTo>
                    <a:pt x="1578" y="1"/>
                    <a:pt x="1509" y="17"/>
                    <a:pt x="1434" y="47"/>
                  </a:cubicBezTo>
                  <a:cubicBezTo>
                    <a:pt x="1368" y="81"/>
                    <a:pt x="1301" y="148"/>
                    <a:pt x="1268" y="214"/>
                  </a:cubicBezTo>
                  <a:cubicBezTo>
                    <a:pt x="1234" y="248"/>
                    <a:pt x="1201" y="281"/>
                    <a:pt x="1168" y="348"/>
                  </a:cubicBezTo>
                  <a:cubicBezTo>
                    <a:pt x="1101" y="348"/>
                    <a:pt x="1034" y="381"/>
                    <a:pt x="934" y="414"/>
                  </a:cubicBezTo>
                  <a:cubicBezTo>
                    <a:pt x="734" y="481"/>
                    <a:pt x="567" y="581"/>
                    <a:pt x="400" y="715"/>
                  </a:cubicBezTo>
                  <a:cubicBezTo>
                    <a:pt x="234" y="815"/>
                    <a:pt x="133" y="948"/>
                    <a:pt x="33" y="1115"/>
                  </a:cubicBezTo>
                  <a:cubicBezTo>
                    <a:pt x="0" y="1182"/>
                    <a:pt x="0" y="1248"/>
                    <a:pt x="0" y="1315"/>
                  </a:cubicBezTo>
                  <a:cubicBezTo>
                    <a:pt x="33" y="1415"/>
                    <a:pt x="67" y="1482"/>
                    <a:pt x="100" y="1549"/>
                  </a:cubicBezTo>
                  <a:cubicBezTo>
                    <a:pt x="200" y="1715"/>
                    <a:pt x="334" y="1849"/>
                    <a:pt x="500" y="1915"/>
                  </a:cubicBezTo>
                  <a:cubicBezTo>
                    <a:pt x="634" y="1982"/>
                    <a:pt x="801" y="2049"/>
                    <a:pt x="967" y="2049"/>
                  </a:cubicBezTo>
                  <a:cubicBezTo>
                    <a:pt x="1168" y="2082"/>
                    <a:pt x="1368" y="2082"/>
                    <a:pt x="1568" y="2082"/>
                  </a:cubicBezTo>
                  <a:cubicBezTo>
                    <a:pt x="1601" y="2149"/>
                    <a:pt x="1601" y="2182"/>
                    <a:pt x="1635" y="2216"/>
                  </a:cubicBezTo>
                  <a:cubicBezTo>
                    <a:pt x="1668" y="2316"/>
                    <a:pt x="1735" y="2416"/>
                    <a:pt x="1801" y="2483"/>
                  </a:cubicBezTo>
                  <a:cubicBezTo>
                    <a:pt x="1852" y="2559"/>
                    <a:pt x="1981" y="2694"/>
                    <a:pt x="2099" y="2694"/>
                  </a:cubicBezTo>
                  <a:cubicBezTo>
                    <a:pt x="2135" y="2694"/>
                    <a:pt x="2170" y="2681"/>
                    <a:pt x="2202" y="2649"/>
                  </a:cubicBezTo>
                  <a:cubicBezTo>
                    <a:pt x="2202" y="2549"/>
                    <a:pt x="2235" y="2449"/>
                    <a:pt x="2235" y="2382"/>
                  </a:cubicBezTo>
                  <a:cubicBezTo>
                    <a:pt x="2235" y="2316"/>
                    <a:pt x="2268" y="2249"/>
                    <a:pt x="2335" y="2216"/>
                  </a:cubicBezTo>
                  <a:cubicBezTo>
                    <a:pt x="2335" y="2216"/>
                    <a:pt x="2402" y="2182"/>
                    <a:pt x="2402" y="2149"/>
                  </a:cubicBezTo>
                  <a:cubicBezTo>
                    <a:pt x="2402" y="2116"/>
                    <a:pt x="2368" y="2049"/>
                    <a:pt x="2335" y="2049"/>
                  </a:cubicBezTo>
                  <a:cubicBezTo>
                    <a:pt x="2268" y="2016"/>
                    <a:pt x="2202" y="1982"/>
                    <a:pt x="2168" y="1982"/>
                  </a:cubicBezTo>
                  <a:cubicBezTo>
                    <a:pt x="2235" y="1949"/>
                    <a:pt x="2302" y="1949"/>
                    <a:pt x="2368" y="1915"/>
                  </a:cubicBezTo>
                  <a:cubicBezTo>
                    <a:pt x="2468" y="1882"/>
                    <a:pt x="2535" y="1849"/>
                    <a:pt x="2635" y="1815"/>
                  </a:cubicBezTo>
                  <a:cubicBezTo>
                    <a:pt x="2802" y="1682"/>
                    <a:pt x="3002" y="1582"/>
                    <a:pt x="3202" y="1515"/>
                  </a:cubicBezTo>
                  <a:cubicBezTo>
                    <a:pt x="3252" y="1507"/>
                    <a:pt x="3302" y="1503"/>
                    <a:pt x="3352" y="1503"/>
                  </a:cubicBezTo>
                  <a:cubicBezTo>
                    <a:pt x="3500" y="1503"/>
                    <a:pt x="3644" y="1540"/>
                    <a:pt x="3769" y="1615"/>
                  </a:cubicBezTo>
                  <a:cubicBezTo>
                    <a:pt x="3836" y="1682"/>
                    <a:pt x="3903" y="1749"/>
                    <a:pt x="3970" y="1815"/>
                  </a:cubicBezTo>
                  <a:cubicBezTo>
                    <a:pt x="3997" y="1842"/>
                    <a:pt x="4024" y="1891"/>
                    <a:pt x="4068" y="1891"/>
                  </a:cubicBezTo>
                  <a:cubicBezTo>
                    <a:pt x="4079" y="1891"/>
                    <a:pt x="4090" y="1888"/>
                    <a:pt x="4103" y="1882"/>
                  </a:cubicBezTo>
                  <a:cubicBezTo>
                    <a:pt x="4136" y="1882"/>
                    <a:pt x="4136" y="1782"/>
                    <a:pt x="4136" y="1749"/>
                  </a:cubicBezTo>
                  <a:cubicBezTo>
                    <a:pt x="4136" y="1649"/>
                    <a:pt x="4136" y="1549"/>
                    <a:pt x="4103" y="1448"/>
                  </a:cubicBezTo>
                  <a:cubicBezTo>
                    <a:pt x="4070" y="1382"/>
                    <a:pt x="4036" y="1315"/>
                    <a:pt x="3970" y="1248"/>
                  </a:cubicBezTo>
                  <a:cubicBezTo>
                    <a:pt x="3936" y="1215"/>
                    <a:pt x="3936" y="1115"/>
                    <a:pt x="3970" y="1082"/>
                  </a:cubicBezTo>
                  <a:cubicBezTo>
                    <a:pt x="4003" y="1048"/>
                    <a:pt x="4036" y="1015"/>
                    <a:pt x="4070" y="981"/>
                  </a:cubicBezTo>
                  <a:cubicBezTo>
                    <a:pt x="4136" y="781"/>
                    <a:pt x="4170" y="615"/>
                    <a:pt x="4136" y="414"/>
                  </a:cubicBezTo>
                  <a:cubicBezTo>
                    <a:pt x="4070" y="414"/>
                    <a:pt x="3970" y="448"/>
                    <a:pt x="3903" y="548"/>
                  </a:cubicBezTo>
                  <a:lnTo>
                    <a:pt x="3869" y="581"/>
                  </a:lnTo>
                  <a:cubicBezTo>
                    <a:pt x="3803" y="615"/>
                    <a:pt x="3736" y="681"/>
                    <a:pt x="3669" y="748"/>
                  </a:cubicBezTo>
                  <a:cubicBezTo>
                    <a:pt x="3544" y="823"/>
                    <a:pt x="3400" y="861"/>
                    <a:pt x="3252" y="861"/>
                  </a:cubicBezTo>
                  <a:cubicBezTo>
                    <a:pt x="3202" y="861"/>
                    <a:pt x="3152" y="856"/>
                    <a:pt x="3102" y="848"/>
                  </a:cubicBezTo>
                  <a:cubicBezTo>
                    <a:pt x="3002" y="815"/>
                    <a:pt x="2902" y="781"/>
                    <a:pt x="2835" y="748"/>
                  </a:cubicBezTo>
                  <a:cubicBezTo>
                    <a:pt x="2869" y="715"/>
                    <a:pt x="2869" y="648"/>
                    <a:pt x="2869" y="615"/>
                  </a:cubicBezTo>
                  <a:cubicBezTo>
                    <a:pt x="2835" y="581"/>
                    <a:pt x="2769" y="548"/>
                    <a:pt x="2702" y="514"/>
                  </a:cubicBezTo>
                  <a:cubicBezTo>
                    <a:pt x="2635" y="481"/>
                    <a:pt x="2535" y="381"/>
                    <a:pt x="2435" y="348"/>
                  </a:cubicBezTo>
                  <a:cubicBezTo>
                    <a:pt x="2235" y="248"/>
                    <a:pt x="2035" y="181"/>
                    <a:pt x="1868" y="81"/>
                  </a:cubicBezTo>
                  <a:cubicBezTo>
                    <a:pt x="1795" y="26"/>
                    <a:pt x="1721" y="1"/>
                    <a:pt x="16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" name="Google Shape;266;p14"/>
            <p:cNvSpPr/>
            <p:nvPr/>
          </p:nvSpPr>
          <p:spPr>
            <a:xfrm>
              <a:off x="5069095" y="4065658"/>
              <a:ext cx="162779" cy="104583"/>
            </a:xfrm>
            <a:custGeom>
              <a:avLst/>
              <a:gdLst/>
              <a:ahLst/>
              <a:cxnLst/>
              <a:rect l="l" t="t" r="r" b="b"/>
              <a:pathLst>
                <a:path w="4204" h="2701" extrusionOk="0">
                  <a:moveTo>
                    <a:pt x="1601" y="0"/>
                  </a:moveTo>
                  <a:cubicBezTo>
                    <a:pt x="1549" y="0"/>
                    <a:pt x="1494" y="11"/>
                    <a:pt x="1435" y="35"/>
                  </a:cubicBezTo>
                  <a:cubicBezTo>
                    <a:pt x="1368" y="102"/>
                    <a:pt x="1302" y="168"/>
                    <a:pt x="1268" y="235"/>
                  </a:cubicBezTo>
                  <a:cubicBezTo>
                    <a:pt x="1235" y="268"/>
                    <a:pt x="1202" y="302"/>
                    <a:pt x="1168" y="335"/>
                  </a:cubicBezTo>
                  <a:cubicBezTo>
                    <a:pt x="1101" y="368"/>
                    <a:pt x="1001" y="402"/>
                    <a:pt x="935" y="435"/>
                  </a:cubicBezTo>
                  <a:cubicBezTo>
                    <a:pt x="735" y="502"/>
                    <a:pt x="568" y="602"/>
                    <a:pt x="401" y="735"/>
                  </a:cubicBezTo>
                  <a:cubicBezTo>
                    <a:pt x="234" y="835"/>
                    <a:pt x="134" y="969"/>
                    <a:pt x="34" y="1136"/>
                  </a:cubicBezTo>
                  <a:cubicBezTo>
                    <a:pt x="1" y="1202"/>
                    <a:pt x="1" y="1269"/>
                    <a:pt x="1" y="1336"/>
                  </a:cubicBezTo>
                  <a:cubicBezTo>
                    <a:pt x="34" y="1402"/>
                    <a:pt x="67" y="1503"/>
                    <a:pt x="101" y="1569"/>
                  </a:cubicBezTo>
                  <a:cubicBezTo>
                    <a:pt x="201" y="1703"/>
                    <a:pt x="334" y="1836"/>
                    <a:pt x="501" y="1936"/>
                  </a:cubicBezTo>
                  <a:cubicBezTo>
                    <a:pt x="634" y="2003"/>
                    <a:pt x="801" y="2036"/>
                    <a:pt x="968" y="2070"/>
                  </a:cubicBezTo>
                  <a:cubicBezTo>
                    <a:pt x="1168" y="2070"/>
                    <a:pt x="1368" y="2103"/>
                    <a:pt x="1568" y="2103"/>
                  </a:cubicBezTo>
                  <a:cubicBezTo>
                    <a:pt x="1602" y="2136"/>
                    <a:pt x="1602" y="2203"/>
                    <a:pt x="1635" y="2236"/>
                  </a:cubicBezTo>
                  <a:cubicBezTo>
                    <a:pt x="1669" y="2336"/>
                    <a:pt x="1735" y="2403"/>
                    <a:pt x="1802" y="2503"/>
                  </a:cubicBezTo>
                  <a:cubicBezTo>
                    <a:pt x="1850" y="2576"/>
                    <a:pt x="1969" y="2701"/>
                    <a:pt x="2068" y="2701"/>
                  </a:cubicBezTo>
                  <a:cubicBezTo>
                    <a:pt x="2106" y="2701"/>
                    <a:pt x="2141" y="2683"/>
                    <a:pt x="2169" y="2637"/>
                  </a:cubicBezTo>
                  <a:cubicBezTo>
                    <a:pt x="2236" y="2570"/>
                    <a:pt x="2269" y="2503"/>
                    <a:pt x="2269" y="2437"/>
                  </a:cubicBezTo>
                  <a:cubicBezTo>
                    <a:pt x="2302" y="2370"/>
                    <a:pt x="2336" y="2303"/>
                    <a:pt x="2369" y="2270"/>
                  </a:cubicBezTo>
                  <a:cubicBezTo>
                    <a:pt x="2402" y="2270"/>
                    <a:pt x="2436" y="2236"/>
                    <a:pt x="2469" y="2203"/>
                  </a:cubicBezTo>
                  <a:cubicBezTo>
                    <a:pt x="2469" y="2170"/>
                    <a:pt x="2436" y="2103"/>
                    <a:pt x="2369" y="2103"/>
                  </a:cubicBezTo>
                  <a:cubicBezTo>
                    <a:pt x="2336" y="2070"/>
                    <a:pt x="2269" y="2070"/>
                    <a:pt x="2236" y="2036"/>
                  </a:cubicBezTo>
                  <a:cubicBezTo>
                    <a:pt x="2302" y="2003"/>
                    <a:pt x="2369" y="2003"/>
                    <a:pt x="2436" y="1970"/>
                  </a:cubicBezTo>
                  <a:cubicBezTo>
                    <a:pt x="2502" y="1936"/>
                    <a:pt x="2603" y="1903"/>
                    <a:pt x="2669" y="1869"/>
                  </a:cubicBezTo>
                  <a:cubicBezTo>
                    <a:pt x="2836" y="1736"/>
                    <a:pt x="3036" y="1636"/>
                    <a:pt x="3270" y="1569"/>
                  </a:cubicBezTo>
                  <a:cubicBezTo>
                    <a:pt x="3311" y="1561"/>
                    <a:pt x="3355" y="1557"/>
                    <a:pt x="3400" y="1557"/>
                  </a:cubicBezTo>
                  <a:cubicBezTo>
                    <a:pt x="3534" y="1557"/>
                    <a:pt x="3678" y="1594"/>
                    <a:pt x="3803" y="1669"/>
                  </a:cubicBezTo>
                  <a:cubicBezTo>
                    <a:pt x="3903" y="1736"/>
                    <a:pt x="3970" y="1803"/>
                    <a:pt x="4004" y="1869"/>
                  </a:cubicBezTo>
                  <a:cubicBezTo>
                    <a:pt x="4037" y="1903"/>
                    <a:pt x="4104" y="1970"/>
                    <a:pt x="4137" y="1970"/>
                  </a:cubicBezTo>
                  <a:cubicBezTo>
                    <a:pt x="4204" y="1936"/>
                    <a:pt x="4204" y="1836"/>
                    <a:pt x="4204" y="1803"/>
                  </a:cubicBezTo>
                  <a:cubicBezTo>
                    <a:pt x="4170" y="1703"/>
                    <a:pt x="4170" y="1569"/>
                    <a:pt x="4104" y="1469"/>
                  </a:cubicBezTo>
                  <a:cubicBezTo>
                    <a:pt x="4070" y="1402"/>
                    <a:pt x="4037" y="1336"/>
                    <a:pt x="4004" y="1269"/>
                  </a:cubicBezTo>
                  <a:cubicBezTo>
                    <a:pt x="3937" y="1236"/>
                    <a:pt x="3937" y="1136"/>
                    <a:pt x="4004" y="1102"/>
                  </a:cubicBezTo>
                  <a:lnTo>
                    <a:pt x="4070" y="1002"/>
                  </a:lnTo>
                  <a:cubicBezTo>
                    <a:pt x="4137" y="802"/>
                    <a:pt x="4170" y="602"/>
                    <a:pt x="4137" y="435"/>
                  </a:cubicBezTo>
                  <a:cubicBezTo>
                    <a:pt x="4070" y="435"/>
                    <a:pt x="3970" y="468"/>
                    <a:pt x="3903" y="535"/>
                  </a:cubicBezTo>
                  <a:lnTo>
                    <a:pt x="3870" y="602"/>
                  </a:lnTo>
                  <a:cubicBezTo>
                    <a:pt x="3803" y="635"/>
                    <a:pt x="3737" y="702"/>
                    <a:pt x="3670" y="735"/>
                  </a:cubicBezTo>
                  <a:cubicBezTo>
                    <a:pt x="3543" y="837"/>
                    <a:pt x="3396" y="881"/>
                    <a:pt x="3244" y="881"/>
                  </a:cubicBezTo>
                  <a:cubicBezTo>
                    <a:pt x="3197" y="881"/>
                    <a:pt x="3150" y="877"/>
                    <a:pt x="3103" y="869"/>
                  </a:cubicBezTo>
                  <a:cubicBezTo>
                    <a:pt x="3003" y="835"/>
                    <a:pt x="2903" y="802"/>
                    <a:pt x="2836" y="735"/>
                  </a:cubicBezTo>
                  <a:cubicBezTo>
                    <a:pt x="2869" y="735"/>
                    <a:pt x="2869" y="669"/>
                    <a:pt x="2869" y="635"/>
                  </a:cubicBezTo>
                  <a:cubicBezTo>
                    <a:pt x="2836" y="569"/>
                    <a:pt x="2769" y="535"/>
                    <a:pt x="2703" y="502"/>
                  </a:cubicBezTo>
                  <a:cubicBezTo>
                    <a:pt x="2669" y="502"/>
                    <a:pt x="2536" y="402"/>
                    <a:pt x="2436" y="368"/>
                  </a:cubicBezTo>
                  <a:cubicBezTo>
                    <a:pt x="2236" y="235"/>
                    <a:pt x="2035" y="202"/>
                    <a:pt x="1869" y="102"/>
                  </a:cubicBezTo>
                  <a:cubicBezTo>
                    <a:pt x="1783" y="37"/>
                    <a:pt x="1696" y="0"/>
                    <a:pt x="16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" name="Google Shape;267;p14"/>
            <p:cNvSpPr/>
            <p:nvPr/>
          </p:nvSpPr>
          <p:spPr>
            <a:xfrm>
              <a:off x="4353725" y="4125912"/>
              <a:ext cx="162779" cy="104312"/>
            </a:xfrm>
            <a:custGeom>
              <a:avLst/>
              <a:gdLst/>
              <a:ahLst/>
              <a:cxnLst/>
              <a:rect l="l" t="t" r="r" b="b"/>
              <a:pathLst>
                <a:path w="4204" h="2694" extrusionOk="0">
                  <a:moveTo>
                    <a:pt x="1642" y="1"/>
                  </a:moveTo>
                  <a:cubicBezTo>
                    <a:pt x="1578" y="1"/>
                    <a:pt x="1509" y="17"/>
                    <a:pt x="1434" y="47"/>
                  </a:cubicBezTo>
                  <a:cubicBezTo>
                    <a:pt x="1368" y="81"/>
                    <a:pt x="1301" y="147"/>
                    <a:pt x="1268" y="214"/>
                  </a:cubicBezTo>
                  <a:cubicBezTo>
                    <a:pt x="1234" y="247"/>
                    <a:pt x="1201" y="281"/>
                    <a:pt x="1168" y="347"/>
                  </a:cubicBezTo>
                  <a:cubicBezTo>
                    <a:pt x="1101" y="347"/>
                    <a:pt x="1001" y="381"/>
                    <a:pt x="934" y="414"/>
                  </a:cubicBezTo>
                  <a:cubicBezTo>
                    <a:pt x="734" y="481"/>
                    <a:pt x="567" y="581"/>
                    <a:pt x="400" y="714"/>
                  </a:cubicBezTo>
                  <a:cubicBezTo>
                    <a:pt x="234" y="814"/>
                    <a:pt x="133" y="981"/>
                    <a:pt x="33" y="1148"/>
                  </a:cubicBezTo>
                  <a:cubicBezTo>
                    <a:pt x="0" y="1181"/>
                    <a:pt x="0" y="1248"/>
                    <a:pt x="0" y="1315"/>
                  </a:cubicBezTo>
                  <a:cubicBezTo>
                    <a:pt x="33" y="1415"/>
                    <a:pt x="67" y="1482"/>
                    <a:pt x="100" y="1548"/>
                  </a:cubicBezTo>
                  <a:cubicBezTo>
                    <a:pt x="200" y="1715"/>
                    <a:pt x="334" y="1849"/>
                    <a:pt x="500" y="1915"/>
                  </a:cubicBezTo>
                  <a:cubicBezTo>
                    <a:pt x="634" y="1982"/>
                    <a:pt x="801" y="2049"/>
                    <a:pt x="967" y="2049"/>
                  </a:cubicBezTo>
                  <a:cubicBezTo>
                    <a:pt x="1168" y="2082"/>
                    <a:pt x="1368" y="2082"/>
                    <a:pt x="1568" y="2082"/>
                  </a:cubicBezTo>
                  <a:cubicBezTo>
                    <a:pt x="1601" y="2149"/>
                    <a:pt x="1601" y="2182"/>
                    <a:pt x="1635" y="2215"/>
                  </a:cubicBezTo>
                  <a:cubicBezTo>
                    <a:pt x="1668" y="2316"/>
                    <a:pt x="1735" y="2416"/>
                    <a:pt x="1801" y="2482"/>
                  </a:cubicBezTo>
                  <a:cubicBezTo>
                    <a:pt x="1852" y="2559"/>
                    <a:pt x="1981" y="2694"/>
                    <a:pt x="2099" y="2694"/>
                  </a:cubicBezTo>
                  <a:cubicBezTo>
                    <a:pt x="2135" y="2694"/>
                    <a:pt x="2170" y="2681"/>
                    <a:pt x="2202" y="2649"/>
                  </a:cubicBezTo>
                  <a:cubicBezTo>
                    <a:pt x="2235" y="2582"/>
                    <a:pt x="2268" y="2482"/>
                    <a:pt x="2268" y="2416"/>
                  </a:cubicBezTo>
                  <a:cubicBezTo>
                    <a:pt x="2302" y="2349"/>
                    <a:pt x="2335" y="2282"/>
                    <a:pt x="2402" y="2249"/>
                  </a:cubicBezTo>
                  <a:cubicBezTo>
                    <a:pt x="2402" y="2249"/>
                    <a:pt x="2468" y="2215"/>
                    <a:pt x="2468" y="2182"/>
                  </a:cubicBezTo>
                  <a:cubicBezTo>
                    <a:pt x="2468" y="2149"/>
                    <a:pt x="2435" y="2115"/>
                    <a:pt x="2402" y="2082"/>
                  </a:cubicBezTo>
                  <a:cubicBezTo>
                    <a:pt x="2335" y="2082"/>
                    <a:pt x="2268" y="2049"/>
                    <a:pt x="2235" y="2015"/>
                  </a:cubicBezTo>
                  <a:cubicBezTo>
                    <a:pt x="2302" y="2015"/>
                    <a:pt x="2368" y="1982"/>
                    <a:pt x="2435" y="1982"/>
                  </a:cubicBezTo>
                  <a:cubicBezTo>
                    <a:pt x="2535" y="1949"/>
                    <a:pt x="2602" y="1915"/>
                    <a:pt x="2669" y="1849"/>
                  </a:cubicBezTo>
                  <a:cubicBezTo>
                    <a:pt x="2869" y="1715"/>
                    <a:pt x="3069" y="1648"/>
                    <a:pt x="3269" y="1582"/>
                  </a:cubicBezTo>
                  <a:cubicBezTo>
                    <a:pt x="3319" y="1573"/>
                    <a:pt x="3369" y="1569"/>
                    <a:pt x="3419" y="1569"/>
                  </a:cubicBezTo>
                  <a:cubicBezTo>
                    <a:pt x="3567" y="1569"/>
                    <a:pt x="3711" y="1607"/>
                    <a:pt x="3836" y="1682"/>
                  </a:cubicBezTo>
                  <a:cubicBezTo>
                    <a:pt x="3903" y="1715"/>
                    <a:pt x="3970" y="1782"/>
                    <a:pt x="4036" y="1882"/>
                  </a:cubicBezTo>
                  <a:cubicBezTo>
                    <a:pt x="4063" y="1909"/>
                    <a:pt x="4090" y="1958"/>
                    <a:pt x="4135" y="1958"/>
                  </a:cubicBezTo>
                  <a:cubicBezTo>
                    <a:pt x="4145" y="1958"/>
                    <a:pt x="4157" y="1955"/>
                    <a:pt x="4170" y="1949"/>
                  </a:cubicBezTo>
                  <a:cubicBezTo>
                    <a:pt x="4203" y="1915"/>
                    <a:pt x="4203" y="1815"/>
                    <a:pt x="4203" y="1782"/>
                  </a:cubicBezTo>
                  <a:cubicBezTo>
                    <a:pt x="4203" y="1682"/>
                    <a:pt x="4170" y="1548"/>
                    <a:pt x="4103" y="1482"/>
                  </a:cubicBezTo>
                  <a:cubicBezTo>
                    <a:pt x="4070" y="1382"/>
                    <a:pt x="4036" y="1315"/>
                    <a:pt x="3970" y="1248"/>
                  </a:cubicBezTo>
                  <a:cubicBezTo>
                    <a:pt x="3936" y="1215"/>
                    <a:pt x="3936" y="1115"/>
                    <a:pt x="3970" y="1081"/>
                  </a:cubicBezTo>
                  <a:cubicBezTo>
                    <a:pt x="4003" y="1048"/>
                    <a:pt x="4036" y="1015"/>
                    <a:pt x="4070" y="981"/>
                  </a:cubicBezTo>
                  <a:cubicBezTo>
                    <a:pt x="4136" y="781"/>
                    <a:pt x="4170" y="614"/>
                    <a:pt x="4136" y="414"/>
                  </a:cubicBezTo>
                  <a:cubicBezTo>
                    <a:pt x="4070" y="414"/>
                    <a:pt x="3970" y="448"/>
                    <a:pt x="3903" y="548"/>
                  </a:cubicBezTo>
                  <a:lnTo>
                    <a:pt x="3869" y="581"/>
                  </a:lnTo>
                  <a:cubicBezTo>
                    <a:pt x="3803" y="648"/>
                    <a:pt x="3736" y="681"/>
                    <a:pt x="3669" y="748"/>
                  </a:cubicBezTo>
                  <a:cubicBezTo>
                    <a:pt x="3544" y="823"/>
                    <a:pt x="3400" y="860"/>
                    <a:pt x="3252" y="860"/>
                  </a:cubicBezTo>
                  <a:cubicBezTo>
                    <a:pt x="3202" y="860"/>
                    <a:pt x="3152" y="856"/>
                    <a:pt x="3102" y="848"/>
                  </a:cubicBezTo>
                  <a:cubicBezTo>
                    <a:pt x="3002" y="814"/>
                    <a:pt x="2902" y="781"/>
                    <a:pt x="2835" y="748"/>
                  </a:cubicBezTo>
                  <a:cubicBezTo>
                    <a:pt x="2869" y="714"/>
                    <a:pt x="2869" y="681"/>
                    <a:pt x="2869" y="614"/>
                  </a:cubicBezTo>
                  <a:cubicBezTo>
                    <a:pt x="2835" y="581"/>
                    <a:pt x="2769" y="548"/>
                    <a:pt x="2702" y="514"/>
                  </a:cubicBezTo>
                  <a:cubicBezTo>
                    <a:pt x="2635" y="481"/>
                    <a:pt x="2535" y="381"/>
                    <a:pt x="2435" y="347"/>
                  </a:cubicBezTo>
                  <a:cubicBezTo>
                    <a:pt x="2235" y="247"/>
                    <a:pt x="2035" y="181"/>
                    <a:pt x="1868" y="81"/>
                  </a:cubicBezTo>
                  <a:cubicBezTo>
                    <a:pt x="1795" y="26"/>
                    <a:pt x="1721" y="1"/>
                    <a:pt x="16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14"/>
            <p:cNvSpPr/>
            <p:nvPr/>
          </p:nvSpPr>
          <p:spPr>
            <a:xfrm>
              <a:off x="5623658" y="3195952"/>
              <a:ext cx="164057" cy="104583"/>
            </a:xfrm>
            <a:custGeom>
              <a:avLst/>
              <a:gdLst/>
              <a:ahLst/>
              <a:cxnLst/>
              <a:rect l="l" t="t" r="r" b="b"/>
              <a:pathLst>
                <a:path w="4237" h="2701" extrusionOk="0">
                  <a:moveTo>
                    <a:pt x="1618" y="0"/>
                  </a:moveTo>
                  <a:cubicBezTo>
                    <a:pt x="1567" y="0"/>
                    <a:pt x="1516" y="11"/>
                    <a:pt x="1468" y="35"/>
                  </a:cubicBezTo>
                  <a:cubicBezTo>
                    <a:pt x="1402" y="102"/>
                    <a:pt x="1335" y="168"/>
                    <a:pt x="1268" y="235"/>
                  </a:cubicBezTo>
                  <a:cubicBezTo>
                    <a:pt x="1235" y="268"/>
                    <a:pt x="1235" y="302"/>
                    <a:pt x="1201" y="335"/>
                  </a:cubicBezTo>
                  <a:cubicBezTo>
                    <a:pt x="1101" y="368"/>
                    <a:pt x="1035" y="402"/>
                    <a:pt x="968" y="402"/>
                  </a:cubicBezTo>
                  <a:cubicBezTo>
                    <a:pt x="768" y="502"/>
                    <a:pt x="601" y="602"/>
                    <a:pt x="434" y="735"/>
                  </a:cubicBezTo>
                  <a:cubicBezTo>
                    <a:pt x="267" y="835"/>
                    <a:pt x="134" y="969"/>
                    <a:pt x="67" y="1136"/>
                  </a:cubicBezTo>
                  <a:cubicBezTo>
                    <a:pt x="1" y="1202"/>
                    <a:pt x="1" y="1269"/>
                    <a:pt x="1" y="1336"/>
                  </a:cubicBezTo>
                  <a:cubicBezTo>
                    <a:pt x="34" y="1402"/>
                    <a:pt x="67" y="1503"/>
                    <a:pt x="134" y="1569"/>
                  </a:cubicBezTo>
                  <a:cubicBezTo>
                    <a:pt x="234" y="1736"/>
                    <a:pt x="367" y="1836"/>
                    <a:pt x="501" y="1936"/>
                  </a:cubicBezTo>
                  <a:cubicBezTo>
                    <a:pt x="668" y="2003"/>
                    <a:pt x="834" y="2036"/>
                    <a:pt x="968" y="2070"/>
                  </a:cubicBezTo>
                  <a:cubicBezTo>
                    <a:pt x="1168" y="2103"/>
                    <a:pt x="1368" y="2103"/>
                    <a:pt x="1602" y="2103"/>
                  </a:cubicBezTo>
                  <a:cubicBezTo>
                    <a:pt x="1602" y="2136"/>
                    <a:pt x="1635" y="2203"/>
                    <a:pt x="1668" y="2236"/>
                  </a:cubicBezTo>
                  <a:cubicBezTo>
                    <a:pt x="1702" y="2336"/>
                    <a:pt x="1735" y="2403"/>
                    <a:pt x="1802" y="2503"/>
                  </a:cubicBezTo>
                  <a:cubicBezTo>
                    <a:pt x="1874" y="2576"/>
                    <a:pt x="1982" y="2701"/>
                    <a:pt x="2086" y="2701"/>
                  </a:cubicBezTo>
                  <a:cubicBezTo>
                    <a:pt x="2126" y="2701"/>
                    <a:pt x="2165" y="2683"/>
                    <a:pt x="2202" y="2637"/>
                  </a:cubicBezTo>
                  <a:cubicBezTo>
                    <a:pt x="2235" y="2570"/>
                    <a:pt x="2269" y="2503"/>
                    <a:pt x="2302" y="2437"/>
                  </a:cubicBezTo>
                  <a:cubicBezTo>
                    <a:pt x="2302" y="2370"/>
                    <a:pt x="2336" y="2303"/>
                    <a:pt x="2402" y="2270"/>
                  </a:cubicBezTo>
                  <a:cubicBezTo>
                    <a:pt x="2436" y="2270"/>
                    <a:pt x="2469" y="2236"/>
                    <a:pt x="2469" y="2203"/>
                  </a:cubicBezTo>
                  <a:cubicBezTo>
                    <a:pt x="2502" y="2170"/>
                    <a:pt x="2436" y="2103"/>
                    <a:pt x="2402" y="2103"/>
                  </a:cubicBezTo>
                  <a:cubicBezTo>
                    <a:pt x="2336" y="2070"/>
                    <a:pt x="2302" y="2070"/>
                    <a:pt x="2235" y="2036"/>
                  </a:cubicBezTo>
                  <a:cubicBezTo>
                    <a:pt x="2302" y="2036"/>
                    <a:pt x="2402" y="2003"/>
                    <a:pt x="2469" y="1970"/>
                  </a:cubicBezTo>
                  <a:cubicBezTo>
                    <a:pt x="2536" y="1970"/>
                    <a:pt x="2636" y="1903"/>
                    <a:pt x="2702" y="1869"/>
                  </a:cubicBezTo>
                  <a:cubicBezTo>
                    <a:pt x="2869" y="1736"/>
                    <a:pt x="3069" y="1636"/>
                    <a:pt x="3270" y="1603"/>
                  </a:cubicBezTo>
                  <a:cubicBezTo>
                    <a:pt x="3340" y="1579"/>
                    <a:pt x="3411" y="1568"/>
                    <a:pt x="3481" y="1568"/>
                  </a:cubicBezTo>
                  <a:cubicBezTo>
                    <a:pt x="3607" y="1568"/>
                    <a:pt x="3729" y="1605"/>
                    <a:pt x="3837" y="1669"/>
                  </a:cubicBezTo>
                  <a:cubicBezTo>
                    <a:pt x="3903" y="1736"/>
                    <a:pt x="3970" y="1803"/>
                    <a:pt x="4037" y="1869"/>
                  </a:cubicBezTo>
                  <a:cubicBezTo>
                    <a:pt x="4070" y="1903"/>
                    <a:pt x="4137" y="1970"/>
                    <a:pt x="4170" y="1970"/>
                  </a:cubicBezTo>
                  <a:cubicBezTo>
                    <a:pt x="4237" y="1936"/>
                    <a:pt x="4204" y="1836"/>
                    <a:pt x="4204" y="1803"/>
                  </a:cubicBezTo>
                  <a:cubicBezTo>
                    <a:pt x="4204" y="1669"/>
                    <a:pt x="4170" y="1569"/>
                    <a:pt x="4137" y="1469"/>
                  </a:cubicBezTo>
                  <a:cubicBezTo>
                    <a:pt x="4103" y="1402"/>
                    <a:pt x="4037" y="1336"/>
                    <a:pt x="4003" y="1269"/>
                  </a:cubicBezTo>
                  <a:cubicBezTo>
                    <a:pt x="3937" y="1202"/>
                    <a:pt x="3937" y="1136"/>
                    <a:pt x="4003" y="1102"/>
                  </a:cubicBezTo>
                  <a:cubicBezTo>
                    <a:pt x="4037" y="1036"/>
                    <a:pt x="4070" y="1002"/>
                    <a:pt x="4070" y="969"/>
                  </a:cubicBezTo>
                  <a:cubicBezTo>
                    <a:pt x="4137" y="802"/>
                    <a:pt x="4170" y="602"/>
                    <a:pt x="4170" y="435"/>
                  </a:cubicBezTo>
                  <a:cubicBezTo>
                    <a:pt x="4070" y="435"/>
                    <a:pt x="4003" y="468"/>
                    <a:pt x="3937" y="535"/>
                  </a:cubicBezTo>
                  <a:lnTo>
                    <a:pt x="3870" y="602"/>
                  </a:lnTo>
                  <a:cubicBezTo>
                    <a:pt x="3803" y="635"/>
                    <a:pt x="3770" y="702"/>
                    <a:pt x="3703" y="735"/>
                  </a:cubicBezTo>
                  <a:cubicBezTo>
                    <a:pt x="3539" y="818"/>
                    <a:pt x="3374" y="877"/>
                    <a:pt x="3209" y="877"/>
                  </a:cubicBezTo>
                  <a:cubicBezTo>
                    <a:pt x="3174" y="877"/>
                    <a:pt x="3138" y="875"/>
                    <a:pt x="3103" y="869"/>
                  </a:cubicBezTo>
                  <a:cubicBezTo>
                    <a:pt x="3003" y="835"/>
                    <a:pt x="2936" y="802"/>
                    <a:pt x="2836" y="735"/>
                  </a:cubicBezTo>
                  <a:cubicBezTo>
                    <a:pt x="2869" y="735"/>
                    <a:pt x="2903" y="669"/>
                    <a:pt x="2869" y="635"/>
                  </a:cubicBezTo>
                  <a:cubicBezTo>
                    <a:pt x="2836" y="569"/>
                    <a:pt x="2769" y="535"/>
                    <a:pt x="2702" y="502"/>
                  </a:cubicBezTo>
                  <a:cubicBezTo>
                    <a:pt x="2636" y="468"/>
                    <a:pt x="2536" y="402"/>
                    <a:pt x="2436" y="335"/>
                  </a:cubicBezTo>
                  <a:cubicBezTo>
                    <a:pt x="2269" y="235"/>
                    <a:pt x="2069" y="202"/>
                    <a:pt x="1869" y="102"/>
                  </a:cubicBezTo>
                  <a:cubicBezTo>
                    <a:pt x="1804" y="37"/>
                    <a:pt x="1712" y="0"/>
                    <a:pt x="16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" name="Google Shape;269;p14"/>
            <p:cNvSpPr/>
            <p:nvPr/>
          </p:nvSpPr>
          <p:spPr>
            <a:xfrm>
              <a:off x="8185080" y="3961698"/>
              <a:ext cx="162779" cy="104621"/>
            </a:xfrm>
            <a:custGeom>
              <a:avLst/>
              <a:gdLst/>
              <a:ahLst/>
              <a:cxnLst/>
              <a:rect l="l" t="t" r="r" b="b"/>
              <a:pathLst>
                <a:path w="4204" h="2702" extrusionOk="0">
                  <a:moveTo>
                    <a:pt x="1601" y="1"/>
                  </a:moveTo>
                  <a:cubicBezTo>
                    <a:pt x="1549" y="1"/>
                    <a:pt x="1494" y="12"/>
                    <a:pt x="1435" y="35"/>
                  </a:cubicBezTo>
                  <a:cubicBezTo>
                    <a:pt x="1368" y="102"/>
                    <a:pt x="1302" y="136"/>
                    <a:pt x="1268" y="236"/>
                  </a:cubicBezTo>
                  <a:cubicBezTo>
                    <a:pt x="1235" y="269"/>
                    <a:pt x="1202" y="302"/>
                    <a:pt x="1168" y="336"/>
                  </a:cubicBezTo>
                  <a:cubicBezTo>
                    <a:pt x="1101" y="369"/>
                    <a:pt x="1001" y="369"/>
                    <a:pt x="935" y="402"/>
                  </a:cubicBezTo>
                  <a:cubicBezTo>
                    <a:pt x="735" y="502"/>
                    <a:pt x="568" y="603"/>
                    <a:pt x="401" y="736"/>
                  </a:cubicBezTo>
                  <a:cubicBezTo>
                    <a:pt x="234" y="836"/>
                    <a:pt x="134" y="969"/>
                    <a:pt x="34" y="1136"/>
                  </a:cubicBezTo>
                  <a:cubicBezTo>
                    <a:pt x="1" y="1203"/>
                    <a:pt x="1" y="1270"/>
                    <a:pt x="1" y="1336"/>
                  </a:cubicBezTo>
                  <a:cubicBezTo>
                    <a:pt x="34" y="1403"/>
                    <a:pt x="67" y="1503"/>
                    <a:pt x="101" y="1570"/>
                  </a:cubicBezTo>
                  <a:cubicBezTo>
                    <a:pt x="201" y="1703"/>
                    <a:pt x="334" y="1837"/>
                    <a:pt x="501" y="1937"/>
                  </a:cubicBezTo>
                  <a:cubicBezTo>
                    <a:pt x="634" y="2004"/>
                    <a:pt x="801" y="2037"/>
                    <a:pt x="968" y="2070"/>
                  </a:cubicBezTo>
                  <a:cubicBezTo>
                    <a:pt x="1168" y="2070"/>
                    <a:pt x="1368" y="2104"/>
                    <a:pt x="1568" y="2104"/>
                  </a:cubicBezTo>
                  <a:cubicBezTo>
                    <a:pt x="1602" y="2137"/>
                    <a:pt x="1602" y="2170"/>
                    <a:pt x="1635" y="2237"/>
                  </a:cubicBezTo>
                  <a:cubicBezTo>
                    <a:pt x="1669" y="2337"/>
                    <a:pt x="1735" y="2404"/>
                    <a:pt x="1802" y="2504"/>
                  </a:cubicBezTo>
                  <a:cubicBezTo>
                    <a:pt x="1850" y="2576"/>
                    <a:pt x="1969" y="2701"/>
                    <a:pt x="2068" y="2701"/>
                  </a:cubicBezTo>
                  <a:cubicBezTo>
                    <a:pt x="2106" y="2701"/>
                    <a:pt x="2141" y="2683"/>
                    <a:pt x="2169" y="2637"/>
                  </a:cubicBezTo>
                  <a:cubicBezTo>
                    <a:pt x="2236" y="2571"/>
                    <a:pt x="2269" y="2504"/>
                    <a:pt x="2269" y="2437"/>
                  </a:cubicBezTo>
                  <a:cubicBezTo>
                    <a:pt x="2302" y="2370"/>
                    <a:pt x="2336" y="2304"/>
                    <a:pt x="2369" y="2270"/>
                  </a:cubicBezTo>
                  <a:cubicBezTo>
                    <a:pt x="2402" y="2270"/>
                    <a:pt x="2436" y="2237"/>
                    <a:pt x="2469" y="2204"/>
                  </a:cubicBezTo>
                  <a:cubicBezTo>
                    <a:pt x="2469" y="2170"/>
                    <a:pt x="2436" y="2104"/>
                    <a:pt x="2369" y="2104"/>
                  </a:cubicBezTo>
                  <a:cubicBezTo>
                    <a:pt x="2336" y="2070"/>
                    <a:pt x="2269" y="2037"/>
                    <a:pt x="2236" y="2037"/>
                  </a:cubicBezTo>
                  <a:cubicBezTo>
                    <a:pt x="2302" y="2004"/>
                    <a:pt x="2369" y="2004"/>
                    <a:pt x="2436" y="1970"/>
                  </a:cubicBezTo>
                  <a:cubicBezTo>
                    <a:pt x="2502" y="1937"/>
                    <a:pt x="2603" y="1903"/>
                    <a:pt x="2669" y="1870"/>
                  </a:cubicBezTo>
                  <a:cubicBezTo>
                    <a:pt x="2836" y="1737"/>
                    <a:pt x="3036" y="1637"/>
                    <a:pt x="3270" y="1570"/>
                  </a:cubicBezTo>
                  <a:cubicBezTo>
                    <a:pt x="3311" y="1562"/>
                    <a:pt x="3355" y="1557"/>
                    <a:pt x="3400" y="1557"/>
                  </a:cubicBezTo>
                  <a:cubicBezTo>
                    <a:pt x="3534" y="1557"/>
                    <a:pt x="3678" y="1595"/>
                    <a:pt x="3803" y="1670"/>
                  </a:cubicBezTo>
                  <a:cubicBezTo>
                    <a:pt x="3903" y="1737"/>
                    <a:pt x="3970" y="1803"/>
                    <a:pt x="4037" y="1870"/>
                  </a:cubicBezTo>
                  <a:cubicBezTo>
                    <a:pt x="4037" y="1903"/>
                    <a:pt x="4104" y="1970"/>
                    <a:pt x="4137" y="1970"/>
                  </a:cubicBezTo>
                  <a:cubicBezTo>
                    <a:pt x="4204" y="1937"/>
                    <a:pt x="4204" y="1837"/>
                    <a:pt x="4204" y="1803"/>
                  </a:cubicBezTo>
                  <a:cubicBezTo>
                    <a:pt x="4170" y="1670"/>
                    <a:pt x="4137" y="1570"/>
                    <a:pt x="4104" y="1470"/>
                  </a:cubicBezTo>
                  <a:cubicBezTo>
                    <a:pt x="4070" y="1403"/>
                    <a:pt x="4037" y="1336"/>
                    <a:pt x="3970" y="1270"/>
                  </a:cubicBezTo>
                  <a:cubicBezTo>
                    <a:pt x="3937" y="1203"/>
                    <a:pt x="3937" y="1170"/>
                    <a:pt x="3970" y="1103"/>
                  </a:cubicBezTo>
                  <a:cubicBezTo>
                    <a:pt x="4004" y="1070"/>
                    <a:pt x="4037" y="1036"/>
                    <a:pt x="4070" y="969"/>
                  </a:cubicBezTo>
                  <a:cubicBezTo>
                    <a:pt x="4137" y="803"/>
                    <a:pt x="4170" y="603"/>
                    <a:pt x="4137" y="436"/>
                  </a:cubicBezTo>
                  <a:cubicBezTo>
                    <a:pt x="4070" y="436"/>
                    <a:pt x="3970" y="469"/>
                    <a:pt x="3903" y="536"/>
                  </a:cubicBezTo>
                  <a:lnTo>
                    <a:pt x="3870" y="603"/>
                  </a:lnTo>
                  <a:cubicBezTo>
                    <a:pt x="3803" y="636"/>
                    <a:pt x="3737" y="703"/>
                    <a:pt x="3670" y="736"/>
                  </a:cubicBezTo>
                  <a:cubicBezTo>
                    <a:pt x="3543" y="838"/>
                    <a:pt x="3396" y="881"/>
                    <a:pt x="3244" y="881"/>
                  </a:cubicBezTo>
                  <a:cubicBezTo>
                    <a:pt x="3197" y="881"/>
                    <a:pt x="3150" y="877"/>
                    <a:pt x="3103" y="869"/>
                  </a:cubicBezTo>
                  <a:cubicBezTo>
                    <a:pt x="3003" y="836"/>
                    <a:pt x="2903" y="803"/>
                    <a:pt x="2836" y="736"/>
                  </a:cubicBezTo>
                  <a:cubicBezTo>
                    <a:pt x="2869" y="703"/>
                    <a:pt x="2869" y="669"/>
                    <a:pt x="2869" y="636"/>
                  </a:cubicBezTo>
                  <a:cubicBezTo>
                    <a:pt x="2836" y="569"/>
                    <a:pt x="2769" y="536"/>
                    <a:pt x="2703" y="502"/>
                  </a:cubicBezTo>
                  <a:cubicBezTo>
                    <a:pt x="2636" y="469"/>
                    <a:pt x="2536" y="402"/>
                    <a:pt x="2436" y="336"/>
                  </a:cubicBezTo>
                  <a:cubicBezTo>
                    <a:pt x="2236" y="236"/>
                    <a:pt x="2035" y="202"/>
                    <a:pt x="1869" y="102"/>
                  </a:cubicBezTo>
                  <a:cubicBezTo>
                    <a:pt x="1783" y="38"/>
                    <a:pt x="1696" y="1"/>
                    <a:pt x="16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14"/>
            <p:cNvSpPr/>
            <p:nvPr/>
          </p:nvSpPr>
          <p:spPr>
            <a:xfrm>
              <a:off x="6063797" y="4126895"/>
              <a:ext cx="164057" cy="102337"/>
            </a:xfrm>
            <a:custGeom>
              <a:avLst/>
              <a:gdLst/>
              <a:ahLst/>
              <a:cxnLst/>
              <a:rect l="l" t="t" r="r" b="b"/>
              <a:pathLst>
                <a:path w="4237" h="2643" extrusionOk="0">
                  <a:moveTo>
                    <a:pt x="1554" y="0"/>
                  </a:moveTo>
                  <a:cubicBezTo>
                    <a:pt x="1503" y="0"/>
                    <a:pt x="1452" y="11"/>
                    <a:pt x="1401" y="37"/>
                  </a:cubicBezTo>
                  <a:cubicBezTo>
                    <a:pt x="1301" y="103"/>
                    <a:pt x="1268" y="170"/>
                    <a:pt x="1201" y="237"/>
                  </a:cubicBezTo>
                  <a:cubicBezTo>
                    <a:pt x="1168" y="270"/>
                    <a:pt x="1168" y="337"/>
                    <a:pt x="1134" y="370"/>
                  </a:cubicBezTo>
                  <a:cubicBezTo>
                    <a:pt x="1068" y="404"/>
                    <a:pt x="968" y="404"/>
                    <a:pt x="901" y="470"/>
                  </a:cubicBezTo>
                  <a:cubicBezTo>
                    <a:pt x="701" y="537"/>
                    <a:pt x="534" y="670"/>
                    <a:pt x="367" y="804"/>
                  </a:cubicBezTo>
                  <a:cubicBezTo>
                    <a:pt x="234" y="904"/>
                    <a:pt x="100" y="1037"/>
                    <a:pt x="34" y="1204"/>
                  </a:cubicBezTo>
                  <a:cubicBezTo>
                    <a:pt x="0" y="1271"/>
                    <a:pt x="0" y="1338"/>
                    <a:pt x="0" y="1404"/>
                  </a:cubicBezTo>
                  <a:cubicBezTo>
                    <a:pt x="34" y="1471"/>
                    <a:pt x="100" y="1571"/>
                    <a:pt x="134" y="1638"/>
                  </a:cubicBezTo>
                  <a:cubicBezTo>
                    <a:pt x="234" y="1771"/>
                    <a:pt x="401" y="1905"/>
                    <a:pt x="567" y="1971"/>
                  </a:cubicBezTo>
                  <a:cubicBezTo>
                    <a:pt x="701" y="2038"/>
                    <a:pt x="868" y="2071"/>
                    <a:pt x="1034" y="2071"/>
                  </a:cubicBezTo>
                  <a:lnTo>
                    <a:pt x="1635" y="2071"/>
                  </a:lnTo>
                  <a:cubicBezTo>
                    <a:pt x="1668" y="2105"/>
                    <a:pt x="1668" y="2172"/>
                    <a:pt x="1702" y="2205"/>
                  </a:cubicBezTo>
                  <a:cubicBezTo>
                    <a:pt x="1768" y="2305"/>
                    <a:pt x="1802" y="2372"/>
                    <a:pt x="1868" y="2472"/>
                  </a:cubicBezTo>
                  <a:cubicBezTo>
                    <a:pt x="1938" y="2541"/>
                    <a:pt x="2055" y="2643"/>
                    <a:pt x="2154" y="2643"/>
                  </a:cubicBezTo>
                  <a:cubicBezTo>
                    <a:pt x="2198" y="2643"/>
                    <a:pt x="2238" y="2623"/>
                    <a:pt x="2269" y="2572"/>
                  </a:cubicBezTo>
                  <a:cubicBezTo>
                    <a:pt x="2335" y="2505"/>
                    <a:pt x="2335" y="2438"/>
                    <a:pt x="2369" y="2372"/>
                  </a:cubicBezTo>
                  <a:cubicBezTo>
                    <a:pt x="2369" y="2305"/>
                    <a:pt x="2402" y="2238"/>
                    <a:pt x="2469" y="2205"/>
                  </a:cubicBezTo>
                  <a:cubicBezTo>
                    <a:pt x="2502" y="2172"/>
                    <a:pt x="2502" y="2138"/>
                    <a:pt x="2535" y="2105"/>
                  </a:cubicBezTo>
                  <a:cubicBezTo>
                    <a:pt x="2569" y="2071"/>
                    <a:pt x="2502" y="2038"/>
                    <a:pt x="2435" y="2005"/>
                  </a:cubicBezTo>
                  <a:cubicBezTo>
                    <a:pt x="2402" y="2005"/>
                    <a:pt x="2335" y="1971"/>
                    <a:pt x="2302" y="1971"/>
                  </a:cubicBezTo>
                  <a:cubicBezTo>
                    <a:pt x="2369" y="1938"/>
                    <a:pt x="2435" y="1938"/>
                    <a:pt x="2502" y="1905"/>
                  </a:cubicBezTo>
                  <a:cubicBezTo>
                    <a:pt x="2569" y="1871"/>
                    <a:pt x="2669" y="1838"/>
                    <a:pt x="2736" y="1771"/>
                  </a:cubicBezTo>
                  <a:cubicBezTo>
                    <a:pt x="2902" y="1638"/>
                    <a:pt x="3103" y="1538"/>
                    <a:pt x="3303" y="1471"/>
                  </a:cubicBezTo>
                  <a:cubicBezTo>
                    <a:pt x="3362" y="1447"/>
                    <a:pt x="3425" y="1436"/>
                    <a:pt x="3491" y="1436"/>
                  </a:cubicBezTo>
                  <a:cubicBezTo>
                    <a:pt x="3611" y="1436"/>
                    <a:pt x="3741" y="1473"/>
                    <a:pt x="3870" y="1538"/>
                  </a:cubicBezTo>
                  <a:cubicBezTo>
                    <a:pt x="3936" y="1571"/>
                    <a:pt x="4003" y="1638"/>
                    <a:pt x="4070" y="1705"/>
                  </a:cubicBezTo>
                  <a:cubicBezTo>
                    <a:pt x="4097" y="1732"/>
                    <a:pt x="4146" y="1780"/>
                    <a:pt x="4181" y="1780"/>
                  </a:cubicBezTo>
                  <a:cubicBezTo>
                    <a:pt x="4189" y="1780"/>
                    <a:pt x="4197" y="1778"/>
                    <a:pt x="4203" y="1771"/>
                  </a:cubicBezTo>
                  <a:cubicBezTo>
                    <a:pt x="4237" y="1771"/>
                    <a:pt x="4237" y="1671"/>
                    <a:pt x="4237" y="1604"/>
                  </a:cubicBezTo>
                  <a:cubicBezTo>
                    <a:pt x="4237" y="1504"/>
                    <a:pt x="4170" y="1404"/>
                    <a:pt x="4137" y="1338"/>
                  </a:cubicBezTo>
                  <a:cubicBezTo>
                    <a:pt x="4103" y="1238"/>
                    <a:pt x="4037" y="1171"/>
                    <a:pt x="4003" y="1137"/>
                  </a:cubicBezTo>
                  <a:cubicBezTo>
                    <a:pt x="3936" y="1071"/>
                    <a:pt x="3936" y="1004"/>
                    <a:pt x="3970" y="937"/>
                  </a:cubicBezTo>
                  <a:cubicBezTo>
                    <a:pt x="4003" y="904"/>
                    <a:pt x="4037" y="871"/>
                    <a:pt x="4037" y="837"/>
                  </a:cubicBezTo>
                  <a:cubicBezTo>
                    <a:pt x="4103" y="637"/>
                    <a:pt x="4137" y="470"/>
                    <a:pt x="4103" y="270"/>
                  </a:cubicBezTo>
                  <a:cubicBezTo>
                    <a:pt x="4003" y="270"/>
                    <a:pt x="3936" y="337"/>
                    <a:pt x="3870" y="404"/>
                  </a:cubicBezTo>
                  <a:lnTo>
                    <a:pt x="3836" y="437"/>
                  </a:lnTo>
                  <a:cubicBezTo>
                    <a:pt x="3770" y="504"/>
                    <a:pt x="3736" y="570"/>
                    <a:pt x="3670" y="604"/>
                  </a:cubicBezTo>
                  <a:cubicBezTo>
                    <a:pt x="3531" y="714"/>
                    <a:pt x="3370" y="779"/>
                    <a:pt x="3205" y="779"/>
                  </a:cubicBezTo>
                  <a:cubicBezTo>
                    <a:pt x="3171" y="779"/>
                    <a:pt x="3137" y="776"/>
                    <a:pt x="3103" y="771"/>
                  </a:cubicBezTo>
                  <a:cubicBezTo>
                    <a:pt x="3002" y="737"/>
                    <a:pt x="2902" y="704"/>
                    <a:pt x="2802" y="670"/>
                  </a:cubicBezTo>
                  <a:cubicBezTo>
                    <a:pt x="2836" y="637"/>
                    <a:pt x="2836" y="604"/>
                    <a:pt x="2836" y="570"/>
                  </a:cubicBezTo>
                  <a:cubicBezTo>
                    <a:pt x="2802" y="504"/>
                    <a:pt x="2736" y="470"/>
                    <a:pt x="2669" y="437"/>
                  </a:cubicBezTo>
                  <a:cubicBezTo>
                    <a:pt x="2602" y="437"/>
                    <a:pt x="2469" y="337"/>
                    <a:pt x="2402" y="304"/>
                  </a:cubicBezTo>
                  <a:cubicBezTo>
                    <a:pt x="2202" y="203"/>
                    <a:pt x="2002" y="170"/>
                    <a:pt x="1802" y="70"/>
                  </a:cubicBezTo>
                  <a:cubicBezTo>
                    <a:pt x="1719" y="29"/>
                    <a:pt x="1637" y="0"/>
                    <a:pt x="15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14"/>
            <p:cNvSpPr/>
            <p:nvPr/>
          </p:nvSpPr>
          <p:spPr>
            <a:xfrm>
              <a:off x="7108985" y="3373177"/>
              <a:ext cx="165373" cy="100672"/>
            </a:xfrm>
            <a:custGeom>
              <a:avLst/>
              <a:gdLst/>
              <a:ahLst/>
              <a:cxnLst/>
              <a:rect l="l" t="t" r="r" b="b"/>
              <a:pathLst>
                <a:path w="4271" h="2600" extrusionOk="0">
                  <a:moveTo>
                    <a:pt x="1485" y="0"/>
                  </a:moveTo>
                  <a:cubicBezTo>
                    <a:pt x="1410" y="0"/>
                    <a:pt x="1335" y="25"/>
                    <a:pt x="1268" y="75"/>
                  </a:cubicBezTo>
                  <a:cubicBezTo>
                    <a:pt x="1168" y="142"/>
                    <a:pt x="1101" y="275"/>
                    <a:pt x="1068" y="409"/>
                  </a:cubicBezTo>
                  <a:cubicBezTo>
                    <a:pt x="968" y="442"/>
                    <a:pt x="901" y="475"/>
                    <a:pt x="834" y="509"/>
                  </a:cubicBezTo>
                  <a:cubicBezTo>
                    <a:pt x="634" y="609"/>
                    <a:pt x="467" y="742"/>
                    <a:pt x="334" y="876"/>
                  </a:cubicBezTo>
                  <a:cubicBezTo>
                    <a:pt x="201" y="1009"/>
                    <a:pt x="101" y="1176"/>
                    <a:pt x="34" y="1343"/>
                  </a:cubicBezTo>
                  <a:cubicBezTo>
                    <a:pt x="0" y="1409"/>
                    <a:pt x="0" y="1476"/>
                    <a:pt x="34" y="1543"/>
                  </a:cubicBezTo>
                  <a:cubicBezTo>
                    <a:pt x="67" y="1610"/>
                    <a:pt x="101" y="1710"/>
                    <a:pt x="167" y="1743"/>
                  </a:cubicBezTo>
                  <a:cubicBezTo>
                    <a:pt x="267" y="1910"/>
                    <a:pt x="434" y="2010"/>
                    <a:pt x="601" y="2077"/>
                  </a:cubicBezTo>
                  <a:cubicBezTo>
                    <a:pt x="695" y="2100"/>
                    <a:pt x="806" y="2124"/>
                    <a:pt x="922" y="2124"/>
                  </a:cubicBezTo>
                  <a:cubicBezTo>
                    <a:pt x="970" y="2124"/>
                    <a:pt x="1019" y="2120"/>
                    <a:pt x="1068" y="2110"/>
                  </a:cubicBezTo>
                  <a:cubicBezTo>
                    <a:pt x="1268" y="2110"/>
                    <a:pt x="1468" y="2110"/>
                    <a:pt x="1668" y="2077"/>
                  </a:cubicBezTo>
                  <a:cubicBezTo>
                    <a:pt x="1702" y="2110"/>
                    <a:pt x="1735" y="2143"/>
                    <a:pt x="1768" y="2210"/>
                  </a:cubicBezTo>
                  <a:cubicBezTo>
                    <a:pt x="1802" y="2277"/>
                    <a:pt x="1868" y="2377"/>
                    <a:pt x="1969" y="2444"/>
                  </a:cubicBezTo>
                  <a:cubicBezTo>
                    <a:pt x="2015" y="2513"/>
                    <a:pt x="2143" y="2600"/>
                    <a:pt x="2250" y="2600"/>
                  </a:cubicBezTo>
                  <a:cubicBezTo>
                    <a:pt x="2297" y="2600"/>
                    <a:pt x="2339" y="2584"/>
                    <a:pt x="2369" y="2544"/>
                  </a:cubicBezTo>
                  <a:cubicBezTo>
                    <a:pt x="2402" y="2444"/>
                    <a:pt x="2436" y="2377"/>
                    <a:pt x="2436" y="2310"/>
                  </a:cubicBezTo>
                  <a:cubicBezTo>
                    <a:pt x="2436" y="2243"/>
                    <a:pt x="2469" y="2177"/>
                    <a:pt x="2502" y="2110"/>
                  </a:cubicBezTo>
                  <a:cubicBezTo>
                    <a:pt x="2536" y="2110"/>
                    <a:pt x="2569" y="2077"/>
                    <a:pt x="2602" y="2043"/>
                  </a:cubicBezTo>
                  <a:cubicBezTo>
                    <a:pt x="2602" y="2010"/>
                    <a:pt x="2536" y="1977"/>
                    <a:pt x="2502" y="1943"/>
                  </a:cubicBezTo>
                  <a:cubicBezTo>
                    <a:pt x="2436" y="1943"/>
                    <a:pt x="2369" y="1943"/>
                    <a:pt x="2335" y="1910"/>
                  </a:cubicBezTo>
                  <a:cubicBezTo>
                    <a:pt x="2402" y="1876"/>
                    <a:pt x="2469" y="1876"/>
                    <a:pt x="2536" y="1843"/>
                  </a:cubicBezTo>
                  <a:cubicBezTo>
                    <a:pt x="2602" y="1810"/>
                    <a:pt x="2669" y="1743"/>
                    <a:pt x="2769" y="1676"/>
                  </a:cubicBezTo>
                  <a:cubicBezTo>
                    <a:pt x="2903" y="1543"/>
                    <a:pt x="3103" y="1409"/>
                    <a:pt x="3303" y="1343"/>
                  </a:cubicBezTo>
                  <a:cubicBezTo>
                    <a:pt x="3386" y="1293"/>
                    <a:pt x="3478" y="1268"/>
                    <a:pt x="3574" y="1268"/>
                  </a:cubicBezTo>
                  <a:cubicBezTo>
                    <a:pt x="3670" y="1268"/>
                    <a:pt x="3770" y="1293"/>
                    <a:pt x="3870" y="1343"/>
                  </a:cubicBezTo>
                  <a:cubicBezTo>
                    <a:pt x="3937" y="1376"/>
                    <a:pt x="4003" y="1443"/>
                    <a:pt x="4103" y="1510"/>
                  </a:cubicBezTo>
                  <a:cubicBezTo>
                    <a:pt x="4103" y="1510"/>
                    <a:pt x="4146" y="1552"/>
                    <a:pt x="4197" y="1552"/>
                  </a:cubicBezTo>
                  <a:cubicBezTo>
                    <a:pt x="4210" y="1552"/>
                    <a:pt x="4224" y="1550"/>
                    <a:pt x="4237" y="1543"/>
                  </a:cubicBezTo>
                  <a:cubicBezTo>
                    <a:pt x="4270" y="1510"/>
                    <a:pt x="4237" y="1409"/>
                    <a:pt x="4237" y="1376"/>
                  </a:cubicBezTo>
                  <a:cubicBezTo>
                    <a:pt x="4237" y="1276"/>
                    <a:pt x="4203" y="1209"/>
                    <a:pt x="4137" y="1109"/>
                  </a:cubicBezTo>
                  <a:cubicBezTo>
                    <a:pt x="4103" y="1043"/>
                    <a:pt x="4037" y="976"/>
                    <a:pt x="4003" y="942"/>
                  </a:cubicBezTo>
                  <a:cubicBezTo>
                    <a:pt x="3937" y="876"/>
                    <a:pt x="3903" y="809"/>
                    <a:pt x="3970" y="742"/>
                  </a:cubicBezTo>
                  <a:cubicBezTo>
                    <a:pt x="3970" y="709"/>
                    <a:pt x="4003" y="676"/>
                    <a:pt x="4003" y="642"/>
                  </a:cubicBezTo>
                  <a:cubicBezTo>
                    <a:pt x="4070" y="442"/>
                    <a:pt x="4070" y="242"/>
                    <a:pt x="4003" y="75"/>
                  </a:cubicBezTo>
                  <a:cubicBezTo>
                    <a:pt x="3937" y="75"/>
                    <a:pt x="3837" y="142"/>
                    <a:pt x="3803" y="209"/>
                  </a:cubicBezTo>
                  <a:lnTo>
                    <a:pt x="3770" y="275"/>
                  </a:lnTo>
                  <a:cubicBezTo>
                    <a:pt x="3703" y="342"/>
                    <a:pt x="3670" y="409"/>
                    <a:pt x="3603" y="442"/>
                  </a:cubicBezTo>
                  <a:cubicBezTo>
                    <a:pt x="3436" y="576"/>
                    <a:pt x="3236" y="642"/>
                    <a:pt x="3036" y="642"/>
                  </a:cubicBezTo>
                  <a:cubicBezTo>
                    <a:pt x="2936" y="642"/>
                    <a:pt x="2836" y="609"/>
                    <a:pt x="2769" y="576"/>
                  </a:cubicBezTo>
                  <a:cubicBezTo>
                    <a:pt x="2769" y="542"/>
                    <a:pt x="2769" y="475"/>
                    <a:pt x="2769" y="475"/>
                  </a:cubicBezTo>
                  <a:cubicBezTo>
                    <a:pt x="2736" y="409"/>
                    <a:pt x="2636" y="375"/>
                    <a:pt x="2569" y="375"/>
                  </a:cubicBezTo>
                  <a:lnTo>
                    <a:pt x="2302" y="242"/>
                  </a:lnTo>
                  <a:cubicBezTo>
                    <a:pt x="2102" y="175"/>
                    <a:pt x="1868" y="142"/>
                    <a:pt x="1702" y="75"/>
                  </a:cubicBezTo>
                  <a:cubicBezTo>
                    <a:pt x="1635" y="25"/>
                    <a:pt x="1560" y="0"/>
                    <a:pt x="14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" name="Google Shape;272;p14"/>
            <p:cNvSpPr/>
            <p:nvPr/>
          </p:nvSpPr>
          <p:spPr>
            <a:xfrm>
              <a:off x="6308513" y="3445091"/>
              <a:ext cx="165334" cy="100362"/>
            </a:xfrm>
            <a:custGeom>
              <a:avLst/>
              <a:gdLst/>
              <a:ahLst/>
              <a:cxnLst/>
              <a:rect l="l" t="t" r="r" b="b"/>
              <a:pathLst>
                <a:path w="4270" h="2592" extrusionOk="0">
                  <a:moveTo>
                    <a:pt x="1489" y="1"/>
                  </a:moveTo>
                  <a:cubicBezTo>
                    <a:pt x="1418" y="1"/>
                    <a:pt x="1351" y="17"/>
                    <a:pt x="1301" y="51"/>
                  </a:cubicBezTo>
                  <a:cubicBezTo>
                    <a:pt x="1234" y="117"/>
                    <a:pt x="1168" y="184"/>
                    <a:pt x="1134" y="251"/>
                  </a:cubicBezTo>
                  <a:cubicBezTo>
                    <a:pt x="1101" y="318"/>
                    <a:pt x="1068" y="351"/>
                    <a:pt x="1068" y="384"/>
                  </a:cubicBezTo>
                  <a:cubicBezTo>
                    <a:pt x="967" y="418"/>
                    <a:pt x="901" y="451"/>
                    <a:pt x="834" y="484"/>
                  </a:cubicBezTo>
                  <a:cubicBezTo>
                    <a:pt x="667" y="618"/>
                    <a:pt x="500" y="718"/>
                    <a:pt x="367" y="885"/>
                  </a:cubicBezTo>
                  <a:cubicBezTo>
                    <a:pt x="200" y="1018"/>
                    <a:pt x="100" y="1152"/>
                    <a:pt x="33" y="1352"/>
                  </a:cubicBezTo>
                  <a:cubicBezTo>
                    <a:pt x="0" y="1418"/>
                    <a:pt x="0" y="1485"/>
                    <a:pt x="33" y="1552"/>
                  </a:cubicBezTo>
                  <a:cubicBezTo>
                    <a:pt x="67" y="1619"/>
                    <a:pt x="134" y="1685"/>
                    <a:pt x="200" y="1752"/>
                  </a:cubicBezTo>
                  <a:cubicBezTo>
                    <a:pt x="300" y="1885"/>
                    <a:pt x="434" y="1986"/>
                    <a:pt x="601" y="2052"/>
                  </a:cubicBezTo>
                  <a:cubicBezTo>
                    <a:pt x="767" y="2119"/>
                    <a:pt x="934" y="2119"/>
                    <a:pt x="1068" y="2119"/>
                  </a:cubicBezTo>
                  <a:cubicBezTo>
                    <a:pt x="1268" y="2119"/>
                    <a:pt x="1468" y="2086"/>
                    <a:pt x="1668" y="2086"/>
                  </a:cubicBezTo>
                  <a:lnTo>
                    <a:pt x="1768" y="2186"/>
                  </a:lnTo>
                  <a:cubicBezTo>
                    <a:pt x="1835" y="2286"/>
                    <a:pt x="1901" y="2352"/>
                    <a:pt x="1968" y="2453"/>
                  </a:cubicBezTo>
                  <a:cubicBezTo>
                    <a:pt x="2037" y="2498"/>
                    <a:pt x="2153" y="2591"/>
                    <a:pt x="2251" y="2591"/>
                  </a:cubicBezTo>
                  <a:cubicBezTo>
                    <a:pt x="2296" y="2591"/>
                    <a:pt x="2337" y="2572"/>
                    <a:pt x="2368" y="2519"/>
                  </a:cubicBezTo>
                  <a:cubicBezTo>
                    <a:pt x="2402" y="2453"/>
                    <a:pt x="2435" y="2386"/>
                    <a:pt x="2435" y="2286"/>
                  </a:cubicBezTo>
                  <a:cubicBezTo>
                    <a:pt x="2435" y="2219"/>
                    <a:pt x="2469" y="2152"/>
                    <a:pt x="2535" y="2119"/>
                  </a:cubicBezTo>
                  <a:cubicBezTo>
                    <a:pt x="2535" y="2086"/>
                    <a:pt x="2602" y="2086"/>
                    <a:pt x="2602" y="2052"/>
                  </a:cubicBezTo>
                  <a:cubicBezTo>
                    <a:pt x="2602" y="2019"/>
                    <a:pt x="2535" y="1952"/>
                    <a:pt x="2502" y="1952"/>
                  </a:cubicBezTo>
                  <a:cubicBezTo>
                    <a:pt x="2435" y="1952"/>
                    <a:pt x="2402" y="1919"/>
                    <a:pt x="2335" y="1919"/>
                  </a:cubicBezTo>
                  <a:cubicBezTo>
                    <a:pt x="2402" y="1885"/>
                    <a:pt x="2469" y="1852"/>
                    <a:pt x="2535" y="1819"/>
                  </a:cubicBezTo>
                  <a:cubicBezTo>
                    <a:pt x="2602" y="1785"/>
                    <a:pt x="2702" y="1752"/>
                    <a:pt x="2769" y="1685"/>
                  </a:cubicBezTo>
                  <a:cubicBezTo>
                    <a:pt x="2902" y="1519"/>
                    <a:pt x="3102" y="1385"/>
                    <a:pt x="3302" y="1318"/>
                  </a:cubicBezTo>
                  <a:cubicBezTo>
                    <a:pt x="3386" y="1268"/>
                    <a:pt x="3478" y="1243"/>
                    <a:pt x="3569" y="1243"/>
                  </a:cubicBezTo>
                  <a:cubicBezTo>
                    <a:pt x="3661" y="1243"/>
                    <a:pt x="3753" y="1268"/>
                    <a:pt x="3836" y="1318"/>
                  </a:cubicBezTo>
                  <a:cubicBezTo>
                    <a:pt x="3936" y="1352"/>
                    <a:pt x="4003" y="1418"/>
                    <a:pt x="4070" y="1485"/>
                  </a:cubicBezTo>
                  <a:cubicBezTo>
                    <a:pt x="4096" y="1485"/>
                    <a:pt x="4144" y="1528"/>
                    <a:pt x="4180" y="1528"/>
                  </a:cubicBezTo>
                  <a:cubicBezTo>
                    <a:pt x="4188" y="1528"/>
                    <a:pt x="4196" y="1525"/>
                    <a:pt x="4203" y="1519"/>
                  </a:cubicBezTo>
                  <a:cubicBezTo>
                    <a:pt x="4270" y="1485"/>
                    <a:pt x="4236" y="1385"/>
                    <a:pt x="4236" y="1352"/>
                  </a:cubicBezTo>
                  <a:cubicBezTo>
                    <a:pt x="4236" y="1285"/>
                    <a:pt x="4203" y="1185"/>
                    <a:pt x="4136" y="1118"/>
                  </a:cubicBezTo>
                  <a:cubicBezTo>
                    <a:pt x="4103" y="1018"/>
                    <a:pt x="4070" y="985"/>
                    <a:pt x="4003" y="918"/>
                  </a:cubicBezTo>
                  <a:cubicBezTo>
                    <a:pt x="3936" y="885"/>
                    <a:pt x="3903" y="785"/>
                    <a:pt x="3970" y="751"/>
                  </a:cubicBezTo>
                  <a:cubicBezTo>
                    <a:pt x="3970" y="685"/>
                    <a:pt x="4003" y="651"/>
                    <a:pt x="4036" y="618"/>
                  </a:cubicBezTo>
                  <a:cubicBezTo>
                    <a:pt x="4070" y="418"/>
                    <a:pt x="4070" y="251"/>
                    <a:pt x="4036" y="51"/>
                  </a:cubicBezTo>
                  <a:cubicBezTo>
                    <a:pt x="3936" y="84"/>
                    <a:pt x="3870" y="117"/>
                    <a:pt x="3803" y="218"/>
                  </a:cubicBezTo>
                  <a:lnTo>
                    <a:pt x="3769" y="251"/>
                  </a:lnTo>
                  <a:cubicBezTo>
                    <a:pt x="3703" y="318"/>
                    <a:pt x="3669" y="384"/>
                    <a:pt x="3603" y="451"/>
                  </a:cubicBezTo>
                  <a:cubicBezTo>
                    <a:pt x="3458" y="538"/>
                    <a:pt x="3314" y="624"/>
                    <a:pt x="3148" y="624"/>
                  </a:cubicBezTo>
                  <a:cubicBezTo>
                    <a:pt x="3122" y="624"/>
                    <a:pt x="3096" y="622"/>
                    <a:pt x="3069" y="618"/>
                  </a:cubicBezTo>
                  <a:cubicBezTo>
                    <a:pt x="2936" y="618"/>
                    <a:pt x="2869" y="618"/>
                    <a:pt x="2769" y="551"/>
                  </a:cubicBezTo>
                  <a:cubicBezTo>
                    <a:pt x="2802" y="518"/>
                    <a:pt x="2802" y="484"/>
                    <a:pt x="2769" y="451"/>
                  </a:cubicBezTo>
                  <a:cubicBezTo>
                    <a:pt x="2702" y="418"/>
                    <a:pt x="2669" y="351"/>
                    <a:pt x="2602" y="351"/>
                  </a:cubicBezTo>
                  <a:cubicBezTo>
                    <a:pt x="2502" y="318"/>
                    <a:pt x="2402" y="284"/>
                    <a:pt x="2302" y="218"/>
                  </a:cubicBezTo>
                  <a:cubicBezTo>
                    <a:pt x="2102" y="151"/>
                    <a:pt x="1901" y="117"/>
                    <a:pt x="1701" y="51"/>
                  </a:cubicBezTo>
                  <a:cubicBezTo>
                    <a:pt x="1635" y="17"/>
                    <a:pt x="1560" y="1"/>
                    <a:pt x="14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" name="Google Shape;273;p14"/>
            <p:cNvSpPr/>
            <p:nvPr/>
          </p:nvSpPr>
          <p:spPr>
            <a:xfrm>
              <a:off x="8119441" y="3445105"/>
              <a:ext cx="165334" cy="100324"/>
            </a:xfrm>
            <a:custGeom>
              <a:avLst/>
              <a:gdLst/>
              <a:ahLst/>
              <a:cxnLst/>
              <a:rect l="l" t="t" r="r" b="b"/>
              <a:pathLst>
                <a:path w="4270" h="2591" extrusionOk="0">
                  <a:moveTo>
                    <a:pt x="1485" y="1"/>
                  </a:moveTo>
                  <a:cubicBezTo>
                    <a:pt x="1410" y="1"/>
                    <a:pt x="1334" y="18"/>
                    <a:pt x="1268" y="51"/>
                  </a:cubicBezTo>
                  <a:cubicBezTo>
                    <a:pt x="1201" y="118"/>
                    <a:pt x="1134" y="184"/>
                    <a:pt x="1101" y="251"/>
                  </a:cubicBezTo>
                  <a:cubicBezTo>
                    <a:pt x="1101" y="284"/>
                    <a:pt x="1068" y="351"/>
                    <a:pt x="1068" y="384"/>
                  </a:cubicBezTo>
                  <a:cubicBezTo>
                    <a:pt x="968" y="418"/>
                    <a:pt x="901" y="451"/>
                    <a:pt x="834" y="485"/>
                  </a:cubicBezTo>
                  <a:cubicBezTo>
                    <a:pt x="634" y="585"/>
                    <a:pt x="467" y="718"/>
                    <a:pt x="334" y="885"/>
                  </a:cubicBezTo>
                  <a:cubicBezTo>
                    <a:pt x="200" y="985"/>
                    <a:pt x="100" y="1152"/>
                    <a:pt x="34" y="1318"/>
                  </a:cubicBezTo>
                  <a:cubicBezTo>
                    <a:pt x="0" y="1385"/>
                    <a:pt x="0" y="1485"/>
                    <a:pt x="34" y="1552"/>
                  </a:cubicBezTo>
                  <a:cubicBezTo>
                    <a:pt x="67" y="1619"/>
                    <a:pt x="100" y="1685"/>
                    <a:pt x="167" y="1752"/>
                  </a:cubicBezTo>
                  <a:cubicBezTo>
                    <a:pt x="300" y="1886"/>
                    <a:pt x="434" y="1986"/>
                    <a:pt x="601" y="2052"/>
                  </a:cubicBezTo>
                  <a:cubicBezTo>
                    <a:pt x="734" y="2086"/>
                    <a:pt x="901" y="2119"/>
                    <a:pt x="1068" y="2119"/>
                  </a:cubicBezTo>
                  <a:cubicBezTo>
                    <a:pt x="1268" y="2119"/>
                    <a:pt x="1468" y="2086"/>
                    <a:pt x="1668" y="2052"/>
                  </a:cubicBezTo>
                  <a:lnTo>
                    <a:pt x="1768" y="2186"/>
                  </a:lnTo>
                  <a:cubicBezTo>
                    <a:pt x="1801" y="2286"/>
                    <a:pt x="1868" y="2353"/>
                    <a:pt x="1968" y="2419"/>
                  </a:cubicBezTo>
                  <a:cubicBezTo>
                    <a:pt x="2015" y="2489"/>
                    <a:pt x="2141" y="2590"/>
                    <a:pt x="2248" y="2590"/>
                  </a:cubicBezTo>
                  <a:cubicBezTo>
                    <a:pt x="2295" y="2590"/>
                    <a:pt x="2338" y="2570"/>
                    <a:pt x="2369" y="2519"/>
                  </a:cubicBezTo>
                  <a:cubicBezTo>
                    <a:pt x="2402" y="2453"/>
                    <a:pt x="2435" y="2386"/>
                    <a:pt x="2435" y="2286"/>
                  </a:cubicBezTo>
                  <a:cubicBezTo>
                    <a:pt x="2435" y="2219"/>
                    <a:pt x="2469" y="2152"/>
                    <a:pt x="2535" y="2119"/>
                  </a:cubicBezTo>
                  <a:cubicBezTo>
                    <a:pt x="2535" y="2119"/>
                    <a:pt x="2569" y="2052"/>
                    <a:pt x="2602" y="2052"/>
                  </a:cubicBezTo>
                  <a:cubicBezTo>
                    <a:pt x="2602" y="2019"/>
                    <a:pt x="2535" y="1952"/>
                    <a:pt x="2502" y="1952"/>
                  </a:cubicBezTo>
                  <a:cubicBezTo>
                    <a:pt x="2435" y="1919"/>
                    <a:pt x="2402" y="1919"/>
                    <a:pt x="2335" y="1886"/>
                  </a:cubicBezTo>
                  <a:cubicBezTo>
                    <a:pt x="2402" y="1886"/>
                    <a:pt x="2469" y="1852"/>
                    <a:pt x="2535" y="1819"/>
                  </a:cubicBezTo>
                  <a:cubicBezTo>
                    <a:pt x="2602" y="1785"/>
                    <a:pt x="2702" y="1719"/>
                    <a:pt x="2769" y="1685"/>
                  </a:cubicBezTo>
                  <a:cubicBezTo>
                    <a:pt x="2902" y="1519"/>
                    <a:pt x="3102" y="1419"/>
                    <a:pt x="3303" y="1318"/>
                  </a:cubicBezTo>
                  <a:cubicBezTo>
                    <a:pt x="3386" y="1285"/>
                    <a:pt x="3478" y="1268"/>
                    <a:pt x="3574" y="1268"/>
                  </a:cubicBezTo>
                  <a:cubicBezTo>
                    <a:pt x="3669" y="1268"/>
                    <a:pt x="3770" y="1285"/>
                    <a:pt x="3870" y="1318"/>
                  </a:cubicBezTo>
                  <a:cubicBezTo>
                    <a:pt x="3936" y="1352"/>
                    <a:pt x="4003" y="1419"/>
                    <a:pt x="4103" y="1485"/>
                  </a:cubicBezTo>
                  <a:cubicBezTo>
                    <a:pt x="4136" y="1519"/>
                    <a:pt x="4170" y="1552"/>
                    <a:pt x="4237" y="1552"/>
                  </a:cubicBezTo>
                  <a:cubicBezTo>
                    <a:pt x="4270" y="1519"/>
                    <a:pt x="4237" y="1419"/>
                    <a:pt x="4237" y="1385"/>
                  </a:cubicBezTo>
                  <a:cubicBezTo>
                    <a:pt x="4237" y="1285"/>
                    <a:pt x="4203" y="1185"/>
                    <a:pt x="4136" y="1085"/>
                  </a:cubicBezTo>
                  <a:cubicBezTo>
                    <a:pt x="4103" y="1018"/>
                    <a:pt x="4036" y="952"/>
                    <a:pt x="4003" y="918"/>
                  </a:cubicBezTo>
                  <a:cubicBezTo>
                    <a:pt x="3936" y="851"/>
                    <a:pt x="3903" y="818"/>
                    <a:pt x="3970" y="751"/>
                  </a:cubicBezTo>
                  <a:cubicBezTo>
                    <a:pt x="4003" y="651"/>
                    <a:pt x="4003" y="651"/>
                    <a:pt x="4003" y="618"/>
                  </a:cubicBezTo>
                  <a:cubicBezTo>
                    <a:pt x="4070" y="418"/>
                    <a:pt x="4070" y="251"/>
                    <a:pt x="4003" y="51"/>
                  </a:cubicBezTo>
                  <a:cubicBezTo>
                    <a:pt x="3936" y="84"/>
                    <a:pt x="3836" y="118"/>
                    <a:pt x="3803" y="218"/>
                  </a:cubicBezTo>
                  <a:lnTo>
                    <a:pt x="3770" y="251"/>
                  </a:lnTo>
                  <a:cubicBezTo>
                    <a:pt x="3703" y="318"/>
                    <a:pt x="3669" y="384"/>
                    <a:pt x="3603" y="451"/>
                  </a:cubicBezTo>
                  <a:cubicBezTo>
                    <a:pt x="3458" y="538"/>
                    <a:pt x="3289" y="624"/>
                    <a:pt x="3116" y="624"/>
                  </a:cubicBezTo>
                  <a:cubicBezTo>
                    <a:pt x="3089" y="624"/>
                    <a:pt x="3063" y="622"/>
                    <a:pt x="3036" y="618"/>
                  </a:cubicBezTo>
                  <a:cubicBezTo>
                    <a:pt x="2936" y="618"/>
                    <a:pt x="2836" y="585"/>
                    <a:pt x="2769" y="551"/>
                  </a:cubicBezTo>
                  <a:cubicBezTo>
                    <a:pt x="2769" y="518"/>
                    <a:pt x="2769" y="485"/>
                    <a:pt x="2769" y="451"/>
                  </a:cubicBezTo>
                  <a:cubicBezTo>
                    <a:pt x="2702" y="384"/>
                    <a:pt x="2635" y="351"/>
                    <a:pt x="2569" y="351"/>
                  </a:cubicBezTo>
                  <a:cubicBezTo>
                    <a:pt x="2502" y="318"/>
                    <a:pt x="2402" y="251"/>
                    <a:pt x="2302" y="218"/>
                  </a:cubicBezTo>
                  <a:cubicBezTo>
                    <a:pt x="2102" y="151"/>
                    <a:pt x="1868" y="118"/>
                    <a:pt x="1701" y="51"/>
                  </a:cubicBezTo>
                  <a:cubicBezTo>
                    <a:pt x="1635" y="18"/>
                    <a:pt x="1560" y="1"/>
                    <a:pt x="14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" name="Google Shape;274;p14"/>
            <p:cNvSpPr/>
            <p:nvPr/>
          </p:nvSpPr>
          <p:spPr>
            <a:xfrm>
              <a:off x="6987126" y="4290502"/>
              <a:ext cx="165334" cy="102337"/>
            </a:xfrm>
            <a:custGeom>
              <a:avLst/>
              <a:gdLst/>
              <a:ahLst/>
              <a:cxnLst/>
              <a:rect l="l" t="t" r="r" b="b"/>
              <a:pathLst>
                <a:path w="4270" h="2643" extrusionOk="0">
                  <a:moveTo>
                    <a:pt x="1563" y="0"/>
                  </a:moveTo>
                  <a:cubicBezTo>
                    <a:pt x="1508" y="0"/>
                    <a:pt x="1452" y="11"/>
                    <a:pt x="1401" y="37"/>
                  </a:cubicBezTo>
                  <a:cubicBezTo>
                    <a:pt x="1334" y="103"/>
                    <a:pt x="1268" y="170"/>
                    <a:pt x="1201" y="237"/>
                  </a:cubicBezTo>
                  <a:cubicBezTo>
                    <a:pt x="1201" y="270"/>
                    <a:pt x="1168" y="337"/>
                    <a:pt x="1134" y="370"/>
                  </a:cubicBezTo>
                  <a:cubicBezTo>
                    <a:pt x="1068" y="370"/>
                    <a:pt x="968" y="404"/>
                    <a:pt x="901" y="470"/>
                  </a:cubicBezTo>
                  <a:cubicBezTo>
                    <a:pt x="734" y="537"/>
                    <a:pt x="534" y="670"/>
                    <a:pt x="400" y="804"/>
                  </a:cubicBezTo>
                  <a:cubicBezTo>
                    <a:pt x="234" y="904"/>
                    <a:pt x="134" y="1037"/>
                    <a:pt x="34" y="1204"/>
                  </a:cubicBezTo>
                  <a:cubicBezTo>
                    <a:pt x="0" y="1271"/>
                    <a:pt x="0" y="1338"/>
                    <a:pt x="34" y="1404"/>
                  </a:cubicBezTo>
                  <a:cubicBezTo>
                    <a:pt x="34" y="1471"/>
                    <a:pt x="100" y="1571"/>
                    <a:pt x="134" y="1638"/>
                  </a:cubicBezTo>
                  <a:cubicBezTo>
                    <a:pt x="234" y="1771"/>
                    <a:pt x="400" y="1905"/>
                    <a:pt x="567" y="1971"/>
                  </a:cubicBezTo>
                  <a:cubicBezTo>
                    <a:pt x="701" y="2038"/>
                    <a:pt x="867" y="2071"/>
                    <a:pt x="1034" y="2071"/>
                  </a:cubicBezTo>
                  <a:lnTo>
                    <a:pt x="1635" y="2071"/>
                  </a:lnTo>
                  <a:cubicBezTo>
                    <a:pt x="1668" y="2105"/>
                    <a:pt x="1701" y="2172"/>
                    <a:pt x="1701" y="2205"/>
                  </a:cubicBezTo>
                  <a:cubicBezTo>
                    <a:pt x="1768" y="2305"/>
                    <a:pt x="1835" y="2372"/>
                    <a:pt x="1902" y="2472"/>
                  </a:cubicBezTo>
                  <a:cubicBezTo>
                    <a:pt x="1948" y="2541"/>
                    <a:pt x="2058" y="2643"/>
                    <a:pt x="2166" y="2643"/>
                  </a:cubicBezTo>
                  <a:cubicBezTo>
                    <a:pt x="2214" y="2643"/>
                    <a:pt x="2261" y="2623"/>
                    <a:pt x="2302" y="2572"/>
                  </a:cubicBezTo>
                  <a:cubicBezTo>
                    <a:pt x="2335" y="2505"/>
                    <a:pt x="2369" y="2438"/>
                    <a:pt x="2369" y="2338"/>
                  </a:cubicBezTo>
                  <a:cubicBezTo>
                    <a:pt x="2369" y="2305"/>
                    <a:pt x="2402" y="2238"/>
                    <a:pt x="2469" y="2205"/>
                  </a:cubicBezTo>
                  <a:cubicBezTo>
                    <a:pt x="2502" y="2172"/>
                    <a:pt x="2535" y="2138"/>
                    <a:pt x="2535" y="2105"/>
                  </a:cubicBezTo>
                  <a:cubicBezTo>
                    <a:pt x="2569" y="2071"/>
                    <a:pt x="2502" y="2038"/>
                    <a:pt x="2469" y="2005"/>
                  </a:cubicBezTo>
                  <a:cubicBezTo>
                    <a:pt x="2402" y="2005"/>
                    <a:pt x="2335" y="2005"/>
                    <a:pt x="2302" y="1971"/>
                  </a:cubicBezTo>
                  <a:cubicBezTo>
                    <a:pt x="2369" y="1938"/>
                    <a:pt x="2435" y="1938"/>
                    <a:pt x="2502" y="1905"/>
                  </a:cubicBezTo>
                  <a:cubicBezTo>
                    <a:pt x="2569" y="1871"/>
                    <a:pt x="2669" y="1838"/>
                    <a:pt x="2735" y="1771"/>
                  </a:cubicBezTo>
                  <a:cubicBezTo>
                    <a:pt x="2902" y="1638"/>
                    <a:pt x="3102" y="1538"/>
                    <a:pt x="3303" y="1471"/>
                  </a:cubicBezTo>
                  <a:cubicBezTo>
                    <a:pt x="3373" y="1447"/>
                    <a:pt x="3444" y="1436"/>
                    <a:pt x="3514" y="1436"/>
                  </a:cubicBezTo>
                  <a:cubicBezTo>
                    <a:pt x="3640" y="1436"/>
                    <a:pt x="3762" y="1473"/>
                    <a:pt x="3870" y="1538"/>
                  </a:cubicBezTo>
                  <a:cubicBezTo>
                    <a:pt x="3936" y="1571"/>
                    <a:pt x="4003" y="1638"/>
                    <a:pt x="4070" y="1705"/>
                  </a:cubicBezTo>
                  <a:cubicBezTo>
                    <a:pt x="4097" y="1732"/>
                    <a:pt x="4146" y="1780"/>
                    <a:pt x="4181" y="1780"/>
                  </a:cubicBezTo>
                  <a:cubicBezTo>
                    <a:pt x="4189" y="1780"/>
                    <a:pt x="4197" y="1778"/>
                    <a:pt x="4203" y="1771"/>
                  </a:cubicBezTo>
                  <a:cubicBezTo>
                    <a:pt x="4270" y="1738"/>
                    <a:pt x="4237" y="1671"/>
                    <a:pt x="4237" y="1604"/>
                  </a:cubicBezTo>
                  <a:cubicBezTo>
                    <a:pt x="4237" y="1504"/>
                    <a:pt x="4170" y="1404"/>
                    <a:pt x="4136" y="1338"/>
                  </a:cubicBezTo>
                  <a:cubicBezTo>
                    <a:pt x="4070" y="1238"/>
                    <a:pt x="4036" y="1171"/>
                    <a:pt x="3970" y="1137"/>
                  </a:cubicBezTo>
                  <a:cubicBezTo>
                    <a:pt x="3936" y="1071"/>
                    <a:pt x="3903" y="1004"/>
                    <a:pt x="3970" y="937"/>
                  </a:cubicBezTo>
                  <a:cubicBezTo>
                    <a:pt x="4003" y="904"/>
                    <a:pt x="4036" y="871"/>
                    <a:pt x="4070" y="837"/>
                  </a:cubicBezTo>
                  <a:cubicBezTo>
                    <a:pt x="4136" y="670"/>
                    <a:pt x="4136" y="470"/>
                    <a:pt x="4103" y="270"/>
                  </a:cubicBezTo>
                  <a:lnTo>
                    <a:pt x="4103" y="270"/>
                  </a:lnTo>
                  <a:cubicBezTo>
                    <a:pt x="4036" y="304"/>
                    <a:pt x="3936" y="337"/>
                    <a:pt x="3903" y="404"/>
                  </a:cubicBezTo>
                  <a:lnTo>
                    <a:pt x="3836" y="470"/>
                  </a:lnTo>
                  <a:cubicBezTo>
                    <a:pt x="3770" y="504"/>
                    <a:pt x="3736" y="570"/>
                    <a:pt x="3669" y="637"/>
                  </a:cubicBezTo>
                  <a:cubicBezTo>
                    <a:pt x="3532" y="719"/>
                    <a:pt x="3372" y="779"/>
                    <a:pt x="3209" y="779"/>
                  </a:cubicBezTo>
                  <a:cubicBezTo>
                    <a:pt x="3173" y="779"/>
                    <a:pt x="3138" y="776"/>
                    <a:pt x="3102" y="771"/>
                  </a:cubicBezTo>
                  <a:cubicBezTo>
                    <a:pt x="3002" y="737"/>
                    <a:pt x="2902" y="704"/>
                    <a:pt x="2802" y="670"/>
                  </a:cubicBezTo>
                  <a:cubicBezTo>
                    <a:pt x="2836" y="637"/>
                    <a:pt x="2869" y="604"/>
                    <a:pt x="2836" y="570"/>
                  </a:cubicBezTo>
                  <a:cubicBezTo>
                    <a:pt x="2802" y="504"/>
                    <a:pt x="2735" y="470"/>
                    <a:pt x="2669" y="437"/>
                  </a:cubicBezTo>
                  <a:cubicBezTo>
                    <a:pt x="2602" y="404"/>
                    <a:pt x="2502" y="337"/>
                    <a:pt x="2402" y="304"/>
                  </a:cubicBezTo>
                  <a:cubicBezTo>
                    <a:pt x="2202" y="203"/>
                    <a:pt x="2002" y="170"/>
                    <a:pt x="1801" y="70"/>
                  </a:cubicBezTo>
                  <a:cubicBezTo>
                    <a:pt x="1740" y="29"/>
                    <a:pt x="1652" y="0"/>
                    <a:pt x="15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" name="Google Shape;275;p14"/>
            <p:cNvSpPr/>
            <p:nvPr/>
          </p:nvSpPr>
          <p:spPr>
            <a:xfrm>
              <a:off x="6652142" y="3666205"/>
              <a:ext cx="165373" cy="102066"/>
            </a:xfrm>
            <a:custGeom>
              <a:avLst/>
              <a:gdLst/>
              <a:ahLst/>
              <a:cxnLst/>
              <a:rect l="l" t="t" r="r" b="b"/>
              <a:pathLst>
                <a:path w="4271" h="2636" extrusionOk="0">
                  <a:moveTo>
                    <a:pt x="1598" y="1"/>
                  </a:moveTo>
                  <a:cubicBezTo>
                    <a:pt x="1527" y="1"/>
                    <a:pt x="1452" y="17"/>
                    <a:pt x="1368" y="51"/>
                  </a:cubicBezTo>
                  <a:cubicBezTo>
                    <a:pt x="1302" y="84"/>
                    <a:pt x="1268" y="151"/>
                    <a:pt x="1202" y="251"/>
                  </a:cubicBezTo>
                  <a:cubicBezTo>
                    <a:pt x="1168" y="284"/>
                    <a:pt x="1168" y="318"/>
                    <a:pt x="1135" y="351"/>
                  </a:cubicBezTo>
                  <a:cubicBezTo>
                    <a:pt x="1068" y="384"/>
                    <a:pt x="968" y="418"/>
                    <a:pt x="901" y="451"/>
                  </a:cubicBezTo>
                  <a:cubicBezTo>
                    <a:pt x="701" y="551"/>
                    <a:pt x="535" y="651"/>
                    <a:pt x="368" y="785"/>
                  </a:cubicBezTo>
                  <a:cubicBezTo>
                    <a:pt x="234" y="885"/>
                    <a:pt x="101" y="1052"/>
                    <a:pt x="34" y="1218"/>
                  </a:cubicBezTo>
                  <a:cubicBezTo>
                    <a:pt x="1" y="1252"/>
                    <a:pt x="1" y="1352"/>
                    <a:pt x="34" y="1418"/>
                  </a:cubicBezTo>
                  <a:cubicBezTo>
                    <a:pt x="68" y="1485"/>
                    <a:pt x="101" y="1552"/>
                    <a:pt x="168" y="1619"/>
                  </a:cubicBezTo>
                  <a:cubicBezTo>
                    <a:pt x="268" y="1785"/>
                    <a:pt x="401" y="1885"/>
                    <a:pt x="568" y="1952"/>
                  </a:cubicBezTo>
                  <a:cubicBezTo>
                    <a:pt x="735" y="2019"/>
                    <a:pt x="901" y="2052"/>
                    <a:pt x="1035" y="2052"/>
                  </a:cubicBezTo>
                  <a:cubicBezTo>
                    <a:pt x="1135" y="2069"/>
                    <a:pt x="1235" y="2077"/>
                    <a:pt x="1335" y="2077"/>
                  </a:cubicBezTo>
                  <a:cubicBezTo>
                    <a:pt x="1435" y="2077"/>
                    <a:pt x="1535" y="2069"/>
                    <a:pt x="1635" y="2052"/>
                  </a:cubicBezTo>
                  <a:lnTo>
                    <a:pt x="1735" y="2186"/>
                  </a:lnTo>
                  <a:cubicBezTo>
                    <a:pt x="1769" y="2286"/>
                    <a:pt x="1835" y="2386"/>
                    <a:pt x="1902" y="2453"/>
                  </a:cubicBezTo>
                  <a:cubicBezTo>
                    <a:pt x="1951" y="2526"/>
                    <a:pt x="2090" y="2636"/>
                    <a:pt x="2200" y="2636"/>
                  </a:cubicBezTo>
                  <a:cubicBezTo>
                    <a:pt x="2240" y="2636"/>
                    <a:pt x="2276" y="2621"/>
                    <a:pt x="2302" y="2586"/>
                  </a:cubicBezTo>
                  <a:cubicBezTo>
                    <a:pt x="2336" y="2519"/>
                    <a:pt x="2369" y="2419"/>
                    <a:pt x="2369" y="2352"/>
                  </a:cubicBezTo>
                  <a:cubicBezTo>
                    <a:pt x="2403" y="2286"/>
                    <a:pt x="2436" y="2219"/>
                    <a:pt x="2469" y="2186"/>
                  </a:cubicBezTo>
                  <a:cubicBezTo>
                    <a:pt x="2503" y="2186"/>
                    <a:pt x="2536" y="2152"/>
                    <a:pt x="2569" y="2119"/>
                  </a:cubicBezTo>
                  <a:cubicBezTo>
                    <a:pt x="2569" y="2086"/>
                    <a:pt x="2503" y="2019"/>
                    <a:pt x="2469" y="2019"/>
                  </a:cubicBezTo>
                  <a:cubicBezTo>
                    <a:pt x="2403" y="1986"/>
                    <a:pt x="2369" y="1986"/>
                    <a:pt x="2302" y="1952"/>
                  </a:cubicBezTo>
                  <a:cubicBezTo>
                    <a:pt x="2369" y="1952"/>
                    <a:pt x="2436" y="1919"/>
                    <a:pt x="2503" y="1919"/>
                  </a:cubicBezTo>
                  <a:cubicBezTo>
                    <a:pt x="2603" y="1852"/>
                    <a:pt x="2669" y="1819"/>
                    <a:pt x="2736" y="1752"/>
                  </a:cubicBezTo>
                  <a:cubicBezTo>
                    <a:pt x="2903" y="1619"/>
                    <a:pt x="3103" y="1519"/>
                    <a:pt x="3303" y="1452"/>
                  </a:cubicBezTo>
                  <a:cubicBezTo>
                    <a:pt x="3376" y="1440"/>
                    <a:pt x="3450" y="1432"/>
                    <a:pt x="3521" y="1432"/>
                  </a:cubicBezTo>
                  <a:cubicBezTo>
                    <a:pt x="3645" y="1432"/>
                    <a:pt x="3765" y="1455"/>
                    <a:pt x="3870" y="1519"/>
                  </a:cubicBezTo>
                  <a:cubicBezTo>
                    <a:pt x="3970" y="1585"/>
                    <a:pt x="4037" y="1619"/>
                    <a:pt x="4104" y="1719"/>
                  </a:cubicBezTo>
                  <a:cubicBezTo>
                    <a:pt x="4137" y="1719"/>
                    <a:pt x="4170" y="1785"/>
                    <a:pt x="4237" y="1785"/>
                  </a:cubicBezTo>
                  <a:cubicBezTo>
                    <a:pt x="4271" y="1752"/>
                    <a:pt x="4271" y="1652"/>
                    <a:pt x="4271" y="1619"/>
                  </a:cubicBezTo>
                  <a:cubicBezTo>
                    <a:pt x="4237" y="1519"/>
                    <a:pt x="4170" y="1418"/>
                    <a:pt x="4104" y="1318"/>
                  </a:cubicBezTo>
                  <a:cubicBezTo>
                    <a:pt x="4070" y="1252"/>
                    <a:pt x="4037" y="1185"/>
                    <a:pt x="3970" y="1118"/>
                  </a:cubicBezTo>
                  <a:cubicBezTo>
                    <a:pt x="3904" y="1052"/>
                    <a:pt x="3904" y="1018"/>
                    <a:pt x="3970" y="951"/>
                  </a:cubicBezTo>
                  <a:cubicBezTo>
                    <a:pt x="4004" y="918"/>
                    <a:pt x="4004" y="851"/>
                    <a:pt x="4037" y="818"/>
                  </a:cubicBezTo>
                  <a:cubicBezTo>
                    <a:pt x="4104" y="651"/>
                    <a:pt x="4137" y="451"/>
                    <a:pt x="4104" y="284"/>
                  </a:cubicBezTo>
                  <a:cubicBezTo>
                    <a:pt x="4004" y="284"/>
                    <a:pt x="3937" y="318"/>
                    <a:pt x="3870" y="384"/>
                  </a:cubicBezTo>
                  <a:lnTo>
                    <a:pt x="3837" y="451"/>
                  </a:lnTo>
                  <a:cubicBezTo>
                    <a:pt x="3770" y="518"/>
                    <a:pt x="3703" y="551"/>
                    <a:pt x="3637" y="618"/>
                  </a:cubicBezTo>
                  <a:cubicBezTo>
                    <a:pt x="3500" y="700"/>
                    <a:pt x="3340" y="760"/>
                    <a:pt x="3176" y="760"/>
                  </a:cubicBezTo>
                  <a:cubicBezTo>
                    <a:pt x="3141" y="760"/>
                    <a:pt x="3105" y="757"/>
                    <a:pt x="3070" y="751"/>
                  </a:cubicBezTo>
                  <a:cubicBezTo>
                    <a:pt x="2970" y="751"/>
                    <a:pt x="2870" y="718"/>
                    <a:pt x="2803" y="651"/>
                  </a:cubicBezTo>
                  <a:cubicBezTo>
                    <a:pt x="2836" y="651"/>
                    <a:pt x="2836" y="585"/>
                    <a:pt x="2803" y="551"/>
                  </a:cubicBezTo>
                  <a:cubicBezTo>
                    <a:pt x="2769" y="484"/>
                    <a:pt x="2736" y="451"/>
                    <a:pt x="2669" y="451"/>
                  </a:cubicBezTo>
                  <a:cubicBezTo>
                    <a:pt x="2569" y="384"/>
                    <a:pt x="2469" y="351"/>
                    <a:pt x="2369" y="284"/>
                  </a:cubicBezTo>
                  <a:cubicBezTo>
                    <a:pt x="2202" y="184"/>
                    <a:pt x="2002" y="151"/>
                    <a:pt x="1802" y="51"/>
                  </a:cubicBezTo>
                  <a:cubicBezTo>
                    <a:pt x="1735" y="17"/>
                    <a:pt x="1669" y="1"/>
                    <a:pt x="15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" name="Google Shape;276;p14"/>
            <p:cNvSpPr/>
            <p:nvPr/>
          </p:nvSpPr>
          <p:spPr>
            <a:xfrm>
              <a:off x="7643469" y="3573581"/>
              <a:ext cx="165373" cy="102105"/>
            </a:xfrm>
            <a:custGeom>
              <a:avLst/>
              <a:gdLst/>
              <a:ahLst/>
              <a:cxnLst/>
              <a:rect l="l" t="t" r="r" b="b"/>
              <a:pathLst>
                <a:path w="4271" h="2637" extrusionOk="0">
                  <a:moveTo>
                    <a:pt x="1565" y="0"/>
                  </a:moveTo>
                  <a:cubicBezTo>
                    <a:pt x="1508" y="0"/>
                    <a:pt x="1452" y="11"/>
                    <a:pt x="1401" y="37"/>
                  </a:cubicBezTo>
                  <a:cubicBezTo>
                    <a:pt x="1335" y="103"/>
                    <a:pt x="1268" y="170"/>
                    <a:pt x="1235" y="237"/>
                  </a:cubicBezTo>
                  <a:cubicBezTo>
                    <a:pt x="1201" y="270"/>
                    <a:pt x="1168" y="304"/>
                    <a:pt x="1168" y="370"/>
                  </a:cubicBezTo>
                  <a:cubicBezTo>
                    <a:pt x="1068" y="370"/>
                    <a:pt x="1001" y="404"/>
                    <a:pt x="901" y="437"/>
                  </a:cubicBezTo>
                  <a:cubicBezTo>
                    <a:pt x="734" y="537"/>
                    <a:pt x="567" y="637"/>
                    <a:pt x="401" y="804"/>
                  </a:cubicBezTo>
                  <a:cubicBezTo>
                    <a:pt x="267" y="904"/>
                    <a:pt x="134" y="1037"/>
                    <a:pt x="67" y="1204"/>
                  </a:cubicBezTo>
                  <a:cubicBezTo>
                    <a:pt x="34" y="1271"/>
                    <a:pt x="0" y="1338"/>
                    <a:pt x="34" y="1404"/>
                  </a:cubicBezTo>
                  <a:cubicBezTo>
                    <a:pt x="67" y="1471"/>
                    <a:pt x="100" y="1571"/>
                    <a:pt x="167" y="1638"/>
                  </a:cubicBezTo>
                  <a:cubicBezTo>
                    <a:pt x="267" y="1771"/>
                    <a:pt x="401" y="1905"/>
                    <a:pt x="567" y="1971"/>
                  </a:cubicBezTo>
                  <a:cubicBezTo>
                    <a:pt x="734" y="2038"/>
                    <a:pt x="901" y="2072"/>
                    <a:pt x="1068" y="2072"/>
                  </a:cubicBezTo>
                  <a:lnTo>
                    <a:pt x="1668" y="2072"/>
                  </a:lnTo>
                  <a:lnTo>
                    <a:pt x="1735" y="2205"/>
                  </a:lnTo>
                  <a:cubicBezTo>
                    <a:pt x="1768" y="2305"/>
                    <a:pt x="1835" y="2372"/>
                    <a:pt x="1902" y="2472"/>
                  </a:cubicBezTo>
                  <a:cubicBezTo>
                    <a:pt x="1974" y="2520"/>
                    <a:pt x="2097" y="2637"/>
                    <a:pt x="2198" y="2637"/>
                  </a:cubicBezTo>
                  <a:cubicBezTo>
                    <a:pt x="2238" y="2637"/>
                    <a:pt x="2274" y="2619"/>
                    <a:pt x="2302" y="2572"/>
                  </a:cubicBezTo>
                  <a:cubicBezTo>
                    <a:pt x="2335" y="2505"/>
                    <a:pt x="2369" y="2438"/>
                    <a:pt x="2369" y="2338"/>
                  </a:cubicBezTo>
                  <a:cubicBezTo>
                    <a:pt x="2402" y="2272"/>
                    <a:pt x="2435" y="2238"/>
                    <a:pt x="2469" y="2205"/>
                  </a:cubicBezTo>
                  <a:cubicBezTo>
                    <a:pt x="2502" y="2205"/>
                    <a:pt x="2536" y="2138"/>
                    <a:pt x="2569" y="2105"/>
                  </a:cubicBezTo>
                  <a:cubicBezTo>
                    <a:pt x="2569" y="2072"/>
                    <a:pt x="2502" y="2038"/>
                    <a:pt x="2469" y="2005"/>
                  </a:cubicBezTo>
                  <a:cubicBezTo>
                    <a:pt x="2402" y="2005"/>
                    <a:pt x="2369" y="1971"/>
                    <a:pt x="2302" y="1971"/>
                  </a:cubicBezTo>
                  <a:cubicBezTo>
                    <a:pt x="2369" y="1938"/>
                    <a:pt x="2435" y="1938"/>
                    <a:pt x="2502" y="1905"/>
                  </a:cubicBezTo>
                  <a:cubicBezTo>
                    <a:pt x="2602" y="1871"/>
                    <a:pt x="2669" y="1805"/>
                    <a:pt x="2769" y="1771"/>
                  </a:cubicBezTo>
                  <a:cubicBezTo>
                    <a:pt x="2902" y="1638"/>
                    <a:pt x="3103" y="1538"/>
                    <a:pt x="3303" y="1471"/>
                  </a:cubicBezTo>
                  <a:cubicBezTo>
                    <a:pt x="3374" y="1447"/>
                    <a:pt x="3445" y="1436"/>
                    <a:pt x="3514" y="1436"/>
                  </a:cubicBezTo>
                  <a:cubicBezTo>
                    <a:pt x="3641" y="1436"/>
                    <a:pt x="3762" y="1473"/>
                    <a:pt x="3870" y="1538"/>
                  </a:cubicBezTo>
                  <a:cubicBezTo>
                    <a:pt x="3970" y="1571"/>
                    <a:pt x="4037" y="1638"/>
                    <a:pt x="4103" y="1705"/>
                  </a:cubicBezTo>
                  <a:cubicBezTo>
                    <a:pt x="4130" y="1732"/>
                    <a:pt x="4157" y="1780"/>
                    <a:pt x="4202" y="1780"/>
                  </a:cubicBezTo>
                  <a:cubicBezTo>
                    <a:pt x="4213" y="1780"/>
                    <a:pt x="4224" y="1778"/>
                    <a:pt x="4237" y="1771"/>
                  </a:cubicBezTo>
                  <a:cubicBezTo>
                    <a:pt x="4270" y="1771"/>
                    <a:pt x="4270" y="1638"/>
                    <a:pt x="4270" y="1605"/>
                  </a:cubicBezTo>
                  <a:cubicBezTo>
                    <a:pt x="4237" y="1504"/>
                    <a:pt x="4170" y="1404"/>
                    <a:pt x="4137" y="1338"/>
                  </a:cubicBezTo>
                  <a:cubicBezTo>
                    <a:pt x="4103" y="1238"/>
                    <a:pt x="4037" y="1171"/>
                    <a:pt x="4003" y="1138"/>
                  </a:cubicBezTo>
                  <a:cubicBezTo>
                    <a:pt x="3937" y="1071"/>
                    <a:pt x="3937" y="1004"/>
                    <a:pt x="4003" y="937"/>
                  </a:cubicBezTo>
                  <a:lnTo>
                    <a:pt x="4070" y="837"/>
                  </a:lnTo>
                  <a:cubicBezTo>
                    <a:pt x="4137" y="637"/>
                    <a:pt x="4137" y="470"/>
                    <a:pt x="4103" y="270"/>
                  </a:cubicBezTo>
                  <a:cubicBezTo>
                    <a:pt x="4037" y="270"/>
                    <a:pt x="3937" y="337"/>
                    <a:pt x="3903" y="404"/>
                  </a:cubicBezTo>
                  <a:lnTo>
                    <a:pt x="3836" y="437"/>
                  </a:lnTo>
                  <a:cubicBezTo>
                    <a:pt x="3770" y="504"/>
                    <a:pt x="3736" y="570"/>
                    <a:pt x="3670" y="604"/>
                  </a:cubicBezTo>
                  <a:cubicBezTo>
                    <a:pt x="3503" y="737"/>
                    <a:pt x="3303" y="771"/>
                    <a:pt x="3103" y="771"/>
                  </a:cubicBezTo>
                  <a:cubicBezTo>
                    <a:pt x="3003" y="737"/>
                    <a:pt x="2902" y="704"/>
                    <a:pt x="2802" y="671"/>
                  </a:cubicBezTo>
                  <a:cubicBezTo>
                    <a:pt x="2836" y="637"/>
                    <a:pt x="2869" y="604"/>
                    <a:pt x="2836" y="570"/>
                  </a:cubicBezTo>
                  <a:cubicBezTo>
                    <a:pt x="2802" y="504"/>
                    <a:pt x="2736" y="470"/>
                    <a:pt x="2669" y="437"/>
                  </a:cubicBezTo>
                  <a:lnTo>
                    <a:pt x="2402" y="304"/>
                  </a:lnTo>
                  <a:cubicBezTo>
                    <a:pt x="2202" y="204"/>
                    <a:pt x="2002" y="170"/>
                    <a:pt x="1835" y="70"/>
                  </a:cubicBezTo>
                  <a:cubicBezTo>
                    <a:pt x="1753" y="29"/>
                    <a:pt x="1657" y="0"/>
                    <a:pt x="15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" name="Google Shape;277;p14"/>
            <p:cNvSpPr/>
            <p:nvPr/>
          </p:nvSpPr>
          <p:spPr>
            <a:xfrm>
              <a:off x="5898431" y="3573818"/>
              <a:ext cx="165373" cy="101601"/>
            </a:xfrm>
            <a:custGeom>
              <a:avLst/>
              <a:gdLst/>
              <a:ahLst/>
              <a:cxnLst/>
              <a:rect l="l" t="t" r="r" b="b"/>
              <a:pathLst>
                <a:path w="4271" h="2624" extrusionOk="0">
                  <a:moveTo>
                    <a:pt x="1518" y="0"/>
                  </a:moveTo>
                  <a:cubicBezTo>
                    <a:pt x="1443" y="0"/>
                    <a:pt x="1368" y="17"/>
                    <a:pt x="1302" y="50"/>
                  </a:cubicBezTo>
                  <a:cubicBezTo>
                    <a:pt x="1235" y="117"/>
                    <a:pt x="1201" y="184"/>
                    <a:pt x="1135" y="251"/>
                  </a:cubicBezTo>
                  <a:cubicBezTo>
                    <a:pt x="1135" y="284"/>
                    <a:pt x="1101" y="351"/>
                    <a:pt x="1068" y="384"/>
                  </a:cubicBezTo>
                  <a:cubicBezTo>
                    <a:pt x="1001" y="417"/>
                    <a:pt x="935" y="451"/>
                    <a:pt x="835" y="484"/>
                  </a:cubicBezTo>
                  <a:cubicBezTo>
                    <a:pt x="668" y="584"/>
                    <a:pt x="501" y="684"/>
                    <a:pt x="368" y="851"/>
                  </a:cubicBezTo>
                  <a:cubicBezTo>
                    <a:pt x="201" y="951"/>
                    <a:pt x="101" y="1118"/>
                    <a:pt x="34" y="1285"/>
                  </a:cubicBezTo>
                  <a:cubicBezTo>
                    <a:pt x="1" y="1351"/>
                    <a:pt x="1" y="1418"/>
                    <a:pt x="34" y="1485"/>
                  </a:cubicBezTo>
                  <a:cubicBezTo>
                    <a:pt x="67" y="1585"/>
                    <a:pt x="101" y="1652"/>
                    <a:pt x="167" y="1718"/>
                  </a:cubicBezTo>
                  <a:cubicBezTo>
                    <a:pt x="267" y="1852"/>
                    <a:pt x="434" y="1952"/>
                    <a:pt x="601" y="2019"/>
                  </a:cubicBezTo>
                  <a:cubicBezTo>
                    <a:pt x="734" y="2085"/>
                    <a:pt x="901" y="2119"/>
                    <a:pt x="1068" y="2119"/>
                  </a:cubicBezTo>
                  <a:cubicBezTo>
                    <a:pt x="1268" y="2119"/>
                    <a:pt x="1468" y="2085"/>
                    <a:pt x="1668" y="2085"/>
                  </a:cubicBezTo>
                  <a:cubicBezTo>
                    <a:pt x="1702" y="2119"/>
                    <a:pt x="1735" y="2152"/>
                    <a:pt x="1735" y="2185"/>
                  </a:cubicBezTo>
                  <a:cubicBezTo>
                    <a:pt x="1802" y="2285"/>
                    <a:pt x="1869" y="2385"/>
                    <a:pt x="1935" y="2452"/>
                  </a:cubicBezTo>
                  <a:cubicBezTo>
                    <a:pt x="2005" y="2522"/>
                    <a:pt x="2122" y="2623"/>
                    <a:pt x="2232" y="2623"/>
                  </a:cubicBezTo>
                  <a:cubicBezTo>
                    <a:pt x="2281" y="2623"/>
                    <a:pt x="2328" y="2603"/>
                    <a:pt x="2369" y="2552"/>
                  </a:cubicBezTo>
                  <a:cubicBezTo>
                    <a:pt x="2402" y="2486"/>
                    <a:pt x="2402" y="2385"/>
                    <a:pt x="2436" y="2319"/>
                  </a:cubicBezTo>
                  <a:cubicBezTo>
                    <a:pt x="2436" y="2252"/>
                    <a:pt x="2469" y="2185"/>
                    <a:pt x="2502" y="2152"/>
                  </a:cubicBezTo>
                  <a:cubicBezTo>
                    <a:pt x="2536" y="2119"/>
                    <a:pt x="2569" y="2119"/>
                    <a:pt x="2569" y="2085"/>
                  </a:cubicBezTo>
                  <a:cubicBezTo>
                    <a:pt x="2602" y="2052"/>
                    <a:pt x="2536" y="1985"/>
                    <a:pt x="2502" y="1985"/>
                  </a:cubicBezTo>
                  <a:cubicBezTo>
                    <a:pt x="2436" y="1985"/>
                    <a:pt x="2369" y="1952"/>
                    <a:pt x="2336" y="1918"/>
                  </a:cubicBezTo>
                  <a:cubicBezTo>
                    <a:pt x="2402" y="1918"/>
                    <a:pt x="2469" y="1885"/>
                    <a:pt x="2536" y="1852"/>
                  </a:cubicBezTo>
                  <a:cubicBezTo>
                    <a:pt x="2602" y="1818"/>
                    <a:pt x="2703" y="1785"/>
                    <a:pt x="2769" y="1718"/>
                  </a:cubicBezTo>
                  <a:cubicBezTo>
                    <a:pt x="2936" y="1585"/>
                    <a:pt x="3103" y="1451"/>
                    <a:pt x="3303" y="1385"/>
                  </a:cubicBezTo>
                  <a:cubicBezTo>
                    <a:pt x="3393" y="1355"/>
                    <a:pt x="3483" y="1338"/>
                    <a:pt x="3570" y="1338"/>
                  </a:cubicBezTo>
                  <a:cubicBezTo>
                    <a:pt x="3676" y="1338"/>
                    <a:pt x="3778" y="1363"/>
                    <a:pt x="3870" y="1418"/>
                  </a:cubicBezTo>
                  <a:cubicBezTo>
                    <a:pt x="3970" y="1451"/>
                    <a:pt x="4037" y="1518"/>
                    <a:pt x="4104" y="1585"/>
                  </a:cubicBezTo>
                  <a:cubicBezTo>
                    <a:pt x="4131" y="1612"/>
                    <a:pt x="4179" y="1661"/>
                    <a:pt x="4215" y="1661"/>
                  </a:cubicBezTo>
                  <a:cubicBezTo>
                    <a:pt x="4223" y="1661"/>
                    <a:pt x="4231" y="1658"/>
                    <a:pt x="4237" y="1652"/>
                  </a:cubicBezTo>
                  <a:cubicBezTo>
                    <a:pt x="4270" y="1618"/>
                    <a:pt x="4270" y="1518"/>
                    <a:pt x="4270" y="1485"/>
                  </a:cubicBezTo>
                  <a:cubicBezTo>
                    <a:pt x="4237" y="1385"/>
                    <a:pt x="4170" y="1251"/>
                    <a:pt x="4137" y="1185"/>
                  </a:cubicBezTo>
                  <a:cubicBezTo>
                    <a:pt x="4070" y="1118"/>
                    <a:pt x="4037" y="1051"/>
                    <a:pt x="3970" y="984"/>
                  </a:cubicBezTo>
                  <a:cubicBezTo>
                    <a:pt x="3937" y="918"/>
                    <a:pt x="3903" y="884"/>
                    <a:pt x="3937" y="818"/>
                  </a:cubicBezTo>
                  <a:cubicBezTo>
                    <a:pt x="3970" y="784"/>
                    <a:pt x="4003" y="718"/>
                    <a:pt x="4003" y="684"/>
                  </a:cubicBezTo>
                  <a:cubicBezTo>
                    <a:pt x="4070" y="517"/>
                    <a:pt x="4070" y="317"/>
                    <a:pt x="4037" y="117"/>
                  </a:cubicBezTo>
                  <a:lnTo>
                    <a:pt x="4037" y="117"/>
                  </a:lnTo>
                  <a:cubicBezTo>
                    <a:pt x="3937" y="151"/>
                    <a:pt x="3870" y="184"/>
                    <a:pt x="3803" y="284"/>
                  </a:cubicBezTo>
                  <a:lnTo>
                    <a:pt x="3770" y="317"/>
                  </a:lnTo>
                  <a:cubicBezTo>
                    <a:pt x="3703" y="384"/>
                    <a:pt x="3670" y="451"/>
                    <a:pt x="3603" y="484"/>
                  </a:cubicBezTo>
                  <a:cubicBezTo>
                    <a:pt x="3463" y="604"/>
                    <a:pt x="3287" y="664"/>
                    <a:pt x="3111" y="664"/>
                  </a:cubicBezTo>
                  <a:cubicBezTo>
                    <a:pt x="2993" y="664"/>
                    <a:pt x="2876" y="638"/>
                    <a:pt x="2769" y="584"/>
                  </a:cubicBezTo>
                  <a:cubicBezTo>
                    <a:pt x="2803" y="551"/>
                    <a:pt x="2803" y="517"/>
                    <a:pt x="2769" y="484"/>
                  </a:cubicBezTo>
                  <a:cubicBezTo>
                    <a:pt x="2736" y="417"/>
                    <a:pt x="2669" y="384"/>
                    <a:pt x="2602" y="384"/>
                  </a:cubicBezTo>
                  <a:cubicBezTo>
                    <a:pt x="2569" y="351"/>
                    <a:pt x="2436" y="284"/>
                    <a:pt x="2336" y="251"/>
                  </a:cubicBezTo>
                  <a:cubicBezTo>
                    <a:pt x="2135" y="151"/>
                    <a:pt x="1902" y="117"/>
                    <a:pt x="1735" y="50"/>
                  </a:cubicBezTo>
                  <a:cubicBezTo>
                    <a:pt x="1668" y="17"/>
                    <a:pt x="1593" y="0"/>
                    <a:pt x="15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78" name="Google Shape;278;p14"/>
          <p:cNvSpPr/>
          <p:nvPr/>
        </p:nvSpPr>
        <p:spPr>
          <a:xfrm>
            <a:off x="8753116" y="6277864"/>
            <a:ext cx="3440841" cy="293859"/>
          </a:xfrm>
          <a:custGeom>
            <a:avLst/>
            <a:gdLst/>
            <a:ahLst/>
            <a:cxnLst/>
            <a:rect l="l" t="t" r="r" b="b"/>
            <a:pathLst>
              <a:path w="74828" h="6391" extrusionOk="0">
                <a:moveTo>
                  <a:pt x="74828" y="0"/>
                </a:moveTo>
                <a:cubicBezTo>
                  <a:pt x="54536" y="1366"/>
                  <a:pt x="34146" y="1586"/>
                  <a:pt x="13756" y="1781"/>
                </a:cubicBezTo>
                <a:lnTo>
                  <a:pt x="27122" y="3098"/>
                </a:lnTo>
                <a:cubicBezTo>
                  <a:pt x="20189" y="3829"/>
                  <a:pt x="13243" y="4199"/>
                  <a:pt x="6292" y="4199"/>
                </a:cubicBezTo>
                <a:cubicBezTo>
                  <a:pt x="4195" y="4199"/>
                  <a:pt x="2098" y="4166"/>
                  <a:pt x="0" y="4098"/>
                </a:cubicBezTo>
                <a:lnTo>
                  <a:pt x="0" y="4098"/>
                </a:lnTo>
                <a:cubicBezTo>
                  <a:pt x="7559" y="5276"/>
                  <a:pt x="15184" y="5861"/>
                  <a:pt x="22816" y="5861"/>
                </a:cubicBezTo>
                <a:cubicBezTo>
                  <a:pt x="26561" y="5861"/>
                  <a:pt x="30307" y="5720"/>
                  <a:pt x="34048" y="5439"/>
                </a:cubicBezTo>
                <a:cubicBezTo>
                  <a:pt x="37487" y="5171"/>
                  <a:pt x="40926" y="4805"/>
                  <a:pt x="44390" y="4659"/>
                </a:cubicBezTo>
                <a:cubicBezTo>
                  <a:pt x="45675" y="4602"/>
                  <a:pt x="46963" y="4578"/>
                  <a:pt x="48252" y="4578"/>
                </a:cubicBezTo>
                <a:cubicBezTo>
                  <a:pt x="51364" y="4578"/>
                  <a:pt x="54480" y="4716"/>
                  <a:pt x="57584" y="4854"/>
                </a:cubicBezTo>
                <a:cubicBezTo>
                  <a:pt x="63340" y="5098"/>
                  <a:pt x="69243" y="5366"/>
                  <a:pt x="74828" y="6390"/>
                </a:cubicBezTo>
                <a:lnTo>
                  <a:pt x="7482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9" name="Google Shape;279;p14"/>
          <p:cNvSpPr/>
          <p:nvPr/>
        </p:nvSpPr>
        <p:spPr>
          <a:xfrm>
            <a:off x="-200" y="3754033"/>
            <a:ext cx="3344413" cy="302411"/>
          </a:xfrm>
          <a:custGeom>
            <a:avLst/>
            <a:gdLst/>
            <a:ahLst/>
            <a:cxnLst/>
            <a:rect l="l" t="t" r="r" b="b"/>
            <a:pathLst>
              <a:path w="72731" h="6577" extrusionOk="0">
                <a:moveTo>
                  <a:pt x="6033" y="0"/>
                </a:moveTo>
                <a:cubicBezTo>
                  <a:pt x="4022" y="0"/>
                  <a:pt x="2008" y="129"/>
                  <a:pt x="0" y="387"/>
                </a:cubicBezTo>
                <a:lnTo>
                  <a:pt x="0" y="5924"/>
                </a:lnTo>
                <a:cubicBezTo>
                  <a:pt x="2212" y="5131"/>
                  <a:pt x="4316" y="4071"/>
                  <a:pt x="6558" y="4071"/>
                </a:cubicBezTo>
                <a:cubicBezTo>
                  <a:pt x="6937" y="4071"/>
                  <a:pt x="7320" y="4101"/>
                  <a:pt x="7707" y="4168"/>
                </a:cubicBezTo>
                <a:cubicBezTo>
                  <a:pt x="9049" y="4387"/>
                  <a:pt x="10171" y="5046"/>
                  <a:pt x="11439" y="5436"/>
                </a:cubicBezTo>
                <a:cubicBezTo>
                  <a:pt x="12854" y="5851"/>
                  <a:pt x="14390" y="5973"/>
                  <a:pt x="15902" y="6070"/>
                </a:cubicBezTo>
                <a:cubicBezTo>
                  <a:pt x="21369" y="6417"/>
                  <a:pt x="26835" y="6576"/>
                  <a:pt x="32316" y="6576"/>
                </a:cubicBezTo>
                <a:cubicBezTo>
                  <a:pt x="33389" y="6576"/>
                  <a:pt x="34462" y="6570"/>
                  <a:pt x="35536" y="6558"/>
                </a:cubicBezTo>
                <a:cubicBezTo>
                  <a:pt x="31390" y="6412"/>
                  <a:pt x="27292" y="5851"/>
                  <a:pt x="23268" y="4826"/>
                </a:cubicBezTo>
                <a:cubicBezTo>
                  <a:pt x="25338" y="4383"/>
                  <a:pt x="27448" y="4225"/>
                  <a:pt x="29580" y="4225"/>
                </a:cubicBezTo>
                <a:cubicBezTo>
                  <a:pt x="34128" y="4225"/>
                  <a:pt x="38774" y="4944"/>
                  <a:pt x="43341" y="5143"/>
                </a:cubicBezTo>
                <a:cubicBezTo>
                  <a:pt x="44191" y="5178"/>
                  <a:pt x="45042" y="5194"/>
                  <a:pt x="45893" y="5194"/>
                </a:cubicBezTo>
                <a:cubicBezTo>
                  <a:pt x="50407" y="5194"/>
                  <a:pt x="54919" y="4749"/>
                  <a:pt x="59414" y="4339"/>
                </a:cubicBezTo>
                <a:cubicBezTo>
                  <a:pt x="63901" y="3900"/>
                  <a:pt x="68462" y="3461"/>
                  <a:pt x="72730" y="2265"/>
                </a:cubicBezTo>
                <a:cubicBezTo>
                  <a:pt x="70452" y="1811"/>
                  <a:pt x="68142" y="1652"/>
                  <a:pt x="65813" y="1652"/>
                </a:cubicBezTo>
                <a:cubicBezTo>
                  <a:pt x="60350" y="1652"/>
                  <a:pt x="54781" y="2528"/>
                  <a:pt x="49275" y="2528"/>
                </a:cubicBezTo>
                <a:cubicBezTo>
                  <a:pt x="48434" y="2528"/>
                  <a:pt x="47593" y="2508"/>
                  <a:pt x="46755" y="2461"/>
                </a:cubicBezTo>
                <a:cubicBezTo>
                  <a:pt x="40531" y="2132"/>
                  <a:pt x="34410" y="350"/>
                  <a:pt x="28276" y="350"/>
                </a:cubicBezTo>
                <a:cubicBezTo>
                  <a:pt x="27128" y="350"/>
                  <a:pt x="25979" y="412"/>
                  <a:pt x="24829" y="558"/>
                </a:cubicBezTo>
                <a:cubicBezTo>
                  <a:pt x="23024" y="802"/>
                  <a:pt x="21268" y="1217"/>
                  <a:pt x="19463" y="1266"/>
                </a:cubicBezTo>
                <a:cubicBezTo>
                  <a:pt x="19310" y="1271"/>
                  <a:pt x="19157" y="1273"/>
                  <a:pt x="19005" y="1273"/>
                </a:cubicBezTo>
                <a:cubicBezTo>
                  <a:pt x="17014" y="1273"/>
                  <a:pt x="15045" y="851"/>
                  <a:pt x="13098" y="534"/>
                </a:cubicBezTo>
                <a:cubicBezTo>
                  <a:pt x="10753" y="178"/>
                  <a:pt x="8395" y="0"/>
                  <a:pt x="603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0" name="Google Shape;280;p14"/>
          <p:cNvSpPr txBox="1">
            <a:spLocks noGrp="1"/>
          </p:cNvSpPr>
          <p:nvPr>
            <p:ph type="title" idx="2"/>
          </p:nvPr>
        </p:nvSpPr>
        <p:spPr>
          <a:xfrm>
            <a:off x="950967" y="716800"/>
            <a:ext cx="6225600" cy="57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556608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 preserve="1">
  <p:cSld name="Title and three columns"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5"/>
          <p:cNvSpPr txBox="1">
            <a:spLocks noGrp="1"/>
          </p:cNvSpPr>
          <p:nvPr>
            <p:ph type="title"/>
          </p:nvPr>
        </p:nvSpPr>
        <p:spPr>
          <a:xfrm>
            <a:off x="1580833" y="4295900"/>
            <a:ext cx="2233600" cy="4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200"/>
              <a:buNone/>
              <a:defRPr sz="3200" b="1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283" name="Google Shape;283;p15"/>
          <p:cNvSpPr txBox="1">
            <a:spLocks noGrp="1"/>
          </p:cNvSpPr>
          <p:nvPr>
            <p:ph type="subTitle" idx="1"/>
          </p:nvPr>
        </p:nvSpPr>
        <p:spPr>
          <a:xfrm>
            <a:off x="1137833" y="4861032"/>
            <a:ext cx="3119600" cy="8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4" name="Google Shape;284;p15"/>
          <p:cNvSpPr txBox="1">
            <a:spLocks noGrp="1"/>
          </p:cNvSpPr>
          <p:nvPr>
            <p:ph type="title" idx="2"/>
          </p:nvPr>
        </p:nvSpPr>
        <p:spPr>
          <a:xfrm>
            <a:off x="950967" y="716800"/>
            <a:ext cx="6704800" cy="57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85" name="Google Shape;285;p15"/>
          <p:cNvSpPr txBox="1">
            <a:spLocks noGrp="1"/>
          </p:cNvSpPr>
          <p:nvPr>
            <p:ph type="title" idx="3"/>
          </p:nvPr>
        </p:nvSpPr>
        <p:spPr>
          <a:xfrm>
            <a:off x="4979200" y="2102000"/>
            <a:ext cx="2233600" cy="4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200"/>
              <a:buNone/>
              <a:defRPr sz="3200" b="1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286" name="Google Shape;286;p15"/>
          <p:cNvSpPr txBox="1">
            <a:spLocks noGrp="1"/>
          </p:cNvSpPr>
          <p:nvPr>
            <p:ph type="subTitle" idx="4"/>
          </p:nvPr>
        </p:nvSpPr>
        <p:spPr>
          <a:xfrm>
            <a:off x="4536200" y="2667849"/>
            <a:ext cx="3119600" cy="8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p15"/>
          <p:cNvSpPr txBox="1">
            <a:spLocks noGrp="1"/>
          </p:cNvSpPr>
          <p:nvPr>
            <p:ph type="title" idx="5"/>
          </p:nvPr>
        </p:nvSpPr>
        <p:spPr>
          <a:xfrm>
            <a:off x="8377567" y="4295900"/>
            <a:ext cx="2233600" cy="4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200"/>
              <a:buNone/>
              <a:defRPr sz="3200" b="1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288" name="Google Shape;288;p15"/>
          <p:cNvSpPr txBox="1">
            <a:spLocks noGrp="1"/>
          </p:cNvSpPr>
          <p:nvPr>
            <p:ph type="subTitle" idx="6"/>
          </p:nvPr>
        </p:nvSpPr>
        <p:spPr>
          <a:xfrm>
            <a:off x="7934567" y="4861032"/>
            <a:ext cx="3119600" cy="8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9" name="Google Shape;289;p15"/>
          <p:cNvSpPr/>
          <p:nvPr/>
        </p:nvSpPr>
        <p:spPr>
          <a:xfrm>
            <a:off x="8502255" y="481868"/>
            <a:ext cx="5477560" cy="99433"/>
          </a:xfrm>
          <a:custGeom>
            <a:avLst/>
            <a:gdLst/>
            <a:ahLst/>
            <a:cxnLst/>
            <a:rect l="l" t="t" r="r" b="b"/>
            <a:pathLst>
              <a:path w="37074" h="673" extrusionOk="0">
                <a:moveTo>
                  <a:pt x="9314" y="320"/>
                </a:moveTo>
                <a:cubicBezTo>
                  <a:pt x="6368" y="320"/>
                  <a:pt x="1" y="666"/>
                  <a:pt x="1" y="666"/>
                </a:cubicBezTo>
                <a:lnTo>
                  <a:pt x="13976" y="666"/>
                </a:lnTo>
                <a:cubicBezTo>
                  <a:pt x="12819" y="628"/>
                  <a:pt x="11444" y="443"/>
                  <a:pt x="10415" y="349"/>
                </a:cubicBezTo>
                <a:cubicBezTo>
                  <a:pt x="10159" y="329"/>
                  <a:pt x="9779" y="320"/>
                  <a:pt x="9314" y="320"/>
                </a:cubicBezTo>
                <a:close/>
                <a:moveTo>
                  <a:pt x="18194" y="0"/>
                </a:moveTo>
                <a:cubicBezTo>
                  <a:pt x="17226" y="0"/>
                  <a:pt x="16376" y="93"/>
                  <a:pt x="16049" y="349"/>
                </a:cubicBezTo>
                <a:cubicBezTo>
                  <a:pt x="15792" y="551"/>
                  <a:pt x="15313" y="642"/>
                  <a:pt x="14720" y="666"/>
                </a:cubicBezTo>
                <a:lnTo>
                  <a:pt x="37073" y="666"/>
                </a:lnTo>
                <a:cubicBezTo>
                  <a:pt x="36293" y="519"/>
                  <a:pt x="35463" y="397"/>
                  <a:pt x="34659" y="349"/>
                </a:cubicBezTo>
                <a:cubicBezTo>
                  <a:pt x="34138" y="349"/>
                  <a:pt x="31808" y="489"/>
                  <a:pt x="29943" y="489"/>
                </a:cubicBezTo>
                <a:cubicBezTo>
                  <a:pt x="29011" y="489"/>
                  <a:pt x="28195" y="454"/>
                  <a:pt x="27781" y="349"/>
                </a:cubicBezTo>
                <a:cubicBezTo>
                  <a:pt x="27521" y="289"/>
                  <a:pt x="27172" y="267"/>
                  <a:pt x="26770" y="267"/>
                </a:cubicBezTo>
                <a:cubicBezTo>
                  <a:pt x="25634" y="267"/>
                  <a:pt x="24075" y="443"/>
                  <a:pt x="22920" y="443"/>
                </a:cubicBezTo>
                <a:cubicBezTo>
                  <a:pt x="22484" y="443"/>
                  <a:pt x="22106" y="418"/>
                  <a:pt x="21830" y="349"/>
                </a:cubicBezTo>
                <a:cubicBezTo>
                  <a:pt x="21107" y="179"/>
                  <a:pt x="19537" y="0"/>
                  <a:pt x="18194" y="0"/>
                </a:cubicBezTo>
                <a:close/>
                <a:moveTo>
                  <a:pt x="13976" y="666"/>
                </a:moveTo>
                <a:lnTo>
                  <a:pt x="13976" y="666"/>
                </a:lnTo>
                <a:cubicBezTo>
                  <a:pt x="14110" y="670"/>
                  <a:pt x="14241" y="672"/>
                  <a:pt x="14368" y="672"/>
                </a:cubicBezTo>
                <a:cubicBezTo>
                  <a:pt x="14489" y="672"/>
                  <a:pt x="14607" y="670"/>
                  <a:pt x="14720" y="66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0" name="Google Shape;290;p15"/>
          <p:cNvSpPr/>
          <p:nvPr/>
        </p:nvSpPr>
        <p:spPr>
          <a:xfrm>
            <a:off x="-247966" y="6481701"/>
            <a:ext cx="3213519" cy="146233"/>
          </a:xfrm>
          <a:custGeom>
            <a:avLst/>
            <a:gdLst/>
            <a:ahLst/>
            <a:cxnLst/>
            <a:rect l="l" t="t" r="r" b="b"/>
            <a:pathLst>
              <a:path w="27513" h="1252" extrusionOk="0">
                <a:moveTo>
                  <a:pt x="17700" y="1"/>
                </a:moveTo>
                <a:cubicBezTo>
                  <a:pt x="17361" y="1"/>
                  <a:pt x="17043" y="51"/>
                  <a:pt x="16757" y="179"/>
                </a:cubicBezTo>
                <a:cubicBezTo>
                  <a:pt x="15931" y="528"/>
                  <a:pt x="13420" y="697"/>
                  <a:pt x="11895" y="697"/>
                </a:cubicBezTo>
                <a:cubicBezTo>
                  <a:pt x="11393" y="697"/>
                  <a:pt x="10999" y="678"/>
                  <a:pt x="10806" y="642"/>
                </a:cubicBezTo>
                <a:cubicBezTo>
                  <a:pt x="10159" y="557"/>
                  <a:pt x="9507" y="514"/>
                  <a:pt x="8854" y="514"/>
                </a:cubicBezTo>
                <a:cubicBezTo>
                  <a:pt x="8202" y="514"/>
                  <a:pt x="7550" y="557"/>
                  <a:pt x="6903" y="642"/>
                </a:cubicBezTo>
                <a:cubicBezTo>
                  <a:pt x="6715" y="671"/>
                  <a:pt x="6496" y="682"/>
                  <a:pt x="6259" y="682"/>
                </a:cubicBezTo>
                <a:cubicBezTo>
                  <a:pt x="5567" y="682"/>
                  <a:pt x="4713" y="590"/>
                  <a:pt x="3961" y="590"/>
                </a:cubicBezTo>
                <a:cubicBezTo>
                  <a:pt x="3669" y="590"/>
                  <a:pt x="3393" y="604"/>
                  <a:pt x="3147" y="642"/>
                </a:cubicBezTo>
                <a:cubicBezTo>
                  <a:pt x="2050" y="789"/>
                  <a:pt x="1" y="1252"/>
                  <a:pt x="1" y="1252"/>
                </a:cubicBezTo>
                <a:lnTo>
                  <a:pt x="27512" y="1252"/>
                </a:lnTo>
                <a:cubicBezTo>
                  <a:pt x="27512" y="1252"/>
                  <a:pt x="22196" y="959"/>
                  <a:pt x="20805" y="642"/>
                </a:cubicBezTo>
                <a:cubicBezTo>
                  <a:pt x="19778" y="408"/>
                  <a:pt x="18658" y="1"/>
                  <a:pt x="1770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8573604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 preserve="1">
  <p:cSld name="Title and four columns"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6"/>
          <p:cNvSpPr txBox="1">
            <a:spLocks noGrp="1"/>
          </p:cNvSpPr>
          <p:nvPr>
            <p:ph type="title"/>
          </p:nvPr>
        </p:nvSpPr>
        <p:spPr>
          <a:xfrm>
            <a:off x="950967" y="716800"/>
            <a:ext cx="6225600" cy="57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93" name="Google Shape;293;p16"/>
          <p:cNvSpPr txBox="1">
            <a:spLocks noGrp="1"/>
          </p:cNvSpPr>
          <p:nvPr>
            <p:ph type="title" idx="2"/>
          </p:nvPr>
        </p:nvSpPr>
        <p:spPr>
          <a:xfrm>
            <a:off x="1120567" y="4383033"/>
            <a:ext cx="2091600" cy="4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200"/>
              <a:buNone/>
              <a:defRPr sz="3200" b="1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294" name="Google Shape;294;p16"/>
          <p:cNvSpPr txBox="1">
            <a:spLocks noGrp="1"/>
          </p:cNvSpPr>
          <p:nvPr>
            <p:ph type="subTitle" idx="1"/>
          </p:nvPr>
        </p:nvSpPr>
        <p:spPr>
          <a:xfrm>
            <a:off x="1120600" y="4948167"/>
            <a:ext cx="2091600" cy="8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5" name="Google Shape;295;p16"/>
          <p:cNvSpPr txBox="1">
            <a:spLocks noGrp="1"/>
          </p:cNvSpPr>
          <p:nvPr>
            <p:ph type="title" idx="3" hasCustomPrompt="1"/>
          </p:nvPr>
        </p:nvSpPr>
        <p:spPr>
          <a:xfrm>
            <a:off x="1818967" y="1678517"/>
            <a:ext cx="694800" cy="37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2933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r>
              <a:t>xx%</a:t>
            </a:r>
          </a:p>
        </p:txBody>
      </p:sp>
      <p:sp>
        <p:nvSpPr>
          <p:cNvPr id="296" name="Google Shape;296;p16"/>
          <p:cNvSpPr txBox="1">
            <a:spLocks noGrp="1"/>
          </p:cNvSpPr>
          <p:nvPr>
            <p:ph type="title" idx="4"/>
          </p:nvPr>
        </p:nvSpPr>
        <p:spPr>
          <a:xfrm>
            <a:off x="3718833" y="4383033"/>
            <a:ext cx="2091600" cy="4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200"/>
              <a:buNone/>
              <a:defRPr sz="3200" b="1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297" name="Google Shape;297;p16"/>
          <p:cNvSpPr txBox="1">
            <a:spLocks noGrp="1"/>
          </p:cNvSpPr>
          <p:nvPr>
            <p:ph type="subTitle" idx="5"/>
          </p:nvPr>
        </p:nvSpPr>
        <p:spPr>
          <a:xfrm>
            <a:off x="3718833" y="4948167"/>
            <a:ext cx="2091600" cy="8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8" name="Google Shape;298;p16"/>
          <p:cNvSpPr txBox="1">
            <a:spLocks noGrp="1"/>
          </p:cNvSpPr>
          <p:nvPr>
            <p:ph type="title" idx="6" hasCustomPrompt="1"/>
          </p:nvPr>
        </p:nvSpPr>
        <p:spPr>
          <a:xfrm>
            <a:off x="4417233" y="1678517"/>
            <a:ext cx="694800" cy="37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2933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r>
              <a:t>xx%</a:t>
            </a:r>
          </a:p>
        </p:txBody>
      </p:sp>
      <p:sp>
        <p:nvSpPr>
          <p:cNvPr id="299" name="Google Shape;299;p16"/>
          <p:cNvSpPr txBox="1">
            <a:spLocks noGrp="1"/>
          </p:cNvSpPr>
          <p:nvPr>
            <p:ph type="title" idx="7"/>
          </p:nvPr>
        </p:nvSpPr>
        <p:spPr>
          <a:xfrm>
            <a:off x="6317241" y="4383033"/>
            <a:ext cx="2091600" cy="4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200"/>
              <a:buNone/>
              <a:defRPr sz="3200" b="1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300" name="Google Shape;300;p16"/>
          <p:cNvSpPr txBox="1">
            <a:spLocks noGrp="1"/>
          </p:cNvSpPr>
          <p:nvPr>
            <p:ph type="subTitle" idx="8"/>
          </p:nvPr>
        </p:nvSpPr>
        <p:spPr>
          <a:xfrm>
            <a:off x="6317275" y="4948167"/>
            <a:ext cx="2091600" cy="8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1" name="Google Shape;301;p16"/>
          <p:cNvSpPr txBox="1">
            <a:spLocks noGrp="1"/>
          </p:cNvSpPr>
          <p:nvPr>
            <p:ph type="title" idx="9" hasCustomPrompt="1"/>
          </p:nvPr>
        </p:nvSpPr>
        <p:spPr>
          <a:xfrm>
            <a:off x="7015625" y="1678517"/>
            <a:ext cx="694800" cy="37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2933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r>
              <a:t>xx%</a:t>
            </a:r>
          </a:p>
        </p:txBody>
      </p:sp>
      <p:sp>
        <p:nvSpPr>
          <p:cNvPr id="302" name="Google Shape;302;p16"/>
          <p:cNvSpPr txBox="1">
            <a:spLocks noGrp="1"/>
          </p:cNvSpPr>
          <p:nvPr>
            <p:ph type="title" idx="13"/>
          </p:nvPr>
        </p:nvSpPr>
        <p:spPr>
          <a:xfrm>
            <a:off x="8915700" y="4383033"/>
            <a:ext cx="2091600" cy="4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200"/>
              <a:buNone/>
              <a:defRPr sz="3200" b="1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303" name="Google Shape;303;p16"/>
          <p:cNvSpPr txBox="1">
            <a:spLocks noGrp="1"/>
          </p:cNvSpPr>
          <p:nvPr>
            <p:ph type="subTitle" idx="14"/>
          </p:nvPr>
        </p:nvSpPr>
        <p:spPr>
          <a:xfrm>
            <a:off x="8915733" y="4948167"/>
            <a:ext cx="2091600" cy="8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4" name="Google Shape;304;p16"/>
          <p:cNvSpPr txBox="1">
            <a:spLocks noGrp="1"/>
          </p:cNvSpPr>
          <p:nvPr>
            <p:ph type="title" idx="15" hasCustomPrompt="1"/>
          </p:nvPr>
        </p:nvSpPr>
        <p:spPr>
          <a:xfrm>
            <a:off x="9614100" y="1678517"/>
            <a:ext cx="694800" cy="37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2933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41517448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 preserve="1">
  <p:cSld name="Title and six columns"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7"/>
          <p:cNvSpPr txBox="1">
            <a:spLocks noGrp="1"/>
          </p:cNvSpPr>
          <p:nvPr>
            <p:ph type="title"/>
          </p:nvPr>
        </p:nvSpPr>
        <p:spPr>
          <a:xfrm>
            <a:off x="7220553" y="1732333"/>
            <a:ext cx="1757200" cy="49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200"/>
              <a:buNone/>
              <a:defRPr sz="3200" b="1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307" name="Google Shape;307;p17"/>
          <p:cNvSpPr txBox="1">
            <a:spLocks noGrp="1"/>
          </p:cNvSpPr>
          <p:nvPr>
            <p:ph type="subTitle" idx="1"/>
          </p:nvPr>
        </p:nvSpPr>
        <p:spPr>
          <a:xfrm>
            <a:off x="7220549" y="2279713"/>
            <a:ext cx="3030400" cy="6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17"/>
          <p:cNvSpPr txBox="1">
            <a:spLocks noGrp="1"/>
          </p:cNvSpPr>
          <p:nvPr>
            <p:ph type="title" idx="2"/>
          </p:nvPr>
        </p:nvSpPr>
        <p:spPr>
          <a:xfrm>
            <a:off x="7220553" y="3252267"/>
            <a:ext cx="1757200" cy="49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200"/>
              <a:buNone/>
              <a:defRPr sz="3200" b="1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309" name="Google Shape;309;p17"/>
          <p:cNvSpPr txBox="1">
            <a:spLocks noGrp="1"/>
          </p:cNvSpPr>
          <p:nvPr>
            <p:ph type="subTitle" idx="3"/>
          </p:nvPr>
        </p:nvSpPr>
        <p:spPr>
          <a:xfrm>
            <a:off x="7220549" y="3799647"/>
            <a:ext cx="3030400" cy="6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0" name="Google Shape;310;p17"/>
          <p:cNvSpPr txBox="1">
            <a:spLocks noGrp="1"/>
          </p:cNvSpPr>
          <p:nvPr>
            <p:ph type="title" idx="4"/>
          </p:nvPr>
        </p:nvSpPr>
        <p:spPr>
          <a:xfrm>
            <a:off x="7220553" y="4772200"/>
            <a:ext cx="1757200" cy="49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200"/>
              <a:buNone/>
              <a:defRPr sz="3200" b="1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311" name="Google Shape;311;p17"/>
          <p:cNvSpPr txBox="1">
            <a:spLocks noGrp="1"/>
          </p:cNvSpPr>
          <p:nvPr>
            <p:ph type="subTitle" idx="5"/>
          </p:nvPr>
        </p:nvSpPr>
        <p:spPr>
          <a:xfrm>
            <a:off x="7220549" y="5319580"/>
            <a:ext cx="3030400" cy="6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17"/>
          <p:cNvSpPr txBox="1">
            <a:spLocks noGrp="1"/>
          </p:cNvSpPr>
          <p:nvPr>
            <p:ph type="title" idx="6"/>
          </p:nvPr>
        </p:nvSpPr>
        <p:spPr>
          <a:xfrm flipH="1">
            <a:off x="3214231" y="1732333"/>
            <a:ext cx="1757200" cy="49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200"/>
              <a:buNone/>
              <a:defRPr sz="3200" b="1">
                <a:solidFill>
                  <a:schemeClr val="accent3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313" name="Google Shape;313;p17"/>
          <p:cNvSpPr txBox="1">
            <a:spLocks noGrp="1"/>
          </p:cNvSpPr>
          <p:nvPr>
            <p:ph type="subTitle" idx="7"/>
          </p:nvPr>
        </p:nvSpPr>
        <p:spPr>
          <a:xfrm flipH="1">
            <a:off x="1941033" y="2279713"/>
            <a:ext cx="3030400" cy="6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867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4" name="Google Shape;314;p17"/>
          <p:cNvSpPr txBox="1">
            <a:spLocks noGrp="1"/>
          </p:cNvSpPr>
          <p:nvPr>
            <p:ph type="title" idx="8"/>
          </p:nvPr>
        </p:nvSpPr>
        <p:spPr>
          <a:xfrm flipH="1">
            <a:off x="3214231" y="3252267"/>
            <a:ext cx="1757200" cy="49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200"/>
              <a:buNone/>
              <a:defRPr sz="3200" b="1">
                <a:solidFill>
                  <a:schemeClr val="accent3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315" name="Google Shape;315;p17"/>
          <p:cNvSpPr txBox="1">
            <a:spLocks noGrp="1"/>
          </p:cNvSpPr>
          <p:nvPr>
            <p:ph type="subTitle" idx="9"/>
          </p:nvPr>
        </p:nvSpPr>
        <p:spPr>
          <a:xfrm flipH="1">
            <a:off x="1941033" y="3799647"/>
            <a:ext cx="3030400" cy="6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867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6" name="Google Shape;316;p17"/>
          <p:cNvSpPr txBox="1">
            <a:spLocks noGrp="1"/>
          </p:cNvSpPr>
          <p:nvPr>
            <p:ph type="title" idx="13"/>
          </p:nvPr>
        </p:nvSpPr>
        <p:spPr>
          <a:xfrm flipH="1">
            <a:off x="3214231" y="4772200"/>
            <a:ext cx="1757200" cy="49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200"/>
              <a:buNone/>
              <a:defRPr sz="3200" b="1">
                <a:solidFill>
                  <a:schemeClr val="accent3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317" name="Google Shape;317;p17"/>
          <p:cNvSpPr txBox="1">
            <a:spLocks noGrp="1"/>
          </p:cNvSpPr>
          <p:nvPr>
            <p:ph type="subTitle" idx="14"/>
          </p:nvPr>
        </p:nvSpPr>
        <p:spPr>
          <a:xfrm flipH="1">
            <a:off x="1941033" y="5319580"/>
            <a:ext cx="3030400" cy="6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867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8" name="Google Shape;318;p17"/>
          <p:cNvSpPr/>
          <p:nvPr/>
        </p:nvSpPr>
        <p:spPr>
          <a:xfrm rot="10800000">
            <a:off x="8821434" y="571484"/>
            <a:ext cx="3370567" cy="295688"/>
          </a:xfrm>
          <a:custGeom>
            <a:avLst/>
            <a:gdLst/>
            <a:ahLst/>
            <a:cxnLst/>
            <a:rect l="l" t="t" r="r" b="b"/>
            <a:pathLst>
              <a:path w="45049" h="3952" extrusionOk="0">
                <a:moveTo>
                  <a:pt x="0" y="1"/>
                </a:moveTo>
                <a:lnTo>
                  <a:pt x="0" y="3952"/>
                </a:lnTo>
                <a:cubicBezTo>
                  <a:pt x="1610" y="3513"/>
                  <a:pt x="3220" y="3196"/>
                  <a:pt x="4854" y="3025"/>
                </a:cubicBezTo>
                <a:cubicBezTo>
                  <a:pt x="6659" y="2830"/>
                  <a:pt x="8482" y="2787"/>
                  <a:pt x="10308" y="2787"/>
                </a:cubicBezTo>
                <a:cubicBezTo>
                  <a:pt x="11728" y="2787"/>
                  <a:pt x="13151" y="2813"/>
                  <a:pt x="14567" y="2813"/>
                </a:cubicBezTo>
                <a:cubicBezTo>
                  <a:pt x="14972" y="2813"/>
                  <a:pt x="15377" y="2811"/>
                  <a:pt x="15780" y="2806"/>
                </a:cubicBezTo>
                <a:cubicBezTo>
                  <a:pt x="25609" y="2659"/>
                  <a:pt x="35268" y="586"/>
                  <a:pt x="45048" y="50"/>
                </a:cubicBezTo>
                <a:lnTo>
                  <a:pt x="45048" y="50"/>
                </a:lnTo>
                <a:cubicBezTo>
                  <a:pt x="41999" y="123"/>
                  <a:pt x="38926" y="172"/>
                  <a:pt x="35853" y="245"/>
                </a:cubicBezTo>
                <a:cubicBezTo>
                  <a:pt x="28195" y="391"/>
                  <a:pt x="20561" y="513"/>
                  <a:pt x="12902" y="635"/>
                </a:cubicBezTo>
                <a:cubicBezTo>
                  <a:pt x="11554" y="654"/>
                  <a:pt x="10201" y="673"/>
                  <a:pt x="8849" y="673"/>
                </a:cubicBezTo>
                <a:cubicBezTo>
                  <a:pt x="6754" y="673"/>
                  <a:pt x="4661" y="627"/>
                  <a:pt x="2586" y="464"/>
                </a:cubicBezTo>
                <a:cubicBezTo>
                  <a:pt x="1708" y="391"/>
                  <a:pt x="854" y="245"/>
                  <a:pt x="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9" name="Google Shape;319;p17"/>
          <p:cNvSpPr/>
          <p:nvPr/>
        </p:nvSpPr>
        <p:spPr>
          <a:xfrm>
            <a:off x="1" y="6346002"/>
            <a:ext cx="4282887" cy="387297"/>
          </a:xfrm>
          <a:custGeom>
            <a:avLst/>
            <a:gdLst/>
            <a:ahLst/>
            <a:cxnLst/>
            <a:rect l="l" t="t" r="r" b="b"/>
            <a:pathLst>
              <a:path w="72731" h="6577" extrusionOk="0">
                <a:moveTo>
                  <a:pt x="6033" y="0"/>
                </a:moveTo>
                <a:cubicBezTo>
                  <a:pt x="4022" y="0"/>
                  <a:pt x="2008" y="129"/>
                  <a:pt x="0" y="387"/>
                </a:cubicBezTo>
                <a:lnTo>
                  <a:pt x="0" y="5924"/>
                </a:lnTo>
                <a:cubicBezTo>
                  <a:pt x="2212" y="5131"/>
                  <a:pt x="4316" y="4071"/>
                  <a:pt x="6558" y="4071"/>
                </a:cubicBezTo>
                <a:cubicBezTo>
                  <a:pt x="6937" y="4071"/>
                  <a:pt x="7320" y="4101"/>
                  <a:pt x="7707" y="4168"/>
                </a:cubicBezTo>
                <a:cubicBezTo>
                  <a:pt x="9049" y="4387"/>
                  <a:pt x="10171" y="5046"/>
                  <a:pt x="11439" y="5436"/>
                </a:cubicBezTo>
                <a:cubicBezTo>
                  <a:pt x="12854" y="5851"/>
                  <a:pt x="14390" y="5973"/>
                  <a:pt x="15902" y="6070"/>
                </a:cubicBezTo>
                <a:cubicBezTo>
                  <a:pt x="21369" y="6417"/>
                  <a:pt x="26835" y="6576"/>
                  <a:pt x="32316" y="6576"/>
                </a:cubicBezTo>
                <a:cubicBezTo>
                  <a:pt x="33389" y="6576"/>
                  <a:pt x="34462" y="6570"/>
                  <a:pt x="35536" y="6558"/>
                </a:cubicBezTo>
                <a:cubicBezTo>
                  <a:pt x="31390" y="6412"/>
                  <a:pt x="27292" y="5851"/>
                  <a:pt x="23268" y="4826"/>
                </a:cubicBezTo>
                <a:cubicBezTo>
                  <a:pt x="25338" y="4383"/>
                  <a:pt x="27448" y="4225"/>
                  <a:pt x="29580" y="4225"/>
                </a:cubicBezTo>
                <a:cubicBezTo>
                  <a:pt x="34128" y="4225"/>
                  <a:pt x="38774" y="4944"/>
                  <a:pt x="43341" y="5143"/>
                </a:cubicBezTo>
                <a:cubicBezTo>
                  <a:pt x="44191" y="5178"/>
                  <a:pt x="45042" y="5194"/>
                  <a:pt x="45893" y="5194"/>
                </a:cubicBezTo>
                <a:cubicBezTo>
                  <a:pt x="50407" y="5194"/>
                  <a:pt x="54919" y="4749"/>
                  <a:pt x="59414" y="4339"/>
                </a:cubicBezTo>
                <a:cubicBezTo>
                  <a:pt x="63901" y="3900"/>
                  <a:pt x="68462" y="3461"/>
                  <a:pt x="72730" y="2265"/>
                </a:cubicBezTo>
                <a:cubicBezTo>
                  <a:pt x="70452" y="1811"/>
                  <a:pt x="68142" y="1652"/>
                  <a:pt x="65813" y="1652"/>
                </a:cubicBezTo>
                <a:cubicBezTo>
                  <a:pt x="60350" y="1652"/>
                  <a:pt x="54781" y="2528"/>
                  <a:pt x="49275" y="2528"/>
                </a:cubicBezTo>
                <a:cubicBezTo>
                  <a:pt x="48434" y="2528"/>
                  <a:pt x="47593" y="2508"/>
                  <a:pt x="46755" y="2461"/>
                </a:cubicBezTo>
                <a:cubicBezTo>
                  <a:pt x="40531" y="2132"/>
                  <a:pt x="34410" y="350"/>
                  <a:pt x="28276" y="350"/>
                </a:cubicBezTo>
                <a:cubicBezTo>
                  <a:pt x="27128" y="350"/>
                  <a:pt x="25979" y="412"/>
                  <a:pt x="24829" y="558"/>
                </a:cubicBezTo>
                <a:cubicBezTo>
                  <a:pt x="23024" y="802"/>
                  <a:pt x="21268" y="1217"/>
                  <a:pt x="19463" y="1266"/>
                </a:cubicBezTo>
                <a:cubicBezTo>
                  <a:pt x="19310" y="1271"/>
                  <a:pt x="19157" y="1273"/>
                  <a:pt x="19005" y="1273"/>
                </a:cubicBezTo>
                <a:cubicBezTo>
                  <a:pt x="17014" y="1273"/>
                  <a:pt x="15045" y="851"/>
                  <a:pt x="13098" y="534"/>
                </a:cubicBezTo>
                <a:cubicBezTo>
                  <a:pt x="10753" y="178"/>
                  <a:pt x="8395" y="0"/>
                  <a:pt x="603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0" name="Google Shape;320;p17"/>
          <p:cNvSpPr txBox="1">
            <a:spLocks noGrp="1"/>
          </p:cNvSpPr>
          <p:nvPr>
            <p:ph type="title" idx="15"/>
          </p:nvPr>
        </p:nvSpPr>
        <p:spPr>
          <a:xfrm>
            <a:off x="950967" y="716800"/>
            <a:ext cx="6517600" cy="57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749498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preserve="1">
  <p:cSld name="Title only 2"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8"/>
          <p:cNvSpPr txBox="1">
            <a:spLocks noGrp="1"/>
          </p:cNvSpPr>
          <p:nvPr>
            <p:ph type="title"/>
          </p:nvPr>
        </p:nvSpPr>
        <p:spPr>
          <a:xfrm>
            <a:off x="950967" y="716800"/>
            <a:ext cx="6145200" cy="57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323" name="Google Shape;323;p18"/>
          <p:cNvSpPr/>
          <p:nvPr/>
        </p:nvSpPr>
        <p:spPr>
          <a:xfrm>
            <a:off x="6858157" y="341500"/>
            <a:ext cx="5361964" cy="597859"/>
          </a:xfrm>
          <a:custGeom>
            <a:avLst/>
            <a:gdLst/>
            <a:ahLst/>
            <a:cxnLst/>
            <a:rect l="l" t="t" r="r" b="b"/>
            <a:pathLst>
              <a:path w="100852" h="11245" extrusionOk="0">
                <a:moveTo>
                  <a:pt x="100852" y="1"/>
                </a:moveTo>
                <a:cubicBezTo>
                  <a:pt x="100389" y="220"/>
                  <a:pt x="99876" y="391"/>
                  <a:pt x="99389" y="537"/>
                </a:cubicBezTo>
                <a:cubicBezTo>
                  <a:pt x="96291" y="1415"/>
                  <a:pt x="92316" y="1415"/>
                  <a:pt x="89072" y="1586"/>
                </a:cubicBezTo>
                <a:cubicBezTo>
                  <a:pt x="86497" y="1695"/>
                  <a:pt x="83915" y="1737"/>
                  <a:pt x="81333" y="1737"/>
                </a:cubicBezTo>
                <a:cubicBezTo>
                  <a:pt x="76993" y="1737"/>
                  <a:pt x="72652" y="1620"/>
                  <a:pt x="68341" y="1513"/>
                </a:cubicBezTo>
                <a:cubicBezTo>
                  <a:pt x="66762" y="1493"/>
                  <a:pt x="65184" y="1483"/>
                  <a:pt x="63606" y="1483"/>
                </a:cubicBezTo>
                <a:cubicBezTo>
                  <a:pt x="42340" y="1483"/>
                  <a:pt x="21139" y="3252"/>
                  <a:pt x="1" y="5001"/>
                </a:cubicBezTo>
                <a:cubicBezTo>
                  <a:pt x="1846" y="5266"/>
                  <a:pt x="3703" y="5368"/>
                  <a:pt x="5568" y="5368"/>
                </a:cubicBezTo>
                <a:cubicBezTo>
                  <a:pt x="11591" y="5368"/>
                  <a:pt x="17691" y="4310"/>
                  <a:pt x="23720" y="4310"/>
                </a:cubicBezTo>
                <a:cubicBezTo>
                  <a:pt x="25422" y="4310"/>
                  <a:pt x="27118" y="4394"/>
                  <a:pt x="28805" y="4611"/>
                </a:cubicBezTo>
                <a:cubicBezTo>
                  <a:pt x="32512" y="5074"/>
                  <a:pt x="36000" y="6147"/>
                  <a:pt x="39658" y="6732"/>
                </a:cubicBezTo>
                <a:cubicBezTo>
                  <a:pt x="42421" y="7157"/>
                  <a:pt x="45234" y="7293"/>
                  <a:pt x="48059" y="7293"/>
                </a:cubicBezTo>
                <a:cubicBezTo>
                  <a:pt x="50421" y="7293"/>
                  <a:pt x="52791" y="7198"/>
                  <a:pt x="55146" y="7098"/>
                </a:cubicBezTo>
                <a:lnTo>
                  <a:pt x="96681" y="5342"/>
                </a:lnTo>
                <a:lnTo>
                  <a:pt x="96681" y="5342"/>
                </a:lnTo>
                <a:cubicBezTo>
                  <a:pt x="84023" y="11245"/>
                  <a:pt x="67487" y="7293"/>
                  <a:pt x="53390" y="10684"/>
                </a:cubicBezTo>
                <a:lnTo>
                  <a:pt x="100852" y="11147"/>
                </a:lnTo>
                <a:lnTo>
                  <a:pt x="100852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4" name="Google Shape;324;p18"/>
          <p:cNvSpPr/>
          <p:nvPr/>
        </p:nvSpPr>
        <p:spPr>
          <a:xfrm>
            <a:off x="-45800" y="6061473"/>
            <a:ext cx="1194336" cy="154396"/>
          </a:xfrm>
          <a:custGeom>
            <a:avLst/>
            <a:gdLst/>
            <a:ahLst/>
            <a:cxnLst/>
            <a:rect l="l" t="t" r="r" b="b"/>
            <a:pathLst>
              <a:path w="22464" h="2904" extrusionOk="0">
                <a:moveTo>
                  <a:pt x="0" y="0"/>
                </a:moveTo>
                <a:lnTo>
                  <a:pt x="0" y="2659"/>
                </a:lnTo>
                <a:cubicBezTo>
                  <a:pt x="2022" y="2822"/>
                  <a:pt x="4045" y="2903"/>
                  <a:pt x="6066" y="2903"/>
                </a:cubicBezTo>
                <a:cubicBezTo>
                  <a:pt x="11579" y="2903"/>
                  <a:pt x="17073" y="2300"/>
                  <a:pt x="22463" y="1122"/>
                </a:cubicBezTo>
                <a:cubicBezTo>
                  <a:pt x="14951" y="1025"/>
                  <a:pt x="7463" y="65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626096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>
          <a:xfrm>
            <a:off x="5011530" y="6413500"/>
            <a:ext cx="2172970" cy="316865"/>
          </a:xfrm>
        </p:spPr>
        <p:txBody>
          <a:bodyPr/>
          <a:lstStyle>
            <a:lvl1pPr algn="ctr">
              <a:defRPr sz="1600" b="1">
                <a:solidFill>
                  <a:schemeClr val="bg1"/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‹N°›</a:t>
            </a:fld>
            <a:endParaRPr lang="en-US" altLang="zh-CN" dirty="0"/>
          </a:p>
        </p:txBody>
      </p:sp>
      <p:sp>
        <p:nvSpPr>
          <p:cNvPr id="5" name="Google Shape;14;p2">
            <a:extLst>
              <a:ext uri="{FF2B5EF4-FFF2-40B4-BE49-F238E27FC236}">
                <a16:creationId xmlns:a16="http://schemas.microsoft.com/office/drawing/2014/main" id="{CB4DF1F3-10A7-1751-2C3E-ACA68489F508}"/>
              </a:ext>
            </a:extLst>
          </p:cNvPr>
          <p:cNvSpPr/>
          <p:nvPr userDrawn="1"/>
        </p:nvSpPr>
        <p:spPr>
          <a:xfrm>
            <a:off x="-1083" y="5621034"/>
            <a:ext cx="12194171" cy="3672676"/>
          </a:xfrm>
          <a:custGeom>
            <a:avLst/>
            <a:gdLst/>
            <a:ahLst/>
            <a:cxnLst/>
            <a:rect l="l" t="t" r="r" b="b"/>
            <a:pathLst>
              <a:path w="208483" h="100173" extrusionOk="0">
                <a:moveTo>
                  <a:pt x="0" y="1"/>
                </a:moveTo>
                <a:lnTo>
                  <a:pt x="208482" y="1"/>
                </a:lnTo>
                <a:lnTo>
                  <a:pt x="208482" y="100172"/>
                </a:lnTo>
                <a:lnTo>
                  <a:pt x="0" y="100172"/>
                </a:lnTo>
                <a:close/>
              </a:path>
            </a:pathLst>
          </a:custGeom>
          <a:gradFill>
            <a:gsLst>
              <a:gs pos="0">
                <a:srgbClr val="D0F3FF">
                  <a:alpha val="69411"/>
                </a:srgbClr>
              </a:gs>
              <a:gs pos="29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 preserve="1">
  <p:cSld name="Title only 3"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9"/>
          <p:cNvSpPr txBox="1">
            <a:spLocks noGrp="1"/>
          </p:cNvSpPr>
          <p:nvPr>
            <p:ph type="title"/>
          </p:nvPr>
        </p:nvSpPr>
        <p:spPr>
          <a:xfrm>
            <a:off x="950967" y="716800"/>
            <a:ext cx="7482000" cy="57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327" name="Google Shape;327;p19"/>
          <p:cNvSpPr/>
          <p:nvPr/>
        </p:nvSpPr>
        <p:spPr>
          <a:xfrm>
            <a:off x="3606701" y="6412072"/>
            <a:ext cx="3437444" cy="159408"/>
          </a:xfrm>
          <a:custGeom>
            <a:avLst/>
            <a:gdLst/>
            <a:ahLst/>
            <a:cxnLst/>
            <a:rect l="l" t="t" r="r" b="b"/>
            <a:pathLst>
              <a:path w="27537" h="1277" extrusionOk="0">
                <a:moveTo>
                  <a:pt x="17700" y="1"/>
                </a:moveTo>
                <a:cubicBezTo>
                  <a:pt x="17361" y="1"/>
                  <a:pt x="17043" y="52"/>
                  <a:pt x="16757" y="179"/>
                </a:cubicBezTo>
                <a:cubicBezTo>
                  <a:pt x="15931" y="528"/>
                  <a:pt x="13420" y="697"/>
                  <a:pt x="11895" y="697"/>
                </a:cubicBezTo>
                <a:cubicBezTo>
                  <a:pt x="11393" y="697"/>
                  <a:pt x="10999" y="679"/>
                  <a:pt x="10805" y="642"/>
                </a:cubicBezTo>
                <a:cubicBezTo>
                  <a:pt x="10159" y="557"/>
                  <a:pt x="9507" y="514"/>
                  <a:pt x="8854" y="514"/>
                </a:cubicBezTo>
                <a:cubicBezTo>
                  <a:pt x="8202" y="514"/>
                  <a:pt x="7549" y="557"/>
                  <a:pt x="6903" y="642"/>
                </a:cubicBezTo>
                <a:cubicBezTo>
                  <a:pt x="6702" y="673"/>
                  <a:pt x="6467" y="685"/>
                  <a:pt x="6212" y="685"/>
                </a:cubicBezTo>
                <a:cubicBezTo>
                  <a:pt x="5513" y="685"/>
                  <a:pt x="4659" y="600"/>
                  <a:pt x="3912" y="600"/>
                </a:cubicBezTo>
                <a:cubicBezTo>
                  <a:pt x="3638" y="600"/>
                  <a:pt x="3379" y="611"/>
                  <a:pt x="3147" y="642"/>
                </a:cubicBezTo>
                <a:cubicBezTo>
                  <a:pt x="2050" y="789"/>
                  <a:pt x="1" y="1277"/>
                  <a:pt x="1" y="1277"/>
                </a:cubicBezTo>
                <a:lnTo>
                  <a:pt x="27537" y="1277"/>
                </a:lnTo>
                <a:cubicBezTo>
                  <a:pt x="27537" y="1277"/>
                  <a:pt x="22220" y="959"/>
                  <a:pt x="20830" y="642"/>
                </a:cubicBezTo>
                <a:cubicBezTo>
                  <a:pt x="19784" y="408"/>
                  <a:pt x="18659" y="1"/>
                  <a:pt x="1770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8" name="Google Shape;328;p19"/>
          <p:cNvSpPr/>
          <p:nvPr/>
        </p:nvSpPr>
        <p:spPr>
          <a:xfrm>
            <a:off x="10566141" y="5903955"/>
            <a:ext cx="3434323" cy="159408"/>
          </a:xfrm>
          <a:custGeom>
            <a:avLst/>
            <a:gdLst/>
            <a:ahLst/>
            <a:cxnLst/>
            <a:rect l="l" t="t" r="r" b="b"/>
            <a:pathLst>
              <a:path w="27512" h="1277" extrusionOk="0">
                <a:moveTo>
                  <a:pt x="17675" y="1"/>
                </a:moveTo>
                <a:cubicBezTo>
                  <a:pt x="17336" y="1"/>
                  <a:pt x="17018" y="52"/>
                  <a:pt x="16732" y="179"/>
                </a:cubicBezTo>
                <a:cubicBezTo>
                  <a:pt x="15906" y="528"/>
                  <a:pt x="13395" y="697"/>
                  <a:pt x="11870" y="697"/>
                </a:cubicBezTo>
                <a:cubicBezTo>
                  <a:pt x="11368" y="697"/>
                  <a:pt x="10974" y="679"/>
                  <a:pt x="10781" y="643"/>
                </a:cubicBezTo>
                <a:cubicBezTo>
                  <a:pt x="10159" y="572"/>
                  <a:pt x="9532" y="536"/>
                  <a:pt x="8908" y="536"/>
                </a:cubicBezTo>
                <a:cubicBezTo>
                  <a:pt x="8233" y="536"/>
                  <a:pt x="7561" y="578"/>
                  <a:pt x="6903" y="667"/>
                </a:cubicBezTo>
                <a:cubicBezTo>
                  <a:pt x="6714" y="696"/>
                  <a:pt x="6496" y="707"/>
                  <a:pt x="6259" y="707"/>
                </a:cubicBezTo>
                <a:cubicBezTo>
                  <a:pt x="5567" y="707"/>
                  <a:pt x="4713" y="615"/>
                  <a:pt x="3960" y="615"/>
                </a:cubicBezTo>
                <a:cubicBezTo>
                  <a:pt x="3669" y="615"/>
                  <a:pt x="3392" y="629"/>
                  <a:pt x="3147" y="667"/>
                </a:cubicBezTo>
                <a:cubicBezTo>
                  <a:pt x="2049" y="813"/>
                  <a:pt x="0" y="1277"/>
                  <a:pt x="0" y="1277"/>
                </a:cubicBezTo>
                <a:lnTo>
                  <a:pt x="27512" y="1277"/>
                </a:lnTo>
                <a:cubicBezTo>
                  <a:pt x="27512" y="1277"/>
                  <a:pt x="22195" y="960"/>
                  <a:pt x="20780" y="643"/>
                </a:cubicBezTo>
                <a:cubicBezTo>
                  <a:pt x="19753" y="408"/>
                  <a:pt x="18633" y="1"/>
                  <a:pt x="1767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9" name="Google Shape;329;p19"/>
          <p:cNvSpPr/>
          <p:nvPr/>
        </p:nvSpPr>
        <p:spPr>
          <a:xfrm>
            <a:off x="10688601" y="880601"/>
            <a:ext cx="1610681" cy="75100"/>
          </a:xfrm>
          <a:custGeom>
            <a:avLst/>
            <a:gdLst/>
            <a:ahLst/>
            <a:cxnLst/>
            <a:rect l="l" t="t" r="r" b="b"/>
            <a:pathLst>
              <a:path w="12903" h="241" extrusionOk="0">
                <a:moveTo>
                  <a:pt x="3226" y="121"/>
                </a:moveTo>
                <a:cubicBezTo>
                  <a:pt x="2187" y="121"/>
                  <a:pt x="1" y="228"/>
                  <a:pt x="1" y="228"/>
                </a:cubicBezTo>
                <a:lnTo>
                  <a:pt x="4697" y="228"/>
                </a:lnTo>
                <a:cubicBezTo>
                  <a:pt x="4335" y="205"/>
                  <a:pt x="3938" y="154"/>
                  <a:pt x="3635" y="131"/>
                </a:cubicBezTo>
                <a:cubicBezTo>
                  <a:pt x="3541" y="124"/>
                  <a:pt x="3399" y="121"/>
                  <a:pt x="3226" y="121"/>
                </a:cubicBezTo>
                <a:close/>
                <a:moveTo>
                  <a:pt x="6365" y="0"/>
                </a:moveTo>
                <a:cubicBezTo>
                  <a:pt x="6014" y="0"/>
                  <a:pt x="5702" y="36"/>
                  <a:pt x="5586" y="131"/>
                </a:cubicBezTo>
                <a:cubicBezTo>
                  <a:pt x="5522" y="183"/>
                  <a:pt x="5413" y="213"/>
                  <a:pt x="5276" y="228"/>
                </a:cubicBezTo>
                <a:lnTo>
                  <a:pt x="12903" y="228"/>
                </a:lnTo>
                <a:cubicBezTo>
                  <a:pt x="12635" y="180"/>
                  <a:pt x="12342" y="155"/>
                  <a:pt x="12049" y="131"/>
                </a:cubicBezTo>
                <a:cubicBezTo>
                  <a:pt x="11887" y="131"/>
                  <a:pt x="11074" y="174"/>
                  <a:pt x="10420" y="174"/>
                </a:cubicBezTo>
                <a:cubicBezTo>
                  <a:pt x="10093" y="174"/>
                  <a:pt x="9805" y="163"/>
                  <a:pt x="9659" y="131"/>
                </a:cubicBezTo>
                <a:cubicBezTo>
                  <a:pt x="9558" y="103"/>
                  <a:pt x="9418" y="93"/>
                  <a:pt x="9256" y="93"/>
                </a:cubicBezTo>
                <a:cubicBezTo>
                  <a:pt x="8848" y="93"/>
                  <a:pt x="8302" y="157"/>
                  <a:pt x="7912" y="157"/>
                </a:cubicBezTo>
                <a:cubicBezTo>
                  <a:pt x="7783" y="157"/>
                  <a:pt x="7670" y="149"/>
                  <a:pt x="7586" y="131"/>
                </a:cubicBezTo>
                <a:cubicBezTo>
                  <a:pt x="7351" y="62"/>
                  <a:pt x="6825" y="0"/>
                  <a:pt x="6365" y="0"/>
                </a:cubicBezTo>
                <a:close/>
                <a:moveTo>
                  <a:pt x="4697" y="228"/>
                </a:moveTo>
                <a:lnTo>
                  <a:pt x="4697" y="228"/>
                </a:lnTo>
                <a:cubicBezTo>
                  <a:pt x="4811" y="236"/>
                  <a:pt x="4921" y="240"/>
                  <a:pt x="5024" y="240"/>
                </a:cubicBezTo>
                <a:cubicBezTo>
                  <a:pt x="5115" y="240"/>
                  <a:pt x="5200" y="237"/>
                  <a:pt x="5276" y="2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4071392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 preserve="1">
  <p:cSld name="Title only 4"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20"/>
          <p:cNvSpPr txBox="1">
            <a:spLocks noGrp="1"/>
          </p:cNvSpPr>
          <p:nvPr>
            <p:ph type="title"/>
          </p:nvPr>
        </p:nvSpPr>
        <p:spPr>
          <a:xfrm>
            <a:off x="950967" y="716800"/>
            <a:ext cx="7721200" cy="57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332" name="Google Shape;332;p20"/>
          <p:cNvSpPr/>
          <p:nvPr/>
        </p:nvSpPr>
        <p:spPr>
          <a:xfrm rot="10800000">
            <a:off x="-152534" y="6138668"/>
            <a:ext cx="4031667" cy="554833"/>
          </a:xfrm>
          <a:custGeom>
            <a:avLst/>
            <a:gdLst/>
            <a:ahLst/>
            <a:cxnLst/>
            <a:rect l="l" t="t" r="r" b="b"/>
            <a:pathLst>
              <a:path w="120950" h="16645" extrusionOk="0">
                <a:moveTo>
                  <a:pt x="26830" y="0"/>
                </a:moveTo>
                <a:cubicBezTo>
                  <a:pt x="17860" y="0"/>
                  <a:pt x="8893" y="637"/>
                  <a:pt x="1" y="1903"/>
                </a:cubicBezTo>
                <a:cubicBezTo>
                  <a:pt x="1088" y="1891"/>
                  <a:pt x="2175" y="1884"/>
                  <a:pt x="3261" y="1884"/>
                </a:cubicBezTo>
                <a:cubicBezTo>
                  <a:pt x="17390" y="1884"/>
                  <a:pt x="31491" y="2915"/>
                  <a:pt x="45487" y="4976"/>
                </a:cubicBezTo>
                <a:cubicBezTo>
                  <a:pt x="47516" y="5278"/>
                  <a:pt x="49591" y="5591"/>
                  <a:pt x="51641" y="5591"/>
                </a:cubicBezTo>
                <a:cubicBezTo>
                  <a:pt x="52573" y="5591"/>
                  <a:pt x="53499" y="5526"/>
                  <a:pt x="54414" y="5366"/>
                </a:cubicBezTo>
                <a:cubicBezTo>
                  <a:pt x="56755" y="4951"/>
                  <a:pt x="58853" y="3927"/>
                  <a:pt x="61194" y="3561"/>
                </a:cubicBezTo>
                <a:cubicBezTo>
                  <a:pt x="62019" y="3425"/>
                  <a:pt x="62844" y="3372"/>
                  <a:pt x="63669" y="3372"/>
                </a:cubicBezTo>
                <a:cubicBezTo>
                  <a:pt x="65210" y="3372"/>
                  <a:pt x="66751" y="3557"/>
                  <a:pt x="68292" y="3732"/>
                </a:cubicBezTo>
                <a:cubicBezTo>
                  <a:pt x="81828" y="5269"/>
                  <a:pt x="95438" y="6073"/>
                  <a:pt x="109071" y="6171"/>
                </a:cubicBezTo>
                <a:lnTo>
                  <a:pt x="87828" y="9293"/>
                </a:lnTo>
                <a:cubicBezTo>
                  <a:pt x="90177" y="9235"/>
                  <a:pt x="92527" y="9206"/>
                  <a:pt x="94877" y="9206"/>
                </a:cubicBezTo>
                <a:cubicBezTo>
                  <a:pt x="102510" y="9206"/>
                  <a:pt x="110146" y="9512"/>
                  <a:pt x="117754" y="10146"/>
                </a:cubicBezTo>
                <a:cubicBezTo>
                  <a:pt x="119120" y="10268"/>
                  <a:pt x="120949" y="11268"/>
                  <a:pt x="119949" y="12024"/>
                </a:cubicBezTo>
                <a:cubicBezTo>
                  <a:pt x="116638" y="11686"/>
                  <a:pt x="113307" y="11558"/>
                  <a:pt x="109970" y="11558"/>
                </a:cubicBezTo>
                <a:cubicBezTo>
                  <a:pt x="104900" y="11558"/>
                  <a:pt x="99814" y="11852"/>
                  <a:pt x="94755" y="12146"/>
                </a:cubicBezTo>
                <a:lnTo>
                  <a:pt x="42878" y="15195"/>
                </a:lnTo>
                <a:cubicBezTo>
                  <a:pt x="49048" y="16463"/>
                  <a:pt x="55512" y="16610"/>
                  <a:pt x="61926" y="16634"/>
                </a:cubicBezTo>
                <a:cubicBezTo>
                  <a:pt x="62971" y="16641"/>
                  <a:pt x="64016" y="16645"/>
                  <a:pt x="65062" y="16645"/>
                </a:cubicBezTo>
                <a:cubicBezTo>
                  <a:pt x="71407" y="16645"/>
                  <a:pt x="77751" y="16516"/>
                  <a:pt x="84096" y="16244"/>
                </a:cubicBezTo>
                <a:cubicBezTo>
                  <a:pt x="90962" y="15930"/>
                  <a:pt x="97846" y="15418"/>
                  <a:pt x="104732" y="15418"/>
                </a:cubicBezTo>
                <a:cubicBezTo>
                  <a:pt x="105869" y="15418"/>
                  <a:pt x="107007" y="15432"/>
                  <a:pt x="108145" y="15463"/>
                </a:cubicBezTo>
                <a:cubicBezTo>
                  <a:pt x="112291" y="15561"/>
                  <a:pt x="116437" y="15902"/>
                  <a:pt x="120559" y="16463"/>
                </a:cubicBezTo>
                <a:lnTo>
                  <a:pt x="120559" y="464"/>
                </a:lnTo>
                <a:cubicBezTo>
                  <a:pt x="118090" y="297"/>
                  <a:pt x="115621" y="227"/>
                  <a:pt x="113150" y="227"/>
                </a:cubicBezTo>
                <a:cubicBezTo>
                  <a:pt x="99085" y="227"/>
                  <a:pt x="84990" y="2521"/>
                  <a:pt x="70878" y="2521"/>
                </a:cubicBezTo>
                <a:cubicBezTo>
                  <a:pt x="70398" y="2521"/>
                  <a:pt x="69918" y="2518"/>
                  <a:pt x="69438" y="2513"/>
                </a:cubicBezTo>
                <a:cubicBezTo>
                  <a:pt x="58829" y="2391"/>
                  <a:pt x="48341" y="903"/>
                  <a:pt x="37780" y="317"/>
                </a:cubicBezTo>
                <a:cubicBezTo>
                  <a:pt x="34133" y="106"/>
                  <a:pt x="30481" y="0"/>
                  <a:pt x="2683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3" name="Google Shape;333;p20"/>
          <p:cNvSpPr/>
          <p:nvPr/>
        </p:nvSpPr>
        <p:spPr>
          <a:xfrm rot="10800000">
            <a:off x="10133863" y="6048378"/>
            <a:ext cx="2058139" cy="180567"/>
          </a:xfrm>
          <a:custGeom>
            <a:avLst/>
            <a:gdLst/>
            <a:ahLst/>
            <a:cxnLst/>
            <a:rect l="l" t="t" r="r" b="b"/>
            <a:pathLst>
              <a:path w="45049" h="3952" extrusionOk="0">
                <a:moveTo>
                  <a:pt x="0" y="1"/>
                </a:moveTo>
                <a:lnTo>
                  <a:pt x="0" y="3952"/>
                </a:lnTo>
                <a:cubicBezTo>
                  <a:pt x="1610" y="3513"/>
                  <a:pt x="3220" y="3196"/>
                  <a:pt x="4854" y="3025"/>
                </a:cubicBezTo>
                <a:cubicBezTo>
                  <a:pt x="6659" y="2830"/>
                  <a:pt x="8482" y="2787"/>
                  <a:pt x="10308" y="2787"/>
                </a:cubicBezTo>
                <a:cubicBezTo>
                  <a:pt x="11728" y="2787"/>
                  <a:pt x="13151" y="2813"/>
                  <a:pt x="14567" y="2813"/>
                </a:cubicBezTo>
                <a:cubicBezTo>
                  <a:pt x="14972" y="2813"/>
                  <a:pt x="15377" y="2811"/>
                  <a:pt x="15780" y="2806"/>
                </a:cubicBezTo>
                <a:cubicBezTo>
                  <a:pt x="25609" y="2659"/>
                  <a:pt x="35268" y="586"/>
                  <a:pt x="45048" y="50"/>
                </a:cubicBezTo>
                <a:lnTo>
                  <a:pt x="45048" y="50"/>
                </a:lnTo>
                <a:cubicBezTo>
                  <a:pt x="41999" y="123"/>
                  <a:pt x="38926" y="172"/>
                  <a:pt x="35853" y="245"/>
                </a:cubicBezTo>
                <a:cubicBezTo>
                  <a:pt x="28195" y="391"/>
                  <a:pt x="20561" y="513"/>
                  <a:pt x="12902" y="635"/>
                </a:cubicBezTo>
                <a:cubicBezTo>
                  <a:pt x="11554" y="654"/>
                  <a:pt x="10201" y="673"/>
                  <a:pt x="8849" y="673"/>
                </a:cubicBezTo>
                <a:cubicBezTo>
                  <a:pt x="6754" y="673"/>
                  <a:pt x="4661" y="627"/>
                  <a:pt x="2586" y="464"/>
                </a:cubicBezTo>
                <a:cubicBezTo>
                  <a:pt x="1708" y="391"/>
                  <a:pt x="854" y="245"/>
                  <a:pt x="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7683251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 preserve="1">
  <p:cSld name="Title only 5"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21"/>
          <p:cNvSpPr txBox="1">
            <a:spLocks noGrp="1"/>
          </p:cNvSpPr>
          <p:nvPr>
            <p:ph type="title"/>
          </p:nvPr>
        </p:nvSpPr>
        <p:spPr>
          <a:xfrm>
            <a:off x="950967" y="716800"/>
            <a:ext cx="7362000" cy="57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336" name="Google Shape;336;p21"/>
          <p:cNvSpPr/>
          <p:nvPr/>
        </p:nvSpPr>
        <p:spPr>
          <a:xfrm flipH="1">
            <a:off x="10353398" y="614701"/>
            <a:ext cx="1838604" cy="237703"/>
          </a:xfrm>
          <a:custGeom>
            <a:avLst/>
            <a:gdLst/>
            <a:ahLst/>
            <a:cxnLst/>
            <a:rect l="l" t="t" r="r" b="b"/>
            <a:pathLst>
              <a:path w="22464" h="2904" extrusionOk="0">
                <a:moveTo>
                  <a:pt x="0" y="0"/>
                </a:moveTo>
                <a:lnTo>
                  <a:pt x="0" y="2659"/>
                </a:lnTo>
                <a:cubicBezTo>
                  <a:pt x="2022" y="2822"/>
                  <a:pt x="4045" y="2903"/>
                  <a:pt x="6066" y="2903"/>
                </a:cubicBezTo>
                <a:cubicBezTo>
                  <a:pt x="11579" y="2903"/>
                  <a:pt x="17073" y="2300"/>
                  <a:pt x="22463" y="1122"/>
                </a:cubicBezTo>
                <a:cubicBezTo>
                  <a:pt x="14951" y="1025"/>
                  <a:pt x="7463" y="659"/>
                  <a:pt x="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7" name="Google Shape;337;p21"/>
          <p:cNvSpPr/>
          <p:nvPr/>
        </p:nvSpPr>
        <p:spPr>
          <a:xfrm>
            <a:off x="0" y="6278702"/>
            <a:ext cx="3257379" cy="294561"/>
          </a:xfrm>
          <a:custGeom>
            <a:avLst/>
            <a:gdLst/>
            <a:ahLst/>
            <a:cxnLst/>
            <a:rect l="l" t="t" r="r" b="b"/>
            <a:pathLst>
              <a:path w="72731" h="6577" extrusionOk="0">
                <a:moveTo>
                  <a:pt x="6033" y="0"/>
                </a:moveTo>
                <a:cubicBezTo>
                  <a:pt x="4022" y="0"/>
                  <a:pt x="2008" y="129"/>
                  <a:pt x="0" y="387"/>
                </a:cubicBezTo>
                <a:lnTo>
                  <a:pt x="0" y="5924"/>
                </a:lnTo>
                <a:cubicBezTo>
                  <a:pt x="2212" y="5131"/>
                  <a:pt x="4316" y="4071"/>
                  <a:pt x="6558" y="4071"/>
                </a:cubicBezTo>
                <a:cubicBezTo>
                  <a:pt x="6937" y="4071"/>
                  <a:pt x="7320" y="4101"/>
                  <a:pt x="7707" y="4168"/>
                </a:cubicBezTo>
                <a:cubicBezTo>
                  <a:pt x="9049" y="4387"/>
                  <a:pt x="10171" y="5046"/>
                  <a:pt x="11439" y="5436"/>
                </a:cubicBezTo>
                <a:cubicBezTo>
                  <a:pt x="12854" y="5851"/>
                  <a:pt x="14390" y="5973"/>
                  <a:pt x="15902" y="6070"/>
                </a:cubicBezTo>
                <a:cubicBezTo>
                  <a:pt x="21369" y="6417"/>
                  <a:pt x="26835" y="6576"/>
                  <a:pt x="32316" y="6576"/>
                </a:cubicBezTo>
                <a:cubicBezTo>
                  <a:pt x="33389" y="6576"/>
                  <a:pt x="34462" y="6570"/>
                  <a:pt x="35536" y="6558"/>
                </a:cubicBezTo>
                <a:cubicBezTo>
                  <a:pt x="31390" y="6412"/>
                  <a:pt x="27292" y="5851"/>
                  <a:pt x="23268" y="4826"/>
                </a:cubicBezTo>
                <a:cubicBezTo>
                  <a:pt x="25338" y="4383"/>
                  <a:pt x="27448" y="4225"/>
                  <a:pt x="29580" y="4225"/>
                </a:cubicBezTo>
                <a:cubicBezTo>
                  <a:pt x="34128" y="4225"/>
                  <a:pt x="38774" y="4944"/>
                  <a:pt x="43341" y="5143"/>
                </a:cubicBezTo>
                <a:cubicBezTo>
                  <a:pt x="44191" y="5178"/>
                  <a:pt x="45042" y="5194"/>
                  <a:pt x="45893" y="5194"/>
                </a:cubicBezTo>
                <a:cubicBezTo>
                  <a:pt x="50407" y="5194"/>
                  <a:pt x="54919" y="4749"/>
                  <a:pt x="59414" y="4339"/>
                </a:cubicBezTo>
                <a:cubicBezTo>
                  <a:pt x="63901" y="3900"/>
                  <a:pt x="68462" y="3461"/>
                  <a:pt x="72730" y="2265"/>
                </a:cubicBezTo>
                <a:cubicBezTo>
                  <a:pt x="70452" y="1811"/>
                  <a:pt x="68142" y="1652"/>
                  <a:pt x="65813" y="1652"/>
                </a:cubicBezTo>
                <a:cubicBezTo>
                  <a:pt x="60350" y="1652"/>
                  <a:pt x="54781" y="2528"/>
                  <a:pt x="49275" y="2528"/>
                </a:cubicBezTo>
                <a:cubicBezTo>
                  <a:pt x="48434" y="2528"/>
                  <a:pt x="47593" y="2508"/>
                  <a:pt x="46755" y="2461"/>
                </a:cubicBezTo>
                <a:cubicBezTo>
                  <a:pt x="40531" y="2132"/>
                  <a:pt x="34410" y="350"/>
                  <a:pt x="28276" y="350"/>
                </a:cubicBezTo>
                <a:cubicBezTo>
                  <a:pt x="27128" y="350"/>
                  <a:pt x="25979" y="412"/>
                  <a:pt x="24829" y="558"/>
                </a:cubicBezTo>
                <a:cubicBezTo>
                  <a:pt x="23024" y="802"/>
                  <a:pt x="21268" y="1217"/>
                  <a:pt x="19463" y="1266"/>
                </a:cubicBezTo>
                <a:cubicBezTo>
                  <a:pt x="19310" y="1271"/>
                  <a:pt x="19157" y="1273"/>
                  <a:pt x="19005" y="1273"/>
                </a:cubicBezTo>
                <a:cubicBezTo>
                  <a:pt x="17014" y="1273"/>
                  <a:pt x="15045" y="851"/>
                  <a:pt x="13098" y="534"/>
                </a:cubicBezTo>
                <a:cubicBezTo>
                  <a:pt x="10753" y="178"/>
                  <a:pt x="8395" y="0"/>
                  <a:pt x="603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0177362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 preserve="1">
  <p:cSld name="Title only 6"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22"/>
          <p:cNvSpPr txBox="1">
            <a:spLocks noGrp="1"/>
          </p:cNvSpPr>
          <p:nvPr>
            <p:ph type="title"/>
          </p:nvPr>
        </p:nvSpPr>
        <p:spPr>
          <a:xfrm>
            <a:off x="950967" y="716800"/>
            <a:ext cx="7362000" cy="57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340" name="Google Shape;340;p22"/>
          <p:cNvSpPr/>
          <p:nvPr/>
        </p:nvSpPr>
        <p:spPr>
          <a:xfrm>
            <a:off x="8057999" y="6285417"/>
            <a:ext cx="4133997" cy="353081"/>
          </a:xfrm>
          <a:custGeom>
            <a:avLst/>
            <a:gdLst/>
            <a:ahLst/>
            <a:cxnLst/>
            <a:rect l="l" t="t" r="r" b="b"/>
            <a:pathLst>
              <a:path w="74828" h="6391" extrusionOk="0">
                <a:moveTo>
                  <a:pt x="74828" y="0"/>
                </a:moveTo>
                <a:cubicBezTo>
                  <a:pt x="54536" y="1366"/>
                  <a:pt x="34146" y="1586"/>
                  <a:pt x="13756" y="1781"/>
                </a:cubicBezTo>
                <a:lnTo>
                  <a:pt x="27122" y="3098"/>
                </a:lnTo>
                <a:cubicBezTo>
                  <a:pt x="20189" y="3829"/>
                  <a:pt x="13243" y="4199"/>
                  <a:pt x="6292" y="4199"/>
                </a:cubicBezTo>
                <a:cubicBezTo>
                  <a:pt x="4195" y="4199"/>
                  <a:pt x="2098" y="4166"/>
                  <a:pt x="0" y="4098"/>
                </a:cubicBezTo>
                <a:lnTo>
                  <a:pt x="0" y="4098"/>
                </a:lnTo>
                <a:cubicBezTo>
                  <a:pt x="7559" y="5276"/>
                  <a:pt x="15184" y="5861"/>
                  <a:pt x="22816" y="5861"/>
                </a:cubicBezTo>
                <a:cubicBezTo>
                  <a:pt x="26561" y="5861"/>
                  <a:pt x="30307" y="5720"/>
                  <a:pt x="34048" y="5439"/>
                </a:cubicBezTo>
                <a:cubicBezTo>
                  <a:pt x="37487" y="5171"/>
                  <a:pt x="40926" y="4805"/>
                  <a:pt x="44390" y="4659"/>
                </a:cubicBezTo>
                <a:cubicBezTo>
                  <a:pt x="45675" y="4602"/>
                  <a:pt x="46963" y="4578"/>
                  <a:pt x="48252" y="4578"/>
                </a:cubicBezTo>
                <a:cubicBezTo>
                  <a:pt x="51364" y="4578"/>
                  <a:pt x="54480" y="4716"/>
                  <a:pt x="57584" y="4854"/>
                </a:cubicBezTo>
                <a:cubicBezTo>
                  <a:pt x="63340" y="5098"/>
                  <a:pt x="69243" y="5366"/>
                  <a:pt x="74828" y="6390"/>
                </a:cubicBezTo>
                <a:lnTo>
                  <a:pt x="7482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1" name="Google Shape;341;p22"/>
          <p:cNvSpPr/>
          <p:nvPr/>
        </p:nvSpPr>
        <p:spPr>
          <a:xfrm>
            <a:off x="-45798" y="265467"/>
            <a:ext cx="2488807" cy="218335"/>
          </a:xfrm>
          <a:custGeom>
            <a:avLst/>
            <a:gdLst/>
            <a:ahLst/>
            <a:cxnLst/>
            <a:rect l="l" t="t" r="r" b="b"/>
            <a:pathLst>
              <a:path w="45049" h="3952" extrusionOk="0">
                <a:moveTo>
                  <a:pt x="0" y="1"/>
                </a:moveTo>
                <a:lnTo>
                  <a:pt x="0" y="3952"/>
                </a:lnTo>
                <a:cubicBezTo>
                  <a:pt x="1610" y="3513"/>
                  <a:pt x="3220" y="3196"/>
                  <a:pt x="4854" y="3025"/>
                </a:cubicBezTo>
                <a:cubicBezTo>
                  <a:pt x="6659" y="2830"/>
                  <a:pt x="8482" y="2787"/>
                  <a:pt x="10308" y="2787"/>
                </a:cubicBezTo>
                <a:cubicBezTo>
                  <a:pt x="11728" y="2787"/>
                  <a:pt x="13151" y="2813"/>
                  <a:pt x="14567" y="2813"/>
                </a:cubicBezTo>
                <a:cubicBezTo>
                  <a:pt x="14972" y="2813"/>
                  <a:pt x="15377" y="2811"/>
                  <a:pt x="15780" y="2806"/>
                </a:cubicBezTo>
                <a:cubicBezTo>
                  <a:pt x="25609" y="2659"/>
                  <a:pt x="35268" y="586"/>
                  <a:pt x="45048" y="50"/>
                </a:cubicBezTo>
                <a:lnTo>
                  <a:pt x="45048" y="50"/>
                </a:lnTo>
                <a:cubicBezTo>
                  <a:pt x="41999" y="123"/>
                  <a:pt x="38926" y="172"/>
                  <a:pt x="35853" y="245"/>
                </a:cubicBezTo>
                <a:cubicBezTo>
                  <a:pt x="28195" y="391"/>
                  <a:pt x="20561" y="513"/>
                  <a:pt x="12902" y="635"/>
                </a:cubicBezTo>
                <a:cubicBezTo>
                  <a:pt x="11554" y="654"/>
                  <a:pt x="10201" y="673"/>
                  <a:pt x="8849" y="673"/>
                </a:cubicBezTo>
                <a:cubicBezTo>
                  <a:pt x="6754" y="673"/>
                  <a:pt x="4661" y="627"/>
                  <a:pt x="2586" y="464"/>
                </a:cubicBezTo>
                <a:cubicBezTo>
                  <a:pt x="1708" y="391"/>
                  <a:pt x="854" y="245"/>
                  <a:pt x="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94054134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7" preserve="1">
  <p:cSld name="Title only 7"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23"/>
          <p:cNvSpPr txBox="1">
            <a:spLocks noGrp="1"/>
          </p:cNvSpPr>
          <p:nvPr>
            <p:ph type="title"/>
          </p:nvPr>
        </p:nvSpPr>
        <p:spPr>
          <a:xfrm>
            <a:off x="950967" y="716800"/>
            <a:ext cx="7362000" cy="57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705088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8" preserve="1">
  <p:cSld name="Title only 8"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24"/>
          <p:cNvSpPr txBox="1">
            <a:spLocks noGrp="1"/>
          </p:cNvSpPr>
          <p:nvPr>
            <p:ph type="title"/>
          </p:nvPr>
        </p:nvSpPr>
        <p:spPr>
          <a:xfrm>
            <a:off x="950967" y="716800"/>
            <a:ext cx="7362000" cy="57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346" name="Google Shape;346;p24"/>
          <p:cNvSpPr/>
          <p:nvPr/>
        </p:nvSpPr>
        <p:spPr>
          <a:xfrm flipH="1">
            <a:off x="4" y="6256002"/>
            <a:ext cx="4307389" cy="480273"/>
          </a:xfrm>
          <a:custGeom>
            <a:avLst/>
            <a:gdLst/>
            <a:ahLst/>
            <a:cxnLst/>
            <a:rect l="l" t="t" r="r" b="b"/>
            <a:pathLst>
              <a:path w="100852" h="11245" extrusionOk="0">
                <a:moveTo>
                  <a:pt x="100852" y="1"/>
                </a:moveTo>
                <a:cubicBezTo>
                  <a:pt x="100389" y="220"/>
                  <a:pt x="99876" y="391"/>
                  <a:pt x="99389" y="537"/>
                </a:cubicBezTo>
                <a:cubicBezTo>
                  <a:pt x="96291" y="1415"/>
                  <a:pt x="92316" y="1415"/>
                  <a:pt x="89072" y="1586"/>
                </a:cubicBezTo>
                <a:cubicBezTo>
                  <a:pt x="86497" y="1695"/>
                  <a:pt x="83915" y="1737"/>
                  <a:pt x="81333" y="1737"/>
                </a:cubicBezTo>
                <a:cubicBezTo>
                  <a:pt x="76993" y="1737"/>
                  <a:pt x="72652" y="1620"/>
                  <a:pt x="68341" y="1513"/>
                </a:cubicBezTo>
                <a:cubicBezTo>
                  <a:pt x="66762" y="1493"/>
                  <a:pt x="65184" y="1483"/>
                  <a:pt x="63606" y="1483"/>
                </a:cubicBezTo>
                <a:cubicBezTo>
                  <a:pt x="42340" y="1483"/>
                  <a:pt x="21139" y="3252"/>
                  <a:pt x="1" y="5001"/>
                </a:cubicBezTo>
                <a:cubicBezTo>
                  <a:pt x="1846" y="5266"/>
                  <a:pt x="3703" y="5368"/>
                  <a:pt x="5568" y="5368"/>
                </a:cubicBezTo>
                <a:cubicBezTo>
                  <a:pt x="11591" y="5368"/>
                  <a:pt x="17691" y="4310"/>
                  <a:pt x="23720" y="4310"/>
                </a:cubicBezTo>
                <a:cubicBezTo>
                  <a:pt x="25422" y="4310"/>
                  <a:pt x="27118" y="4394"/>
                  <a:pt x="28805" y="4611"/>
                </a:cubicBezTo>
                <a:cubicBezTo>
                  <a:pt x="32512" y="5074"/>
                  <a:pt x="36000" y="6147"/>
                  <a:pt x="39658" y="6732"/>
                </a:cubicBezTo>
                <a:cubicBezTo>
                  <a:pt x="42421" y="7157"/>
                  <a:pt x="45234" y="7293"/>
                  <a:pt x="48059" y="7293"/>
                </a:cubicBezTo>
                <a:cubicBezTo>
                  <a:pt x="50421" y="7293"/>
                  <a:pt x="52791" y="7198"/>
                  <a:pt x="55146" y="7098"/>
                </a:cubicBezTo>
                <a:lnTo>
                  <a:pt x="96681" y="5342"/>
                </a:lnTo>
                <a:lnTo>
                  <a:pt x="96681" y="5342"/>
                </a:lnTo>
                <a:cubicBezTo>
                  <a:pt x="84023" y="11245"/>
                  <a:pt x="67487" y="7293"/>
                  <a:pt x="53390" y="10684"/>
                </a:cubicBezTo>
                <a:lnTo>
                  <a:pt x="100852" y="11147"/>
                </a:lnTo>
                <a:lnTo>
                  <a:pt x="10085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7" name="Google Shape;347;p24"/>
          <p:cNvSpPr/>
          <p:nvPr/>
        </p:nvSpPr>
        <p:spPr>
          <a:xfrm flipH="1">
            <a:off x="9842751" y="530434"/>
            <a:ext cx="2796565" cy="274801"/>
          </a:xfrm>
          <a:custGeom>
            <a:avLst/>
            <a:gdLst/>
            <a:ahLst/>
            <a:cxnLst/>
            <a:rect l="l" t="t" r="r" b="b"/>
            <a:pathLst>
              <a:path w="27537" h="1277" extrusionOk="0">
                <a:moveTo>
                  <a:pt x="17700" y="1"/>
                </a:moveTo>
                <a:cubicBezTo>
                  <a:pt x="17361" y="1"/>
                  <a:pt x="17043" y="52"/>
                  <a:pt x="16757" y="179"/>
                </a:cubicBezTo>
                <a:cubicBezTo>
                  <a:pt x="15931" y="528"/>
                  <a:pt x="13420" y="697"/>
                  <a:pt x="11895" y="697"/>
                </a:cubicBezTo>
                <a:cubicBezTo>
                  <a:pt x="11393" y="697"/>
                  <a:pt x="10999" y="679"/>
                  <a:pt x="10805" y="642"/>
                </a:cubicBezTo>
                <a:cubicBezTo>
                  <a:pt x="10159" y="557"/>
                  <a:pt x="9507" y="514"/>
                  <a:pt x="8854" y="514"/>
                </a:cubicBezTo>
                <a:cubicBezTo>
                  <a:pt x="8202" y="514"/>
                  <a:pt x="7549" y="557"/>
                  <a:pt x="6903" y="642"/>
                </a:cubicBezTo>
                <a:cubicBezTo>
                  <a:pt x="6702" y="673"/>
                  <a:pt x="6467" y="685"/>
                  <a:pt x="6212" y="685"/>
                </a:cubicBezTo>
                <a:cubicBezTo>
                  <a:pt x="5513" y="685"/>
                  <a:pt x="4659" y="600"/>
                  <a:pt x="3912" y="600"/>
                </a:cubicBezTo>
                <a:cubicBezTo>
                  <a:pt x="3638" y="600"/>
                  <a:pt x="3379" y="611"/>
                  <a:pt x="3147" y="642"/>
                </a:cubicBezTo>
                <a:cubicBezTo>
                  <a:pt x="2050" y="789"/>
                  <a:pt x="1" y="1277"/>
                  <a:pt x="1" y="1277"/>
                </a:cubicBezTo>
                <a:lnTo>
                  <a:pt x="27537" y="1277"/>
                </a:lnTo>
                <a:cubicBezTo>
                  <a:pt x="27537" y="1277"/>
                  <a:pt x="22220" y="959"/>
                  <a:pt x="20830" y="642"/>
                </a:cubicBezTo>
                <a:cubicBezTo>
                  <a:pt x="19784" y="408"/>
                  <a:pt x="18659" y="1"/>
                  <a:pt x="1770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92216012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9" preserve="1">
  <p:cSld name="Title only 9"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25"/>
          <p:cNvSpPr txBox="1">
            <a:spLocks noGrp="1"/>
          </p:cNvSpPr>
          <p:nvPr>
            <p:ph type="title"/>
          </p:nvPr>
        </p:nvSpPr>
        <p:spPr>
          <a:xfrm>
            <a:off x="950967" y="716800"/>
            <a:ext cx="6328400" cy="57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350" name="Google Shape;350;p25"/>
          <p:cNvSpPr/>
          <p:nvPr/>
        </p:nvSpPr>
        <p:spPr>
          <a:xfrm>
            <a:off x="11132514" y="5640716"/>
            <a:ext cx="217039" cy="139083"/>
          </a:xfrm>
          <a:custGeom>
            <a:avLst/>
            <a:gdLst/>
            <a:ahLst/>
            <a:cxnLst/>
            <a:rect l="l" t="t" r="r" b="b"/>
            <a:pathLst>
              <a:path w="4204" h="2694" extrusionOk="0">
                <a:moveTo>
                  <a:pt x="1642" y="1"/>
                </a:moveTo>
                <a:cubicBezTo>
                  <a:pt x="1578" y="1"/>
                  <a:pt x="1509" y="17"/>
                  <a:pt x="1434" y="47"/>
                </a:cubicBezTo>
                <a:cubicBezTo>
                  <a:pt x="1368" y="81"/>
                  <a:pt x="1301" y="147"/>
                  <a:pt x="1268" y="214"/>
                </a:cubicBezTo>
                <a:cubicBezTo>
                  <a:pt x="1234" y="247"/>
                  <a:pt x="1201" y="281"/>
                  <a:pt x="1168" y="347"/>
                </a:cubicBezTo>
                <a:cubicBezTo>
                  <a:pt x="1101" y="347"/>
                  <a:pt x="1001" y="381"/>
                  <a:pt x="934" y="414"/>
                </a:cubicBezTo>
                <a:cubicBezTo>
                  <a:pt x="734" y="481"/>
                  <a:pt x="567" y="581"/>
                  <a:pt x="400" y="714"/>
                </a:cubicBezTo>
                <a:cubicBezTo>
                  <a:pt x="234" y="814"/>
                  <a:pt x="133" y="981"/>
                  <a:pt x="33" y="1148"/>
                </a:cubicBezTo>
                <a:cubicBezTo>
                  <a:pt x="0" y="1181"/>
                  <a:pt x="0" y="1248"/>
                  <a:pt x="0" y="1315"/>
                </a:cubicBezTo>
                <a:cubicBezTo>
                  <a:pt x="33" y="1415"/>
                  <a:pt x="67" y="1482"/>
                  <a:pt x="100" y="1548"/>
                </a:cubicBezTo>
                <a:cubicBezTo>
                  <a:pt x="200" y="1715"/>
                  <a:pt x="334" y="1849"/>
                  <a:pt x="500" y="1915"/>
                </a:cubicBezTo>
                <a:cubicBezTo>
                  <a:pt x="634" y="1982"/>
                  <a:pt x="801" y="2049"/>
                  <a:pt x="967" y="2049"/>
                </a:cubicBezTo>
                <a:cubicBezTo>
                  <a:pt x="1168" y="2082"/>
                  <a:pt x="1368" y="2082"/>
                  <a:pt x="1568" y="2082"/>
                </a:cubicBezTo>
                <a:cubicBezTo>
                  <a:pt x="1601" y="2149"/>
                  <a:pt x="1601" y="2182"/>
                  <a:pt x="1635" y="2215"/>
                </a:cubicBezTo>
                <a:cubicBezTo>
                  <a:pt x="1668" y="2316"/>
                  <a:pt x="1735" y="2416"/>
                  <a:pt x="1801" y="2482"/>
                </a:cubicBezTo>
                <a:cubicBezTo>
                  <a:pt x="1852" y="2559"/>
                  <a:pt x="1981" y="2694"/>
                  <a:pt x="2099" y="2694"/>
                </a:cubicBezTo>
                <a:cubicBezTo>
                  <a:pt x="2135" y="2694"/>
                  <a:pt x="2170" y="2681"/>
                  <a:pt x="2202" y="2649"/>
                </a:cubicBezTo>
                <a:cubicBezTo>
                  <a:pt x="2235" y="2582"/>
                  <a:pt x="2268" y="2482"/>
                  <a:pt x="2268" y="2416"/>
                </a:cubicBezTo>
                <a:cubicBezTo>
                  <a:pt x="2302" y="2349"/>
                  <a:pt x="2335" y="2282"/>
                  <a:pt x="2402" y="2249"/>
                </a:cubicBezTo>
                <a:cubicBezTo>
                  <a:pt x="2402" y="2249"/>
                  <a:pt x="2468" y="2215"/>
                  <a:pt x="2468" y="2182"/>
                </a:cubicBezTo>
                <a:cubicBezTo>
                  <a:pt x="2468" y="2149"/>
                  <a:pt x="2435" y="2115"/>
                  <a:pt x="2402" y="2082"/>
                </a:cubicBezTo>
                <a:cubicBezTo>
                  <a:pt x="2335" y="2082"/>
                  <a:pt x="2268" y="2049"/>
                  <a:pt x="2235" y="2015"/>
                </a:cubicBezTo>
                <a:cubicBezTo>
                  <a:pt x="2302" y="2015"/>
                  <a:pt x="2368" y="1982"/>
                  <a:pt x="2435" y="1982"/>
                </a:cubicBezTo>
                <a:cubicBezTo>
                  <a:pt x="2535" y="1949"/>
                  <a:pt x="2602" y="1915"/>
                  <a:pt x="2669" y="1849"/>
                </a:cubicBezTo>
                <a:cubicBezTo>
                  <a:pt x="2869" y="1715"/>
                  <a:pt x="3069" y="1648"/>
                  <a:pt x="3269" y="1582"/>
                </a:cubicBezTo>
                <a:cubicBezTo>
                  <a:pt x="3319" y="1573"/>
                  <a:pt x="3369" y="1569"/>
                  <a:pt x="3419" y="1569"/>
                </a:cubicBezTo>
                <a:cubicBezTo>
                  <a:pt x="3567" y="1569"/>
                  <a:pt x="3711" y="1607"/>
                  <a:pt x="3836" y="1682"/>
                </a:cubicBezTo>
                <a:cubicBezTo>
                  <a:pt x="3903" y="1715"/>
                  <a:pt x="3970" y="1782"/>
                  <a:pt x="4036" y="1882"/>
                </a:cubicBezTo>
                <a:cubicBezTo>
                  <a:pt x="4063" y="1909"/>
                  <a:pt x="4090" y="1958"/>
                  <a:pt x="4135" y="1958"/>
                </a:cubicBezTo>
                <a:cubicBezTo>
                  <a:pt x="4145" y="1958"/>
                  <a:pt x="4157" y="1955"/>
                  <a:pt x="4170" y="1949"/>
                </a:cubicBezTo>
                <a:cubicBezTo>
                  <a:pt x="4203" y="1915"/>
                  <a:pt x="4203" y="1815"/>
                  <a:pt x="4203" y="1782"/>
                </a:cubicBezTo>
                <a:cubicBezTo>
                  <a:pt x="4203" y="1682"/>
                  <a:pt x="4170" y="1548"/>
                  <a:pt x="4103" y="1482"/>
                </a:cubicBezTo>
                <a:cubicBezTo>
                  <a:pt x="4070" y="1382"/>
                  <a:pt x="4036" y="1315"/>
                  <a:pt x="3970" y="1248"/>
                </a:cubicBezTo>
                <a:cubicBezTo>
                  <a:pt x="3936" y="1215"/>
                  <a:pt x="3936" y="1115"/>
                  <a:pt x="3970" y="1081"/>
                </a:cubicBezTo>
                <a:cubicBezTo>
                  <a:pt x="4003" y="1048"/>
                  <a:pt x="4036" y="1015"/>
                  <a:pt x="4070" y="981"/>
                </a:cubicBezTo>
                <a:cubicBezTo>
                  <a:pt x="4136" y="781"/>
                  <a:pt x="4170" y="614"/>
                  <a:pt x="4136" y="414"/>
                </a:cubicBezTo>
                <a:cubicBezTo>
                  <a:pt x="4070" y="414"/>
                  <a:pt x="3970" y="448"/>
                  <a:pt x="3903" y="548"/>
                </a:cubicBezTo>
                <a:lnTo>
                  <a:pt x="3869" y="581"/>
                </a:lnTo>
                <a:cubicBezTo>
                  <a:pt x="3803" y="648"/>
                  <a:pt x="3736" y="681"/>
                  <a:pt x="3669" y="748"/>
                </a:cubicBezTo>
                <a:cubicBezTo>
                  <a:pt x="3544" y="823"/>
                  <a:pt x="3400" y="860"/>
                  <a:pt x="3252" y="860"/>
                </a:cubicBezTo>
                <a:cubicBezTo>
                  <a:pt x="3202" y="860"/>
                  <a:pt x="3152" y="856"/>
                  <a:pt x="3102" y="848"/>
                </a:cubicBezTo>
                <a:cubicBezTo>
                  <a:pt x="3002" y="814"/>
                  <a:pt x="2902" y="781"/>
                  <a:pt x="2835" y="748"/>
                </a:cubicBezTo>
                <a:cubicBezTo>
                  <a:pt x="2869" y="714"/>
                  <a:pt x="2869" y="681"/>
                  <a:pt x="2869" y="614"/>
                </a:cubicBezTo>
                <a:cubicBezTo>
                  <a:pt x="2835" y="581"/>
                  <a:pt x="2769" y="548"/>
                  <a:pt x="2702" y="514"/>
                </a:cubicBezTo>
                <a:cubicBezTo>
                  <a:pt x="2635" y="481"/>
                  <a:pt x="2535" y="381"/>
                  <a:pt x="2435" y="347"/>
                </a:cubicBezTo>
                <a:cubicBezTo>
                  <a:pt x="2235" y="247"/>
                  <a:pt x="2035" y="181"/>
                  <a:pt x="1868" y="81"/>
                </a:cubicBezTo>
                <a:cubicBezTo>
                  <a:pt x="1795" y="26"/>
                  <a:pt x="1721" y="1"/>
                  <a:pt x="164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1" name="Google Shape;351;p25"/>
          <p:cNvSpPr/>
          <p:nvPr/>
        </p:nvSpPr>
        <p:spPr>
          <a:xfrm>
            <a:off x="6463598" y="6330616"/>
            <a:ext cx="217039" cy="139083"/>
          </a:xfrm>
          <a:custGeom>
            <a:avLst/>
            <a:gdLst/>
            <a:ahLst/>
            <a:cxnLst/>
            <a:rect l="l" t="t" r="r" b="b"/>
            <a:pathLst>
              <a:path w="4204" h="2694" extrusionOk="0">
                <a:moveTo>
                  <a:pt x="1642" y="1"/>
                </a:moveTo>
                <a:cubicBezTo>
                  <a:pt x="1578" y="1"/>
                  <a:pt x="1509" y="17"/>
                  <a:pt x="1434" y="47"/>
                </a:cubicBezTo>
                <a:cubicBezTo>
                  <a:pt x="1368" y="81"/>
                  <a:pt x="1301" y="147"/>
                  <a:pt x="1268" y="214"/>
                </a:cubicBezTo>
                <a:cubicBezTo>
                  <a:pt x="1234" y="247"/>
                  <a:pt x="1201" y="281"/>
                  <a:pt x="1168" y="347"/>
                </a:cubicBezTo>
                <a:cubicBezTo>
                  <a:pt x="1101" y="347"/>
                  <a:pt x="1001" y="381"/>
                  <a:pt x="934" y="414"/>
                </a:cubicBezTo>
                <a:cubicBezTo>
                  <a:pt x="734" y="481"/>
                  <a:pt x="567" y="581"/>
                  <a:pt x="400" y="714"/>
                </a:cubicBezTo>
                <a:cubicBezTo>
                  <a:pt x="234" y="814"/>
                  <a:pt x="133" y="981"/>
                  <a:pt x="33" y="1148"/>
                </a:cubicBezTo>
                <a:cubicBezTo>
                  <a:pt x="0" y="1181"/>
                  <a:pt x="0" y="1248"/>
                  <a:pt x="0" y="1315"/>
                </a:cubicBezTo>
                <a:cubicBezTo>
                  <a:pt x="33" y="1415"/>
                  <a:pt x="67" y="1482"/>
                  <a:pt x="100" y="1548"/>
                </a:cubicBezTo>
                <a:cubicBezTo>
                  <a:pt x="200" y="1715"/>
                  <a:pt x="334" y="1849"/>
                  <a:pt x="500" y="1915"/>
                </a:cubicBezTo>
                <a:cubicBezTo>
                  <a:pt x="634" y="1982"/>
                  <a:pt x="801" y="2049"/>
                  <a:pt x="967" y="2049"/>
                </a:cubicBezTo>
                <a:cubicBezTo>
                  <a:pt x="1168" y="2082"/>
                  <a:pt x="1368" y="2082"/>
                  <a:pt x="1568" y="2082"/>
                </a:cubicBezTo>
                <a:cubicBezTo>
                  <a:pt x="1601" y="2149"/>
                  <a:pt x="1601" y="2182"/>
                  <a:pt x="1635" y="2215"/>
                </a:cubicBezTo>
                <a:cubicBezTo>
                  <a:pt x="1668" y="2316"/>
                  <a:pt x="1735" y="2416"/>
                  <a:pt x="1801" y="2482"/>
                </a:cubicBezTo>
                <a:cubicBezTo>
                  <a:pt x="1852" y="2559"/>
                  <a:pt x="1981" y="2694"/>
                  <a:pt x="2099" y="2694"/>
                </a:cubicBezTo>
                <a:cubicBezTo>
                  <a:pt x="2135" y="2694"/>
                  <a:pt x="2170" y="2681"/>
                  <a:pt x="2202" y="2649"/>
                </a:cubicBezTo>
                <a:cubicBezTo>
                  <a:pt x="2235" y="2582"/>
                  <a:pt x="2268" y="2482"/>
                  <a:pt x="2268" y="2416"/>
                </a:cubicBezTo>
                <a:cubicBezTo>
                  <a:pt x="2302" y="2349"/>
                  <a:pt x="2335" y="2282"/>
                  <a:pt x="2402" y="2249"/>
                </a:cubicBezTo>
                <a:cubicBezTo>
                  <a:pt x="2402" y="2249"/>
                  <a:pt x="2468" y="2215"/>
                  <a:pt x="2468" y="2182"/>
                </a:cubicBezTo>
                <a:cubicBezTo>
                  <a:pt x="2468" y="2149"/>
                  <a:pt x="2435" y="2115"/>
                  <a:pt x="2402" y="2082"/>
                </a:cubicBezTo>
                <a:cubicBezTo>
                  <a:pt x="2335" y="2082"/>
                  <a:pt x="2268" y="2049"/>
                  <a:pt x="2235" y="2015"/>
                </a:cubicBezTo>
                <a:cubicBezTo>
                  <a:pt x="2302" y="2015"/>
                  <a:pt x="2368" y="1982"/>
                  <a:pt x="2435" y="1982"/>
                </a:cubicBezTo>
                <a:cubicBezTo>
                  <a:pt x="2535" y="1949"/>
                  <a:pt x="2602" y="1915"/>
                  <a:pt x="2669" y="1849"/>
                </a:cubicBezTo>
                <a:cubicBezTo>
                  <a:pt x="2869" y="1715"/>
                  <a:pt x="3069" y="1648"/>
                  <a:pt x="3269" y="1582"/>
                </a:cubicBezTo>
                <a:cubicBezTo>
                  <a:pt x="3319" y="1573"/>
                  <a:pt x="3369" y="1569"/>
                  <a:pt x="3419" y="1569"/>
                </a:cubicBezTo>
                <a:cubicBezTo>
                  <a:pt x="3567" y="1569"/>
                  <a:pt x="3711" y="1607"/>
                  <a:pt x="3836" y="1682"/>
                </a:cubicBezTo>
                <a:cubicBezTo>
                  <a:pt x="3903" y="1715"/>
                  <a:pt x="3970" y="1782"/>
                  <a:pt x="4036" y="1882"/>
                </a:cubicBezTo>
                <a:cubicBezTo>
                  <a:pt x="4063" y="1909"/>
                  <a:pt x="4090" y="1958"/>
                  <a:pt x="4135" y="1958"/>
                </a:cubicBezTo>
                <a:cubicBezTo>
                  <a:pt x="4145" y="1958"/>
                  <a:pt x="4157" y="1955"/>
                  <a:pt x="4170" y="1949"/>
                </a:cubicBezTo>
                <a:cubicBezTo>
                  <a:pt x="4203" y="1915"/>
                  <a:pt x="4203" y="1815"/>
                  <a:pt x="4203" y="1782"/>
                </a:cubicBezTo>
                <a:cubicBezTo>
                  <a:pt x="4203" y="1682"/>
                  <a:pt x="4170" y="1548"/>
                  <a:pt x="4103" y="1482"/>
                </a:cubicBezTo>
                <a:cubicBezTo>
                  <a:pt x="4070" y="1382"/>
                  <a:pt x="4036" y="1315"/>
                  <a:pt x="3970" y="1248"/>
                </a:cubicBezTo>
                <a:cubicBezTo>
                  <a:pt x="3936" y="1215"/>
                  <a:pt x="3936" y="1115"/>
                  <a:pt x="3970" y="1081"/>
                </a:cubicBezTo>
                <a:cubicBezTo>
                  <a:pt x="4003" y="1048"/>
                  <a:pt x="4036" y="1015"/>
                  <a:pt x="4070" y="981"/>
                </a:cubicBezTo>
                <a:cubicBezTo>
                  <a:pt x="4136" y="781"/>
                  <a:pt x="4170" y="614"/>
                  <a:pt x="4136" y="414"/>
                </a:cubicBezTo>
                <a:cubicBezTo>
                  <a:pt x="4070" y="414"/>
                  <a:pt x="3970" y="448"/>
                  <a:pt x="3903" y="548"/>
                </a:cubicBezTo>
                <a:lnTo>
                  <a:pt x="3869" y="581"/>
                </a:lnTo>
                <a:cubicBezTo>
                  <a:pt x="3803" y="648"/>
                  <a:pt x="3736" y="681"/>
                  <a:pt x="3669" y="748"/>
                </a:cubicBezTo>
                <a:cubicBezTo>
                  <a:pt x="3544" y="823"/>
                  <a:pt x="3400" y="860"/>
                  <a:pt x="3252" y="860"/>
                </a:cubicBezTo>
                <a:cubicBezTo>
                  <a:pt x="3202" y="860"/>
                  <a:pt x="3152" y="856"/>
                  <a:pt x="3102" y="848"/>
                </a:cubicBezTo>
                <a:cubicBezTo>
                  <a:pt x="3002" y="814"/>
                  <a:pt x="2902" y="781"/>
                  <a:pt x="2835" y="748"/>
                </a:cubicBezTo>
                <a:cubicBezTo>
                  <a:pt x="2869" y="714"/>
                  <a:pt x="2869" y="681"/>
                  <a:pt x="2869" y="614"/>
                </a:cubicBezTo>
                <a:cubicBezTo>
                  <a:pt x="2835" y="581"/>
                  <a:pt x="2769" y="548"/>
                  <a:pt x="2702" y="514"/>
                </a:cubicBezTo>
                <a:cubicBezTo>
                  <a:pt x="2635" y="481"/>
                  <a:pt x="2535" y="381"/>
                  <a:pt x="2435" y="347"/>
                </a:cubicBezTo>
                <a:cubicBezTo>
                  <a:pt x="2235" y="247"/>
                  <a:pt x="2035" y="181"/>
                  <a:pt x="1868" y="81"/>
                </a:cubicBezTo>
                <a:cubicBezTo>
                  <a:pt x="1795" y="26"/>
                  <a:pt x="1721" y="1"/>
                  <a:pt x="164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2" name="Google Shape;352;p25"/>
          <p:cNvSpPr/>
          <p:nvPr/>
        </p:nvSpPr>
        <p:spPr>
          <a:xfrm flipH="1">
            <a:off x="424231" y="5999583"/>
            <a:ext cx="217039" cy="139083"/>
          </a:xfrm>
          <a:custGeom>
            <a:avLst/>
            <a:gdLst/>
            <a:ahLst/>
            <a:cxnLst/>
            <a:rect l="l" t="t" r="r" b="b"/>
            <a:pathLst>
              <a:path w="4204" h="2694" extrusionOk="0">
                <a:moveTo>
                  <a:pt x="1642" y="1"/>
                </a:moveTo>
                <a:cubicBezTo>
                  <a:pt x="1578" y="1"/>
                  <a:pt x="1509" y="17"/>
                  <a:pt x="1434" y="47"/>
                </a:cubicBezTo>
                <a:cubicBezTo>
                  <a:pt x="1368" y="81"/>
                  <a:pt x="1301" y="147"/>
                  <a:pt x="1268" y="214"/>
                </a:cubicBezTo>
                <a:cubicBezTo>
                  <a:pt x="1234" y="247"/>
                  <a:pt x="1201" y="281"/>
                  <a:pt x="1168" y="347"/>
                </a:cubicBezTo>
                <a:cubicBezTo>
                  <a:pt x="1101" y="347"/>
                  <a:pt x="1001" y="381"/>
                  <a:pt x="934" y="414"/>
                </a:cubicBezTo>
                <a:cubicBezTo>
                  <a:pt x="734" y="481"/>
                  <a:pt x="567" y="581"/>
                  <a:pt x="400" y="714"/>
                </a:cubicBezTo>
                <a:cubicBezTo>
                  <a:pt x="234" y="814"/>
                  <a:pt x="133" y="981"/>
                  <a:pt x="33" y="1148"/>
                </a:cubicBezTo>
                <a:cubicBezTo>
                  <a:pt x="0" y="1181"/>
                  <a:pt x="0" y="1248"/>
                  <a:pt x="0" y="1315"/>
                </a:cubicBezTo>
                <a:cubicBezTo>
                  <a:pt x="33" y="1415"/>
                  <a:pt x="67" y="1482"/>
                  <a:pt x="100" y="1548"/>
                </a:cubicBezTo>
                <a:cubicBezTo>
                  <a:pt x="200" y="1715"/>
                  <a:pt x="334" y="1849"/>
                  <a:pt x="500" y="1915"/>
                </a:cubicBezTo>
                <a:cubicBezTo>
                  <a:pt x="634" y="1982"/>
                  <a:pt x="801" y="2049"/>
                  <a:pt x="967" y="2049"/>
                </a:cubicBezTo>
                <a:cubicBezTo>
                  <a:pt x="1168" y="2082"/>
                  <a:pt x="1368" y="2082"/>
                  <a:pt x="1568" y="2082"/>
                </a:cubicBezTo>
                <a:cubicBezTo>
                  <a:pt x="1601" y="2149"/>
                  <a:pt x="1601" y="2182"/>
                  <a:pt x="1635" y="2215"/>
                </a:cubicBezTo>
                <a:cubicBezTo>
                  <a:pt x="1668" y="2316"/>
                  <a:pt x="1735" y="2416"/>
                  <a:pt x="1801" y="2482"/>
                </a:cubicBezTo>
                <a:cubicBezTo>
                  <a:pt x="1852" y="2559"/>
                  <a:pt x="1981" y="2694"/>
                  <a:pt x="2099" y="2694"/>
                </a:cubicBezTo>
                <a:cubicBezTo>
                  <a:pt x="2135" y="2694"/>
                  <a:pt x="2170" y="2681"/>
                  <a:pt x="2202" y="2649"/>
                </a:cubicBezTo>
                <a:cubicBezTo>
                  <a:pt x="2235" y="2582"/>
                  <a:pt x="2268" y="2482"/>
                  <a:pt x="2268" y="2416"/>
                </a:cubicBezTo>
                <a:cubicBezTo>
                  <a:pt x="2302" y="2349"/>
                  <a:pt x="2335" y="2282"/>
                  <a:pt x="2402" y="2249"/>
                </a:cubicBezTo>
                <a:cubicBezTo>
                  <a:pt x="2402" y="2249"/>
                  <a:pt x="2468" y="2215"/>
                  <a:pt x="2468" y="2182"/>
                </a:cubicBezTo>
                <a:cubicBezTo>
                  <a:pt x="2468" y="2149"/>
                  <a:pt x="2435" y="2115"/>
                  <a:pt x="2402" y="2082"/>
                </a:cubicBezTo>
                <a:cubicBezTo>
                  <a:pt x="2335" y="2082"/>
                  <a:pt x="2268" y="2049"/>
                  <a:pt x="2235" y="2015"/>
                </a:cubicBezTo>
                <a:cubicBezTo>
                  <a:pt x="2302" y="2015"/>
                  <a:pt x="2368" y="1982"/>
                  <a:pt x="2435" y="1982"/>
                </a:cubicBezTo>
                <a:cubicBezTo>
                  <a:pt x="2535" y="1949"/>
                  <a:pt x="2602" y="1915"/>
                  <a:pt x="2669" y="1849"/>
                </a:cubicBezTo>
                <a:cubicBezTo>
                  <a:pt x="2869" y="1715"/>
                  <a:pt x="3069" y="1648"/>
                  <a:pt x="3269" y="1582"/>
                </a:cubicBezTo>
                <a:cubicBezTo>
                  <a:pt x="3319" y="1573"/>
                  <a:pt x="3369" y="1569"/>
                  <a:pt x="3419" y="1569"/>
                </a:cubicBezTo>
                <a:cubicBezTo>
                  <a:pt x="3567" y="1569"/>
                  <a:pt x="3711" y="1607"/>
                  <a:pt x="3836" y="1682"/>
                </a:cubicBezTo>
                <a:cubicBezTo>
                  <a:pt x="3903" y="1715"/>
                  <a:pt x="3970" y="1782"/>
                  <a:pt x="4036" y="1882"/>
                </a:cubicBezTo>
                <a:cubicBezTo>
                  <a:pt x="4063" y="1909"/>
                  <a:pt x="4090" y="1958"/>
                  <a:pt x="4135" y="1958"/>
                </a:cubicBezTo>
                <a:cubicBezTo>
                  <a:pt x="4145" y="1958"/>
                  <a:pt x="4157" y="1955"/>
                  <a:pt x="4170" y="1949"/>
                </a:cubicBezTo>
                <a:cubicBezTo>
                  <a:pt x="4203" y="1915"/>
                  <a:pt x="4203" y="1815"/>
                  <a:pt x="4203" y="1782"/>
                </a:cubicBezTo>
                <a:cubicBezTo>
                  <a:pt x="4203" y="1682"/>
                  <a:pt x="4170" y="1548"/>
                  <a:pt x="4103" y="1482"/>
                </a:cubicBezTo>
                <a:cubicBezTo>
                  <a:pt x="4070" y="1382"/>
                  <a:pt x="4036" y="1315"/>
                  <a:pt x="3970" y="1248"/>
                </a:cubicBezTo>
                <a:cubicBezTo>
                  <a:pt x="3936" y="1215"/>
                  <a:pt x="3936" y="1115"/>
                  <a:pt x="3970" y="1081"/>
                </a:cubicBezTo>
                <a:cubicBezTo>
                  <a:pt x="4003" y="1048"/>
                  <a:pt x="4036" y="1015"/>
                  <a:pt x="4070" y="981"/>
                </a:cubicBezTo>
                <a:cubicBezTo>
                  <a:pt x="4136" y="781"/>
                  <a:pt x="4170" y="614"/>
                  <a:pt x="4136" y="414"/>
                </a:cubicBezTo>
                <a:cubicBezTo>
                  <a:pt x="4070" y="414"/>
                  <a:pt x="3970" y="448"/>
                  <a:pt x="3903" y="548"/>
                </a:cubicBezTo>
                <a:lnTo>
                  <a:pt x="3869" y="581"/>
                </a:lnTo>
                <a:cubicBezTo>
                  <a:pt x="3803" y="648"/>
                  <a:pt x="3736" y="681"/>
                  <a:pt x="3669" y="748"/>
                </a:cubicBezTo>
                <a:cubicBezTo>
                  <a:pt x="3544" y="823"/>
                  <a:pt x="3400" y="860"/>
                  <a:pt x="3252" y="860"/>
                </a:cubicBezTo>
                <a:cubicBezTo>
                  <a:pt x="3202" y="860"/>
                  <a:pt x="3152" y="856"/>
                  <a:pt x="3102" y="848"/>
                </a:cubicBezTo>
                <a:cubicBezTo>
                  <a:pt x="3002" y="814"/>
                  <a:pt x="2902" y="781"/>
                  <a:pt x="2835" y="748"/>
                </a:cubicBezTo>
                <a:cubicBezTo>
                  <a:pt x="2869" y="714"/>
                  <a:pt x="2869" y="681"/>
                  <a:pt x="2869" y="614"/>
                </a:cubicBezTo>
                <a:cubicBezTo>
                  <a:pt x="2835" y="581"/>
                  <a:pt x="2769" y="548"/>
                  <a:pt x="2702" y="514"/>
                </a:cubicBezTo>
                <a:cubicBezTo>
                  <a:pt x="2635" y="481"/>
                  <a:pt x="2535" y="381"/>
                  <a:pt x="2435" y="347"/>
                </a:cubicBezTo>
                <a:cubicBezTo>
                  <a:pt x="2235" y="247"/>
                  <a:pt x="2035" y="181"/>
                  <a:pt x="1868" y="81"/>
                </a:cubicBezTo>
                <a:cubicBezTo>
                  <a:pt x="1795" y="26"/>
                  <a:pt x="1721" y="1"/>
                  <a:pt x="164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3" name="Google Shape;353;p25"/>
          <p:cNvSpPr/>
          <p:nvPr/>
        </p:nvSpPr>
        <p:spPr>
          <a:xfrm>
            <a:off x="10071948" y="1024134"/>
            <a:ext cx="369629" cy="168021"/>
          </a:xfrm>
          <a:custGeom>
            <a:avLst/>
            <a:gdLst/>
            <a:ahLst/>
            <a:cxnLst/>
            <a:rect l="l" t="t" r="r" b="b"/>
            <a:pathLst>
              <a:path w="8507" h="3867" extrusionOk="0">
                <a:moveTo>
                  <a:pt x="1" y="1"/>
                </a:moveTo>
                <a:lnTo>
                  <a:pt x="1" y="1"/>
                </a:lnTo>
                <a:cubicBezTo>
                  <a:pt x="401" y="901"/>
                  <a:pt x="1568" y="1302"/>
                  <a:pt x="2102" y="1602"/>
                </a:cubicBezTo>
                <a:cubicBezTo>
                  <a:pt x="2369" y="1769"/>
                  <a:pt x="2936" y="2169"/>
                  <a:pt x="2936" y="2636"/>
                </a:cubicBezTo>
                <a:lnTo>
                  <a:pt x="1502" y="3103"/>
                </a:lnTo>
                <a:cubicBezTo>
                  <a:pt x="1702" y="3446"/>
                  <a:pt x="2172" y="3470"/>
                  <a:pt x="2554" y="3470"/>
                </a:cubicBezTo>
                <a:cubicBezTo>
                  <a:pt x="2617" y="3470"/>
                  <a:pt x="2679" y="3470"/>
                  <a:pt x="2736" y="3470"/>
                </a:cubicBezTo>
                <a:cubicBezTo>
                  <a:pt x="3069" y="3470"/>
                  <a:pt x="3103" y="3637"/>
                  <a:pt x="3370" y="3737"/>
                </a:cubicBezTo>
                <a:cubicBezTo>
                  <a:pt x="3633" y="3824"/>
                  <a:pt x="3901" y="3866"/>
                  <a:pt x="4165" y="3866"/>
                </a:cubicBezTo>
                <a:cubicBezTo>
                  <a:pt x="4807" y="3866"/>
                  <a:pt x="5423" y="3618"/>
                  <a:pt x="5871" y="3170"/>
                </a:cubicBezTo>
                <a:cubicBezTo>
                  <a:pt x="6072" y="3103"/>
                  <a:pt x="6272" y="3070"/>
                  <a:pt x="6472" y="3070"/>
                </a:cubicBezTo>
                <a:lnTo>
                  <a:pt x="5738" y="2736"/>
                </a:lnTo>
                <a:cubicBezTo>
                  <a:pt x="5954" y="2578"/>
                  <a:pt x="6269" y="2537"/>
                  <a:pt x="6609" y="2537"/>
                </a:cubicBezTo>
                <a:cubicBezTo>
                  <a:pt x="6961" y="2537"/>
                  <a:pt x="7339" y="2580"/>
                  <a:pt x="7659" y="2580"/>
                </a:cubicBezTo>
                <a:cubicBezTo>
                  <a:pt x="7747" y="2580"/>
                  <a:pt x="7829" y="2577"/>
                  <a:pt x="7906" y="2569"/>
                </a:cubicBezTo>
                <a:lnTo>
                  <a:pt x="8273" y="2436"/>
                </a:lnTo>
                <a:lnTo>
                  <a:pt x="8373" y="2302"/>
                </a:lnTo>
                <a:lnTo>
                  <a:pt x="8407" y="2269"/>
                </a:lnTo>
                <a:cubicBezTo>
                  <a:pt x="8473" y="2136"/>
                  <a:pt x="8440" y="2269"/>
                  <a:pt x="8507" y="2069"/>
                </a:cubicBezTo>
                <a:lnTo>
                  <a:pt x="8507" y="2069"/>
                </a:lnTo>
                <a:cubicBezTo>
                  <a:pt x="8123" y="2169"/>
                  <a:pt x="7739" y="2219"/>
                  <a:pt x="7360" y="2219"/>
                </a:cubicBezTo>
                <a:cubicBezTo>
                  <a:pt x="6981" y="2219"/>
                  <a:pt x="6605" y="2169"/>
                  <a:pt x="6238" y="2069"/>
                </a:cubicBezTo>
                <a:cubicBezTo>
                  <a:pt x="6122" y="2057"/>
                  <a:pt x="6022" y="2051"/>
                  <a:pt x="5935" y="2051"/>
                </a:cubicBezTo>
                <a:cubicBezTo>
                  <a:pt x="5134" y="2051"/>
                  <a:pt x="5416" y="2513"/>
                  <a:pt x="4679" y="2513"/>
                </a:cubicBezTo>
                <a:cubicBezTo>
                  <a:pt x="4617" y="2513"/>
                  <a:pt x="4548" y="2509"/>
                  <a:pt x="4470" y="2502"/>
                </a:cubicBezTo>
                <a:lnTo>
                  <a:pt x="4204" y="2069"/>
                </a:lnTo>
                <a:cubicBezTo>
                  <a:pt x="4187" y="2060"/>
                  <a:pt x="4179" y="2058"/>
                  <a:pt x="4173" y="2058"/>
                </a:cubicBezTo>
                <a:cubicBezTo>
                  <a:pt x="4168" y="2058"/>
                  <a:pt x="4166" y="2060"/>
                  <a:pt x="4162" y="2060"/>
                </a:cubicBezTo>
                <a:cubicBezTo>
                  <a:pt x="4154" y="2060"/>
                  <a:pt x="4137" y="2052"/>
                  <a:pt x="4070" y="2002"/>
                </a:cubicBezTo>
                <a:cubicBezTo>
                  <a:pt x="4020" y="1935"/>
                  <a:pt x="4020" y="1935"/>
                  <a:pt x="4024" y="1935"/>
                </a:cubicBezTo>
                <a:cubicBezTo>
                  <a:pt x="4028" y="1935"/>
                  <a:pt x="4037" y="1935"/>
                  <a:pt x="4003" y="1869"/>
                </a:cubicBezTo>
                <a:cubicBezTo>
                  <a:pt x="3803" y="1769"/>
                  <a:pt x="3703" y="1635"/>
                  <a:pt x="3470" y="1502"/>
                </a:cubicBezTo>
                <a:cubicBezTo>
                  <a:pt x="2602" y="1035"/>
                  <a:pt x="1235" y="668"/>
                  <a:pt x="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0696699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 preserve="1">
  <p:cSld name="Numbers and text"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26"/>
          <p:cNvSpPr/>
          <p:nvPr/>
        </p:nvSpPr>
        <p:spPr>
          <a:xfrm>
            <a:off x="329833" y="253781"/>
            <a:ext cx="1557200" cy="155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6" name="Google Shape;356;p26"/>
          <p:cNvSpPr txBox="1">
            <a:spLocks noGrp="1"/>
          </p:cNvSpPr>
          <p:nvPr>
            <p:ph type="title" hasCustomPrompt="1"/>
          </p:nvPr>
        </p:nvSpPr>
        <p:spPr>
          <a:xfrm>
            <a:off x="3634867" y="1326500"/>
            <a:ext cx="4922400" cy="118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106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106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106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106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106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106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106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106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10666"/>
            </a:lvl9pPr>
          </a:lstStyle>
          <a:p>
            <a:r>
              <a:t>xx%</a:t>
            </a:r>
          </a:p>
        </p:txBody>
      </p:sp>
      <p:sp>
        <p:nvSpPr>
          <p:cNvPr id="357" name="Google Shape;357;p26"/>
          <p:cNvSpPr txBox="1">
            <a:spLocks noGrp="1"/>
          </p:cNvSpPr>
          <p:nvPr>
            <p:ph type="subTitle" idx="1"/>
          </p:nvPr>
        </p:nvSpPr>
        <p:spPr>
          <a:xfrm>
            <a:off x="3776000" y="2654567"/>
            <a:ext cx="4640000" cy="41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8" name="Google Shape;358;p26"/>
          <p:cNvSpPr txBox="1">
            <a:spLocks noGrp="1"/>
          </p:cNvSpPr>
          <p:nvPr>
            <p:ph type="title" idx="2" hasCustomPrompt="1"/>
          </p:nvPr>
        </p:nvSpPr>
        <p:spPr>
          <a:xfrm>
            <a:off x="1364833" y="3792233"/>
            <a:ext cx="3812400" cy="118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106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106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106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106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106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106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106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106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10666"/>
            </a:lvl9pPr>
          </a:lstStyle>
          <a:p>
            <a:r>
              <a:t>xx%</a:t>
            </a:r>
          </a:p>
        </p:txBody>
      </p:sp>
      <p:sp>
        <p:nvSpPr>
          <p:cNvPr id="359" name="Google Shape;359;p26"/>
          <p:cNvSpPr txBox="1">
            <a:spLocks noGrp="1"/>
          </p:cNvSpPr>
          <p:nvPr>
            <p:ph type="subTitle" idx="3"/>
          </p:nvPr>
        </p:nvSpPr>
        <p:spPr>
          <a:xfrm>
            <a:off x="951033" y="5120300"/>
            <a:ext cx="4640000" cy="41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0" name="Google Shape;360;p26"/>
          <p:cNvSpPr txBox="1">
            <a:spLocks noGrp="1"/>
          </p:cNvSpPr>
          <p:nvPr>
            <p:ph type="title" idx="4" hasCustomPrompt="1"/>
          </p:nvPr>
        </p:nvSpPr>
        <p:spPr>
          <a:xfrm>
            <a:off x="7014767" y="3792233"/>
            <a:ext cx="3812400" cy="118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106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106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106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106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106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106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106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106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10666"/>
            </a:lvl9pPr>
          </a:lstStyle>
          <a:p>
            <a:r>
              <a:t>xx%</a:t>
            </a:r>
          </a:p>
        </p:txBody>
      </p:sp>
      <p:sp>
        <p:nvSpPr>
          <p:cNvPr id="361" name="Google Shape;361;p26"/>
          <p:cNvSpPr txBox="1">
            <a:spLocks noGrp="1"/>
          </p:cNvSpPr>
          <p:nvPr>
            <p:ph type="subTitle" idx="5"/>
          </p:nvPr>
        </p:nvSpPr>
        <p:spPr>
          <a:xfrm>
            <a:off x="6600967" y="5120300"/>
            <a:ext cx="4640000" cy="41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2" name="Google Shape;362;p26"/>
          <p:cNvSpPr/>
          <p:nvPr/>
        </p:nvSpPr>
        <p:spPr>
          <a:xfrm>
            <a:off x="1223882" y="948383"/>
            <a:ext cx="369629" cy="168021"/>
          </a:xfrm>
          <a:custGeom>
            <a:avLst/>
            <a:gdLst/>
            <a:ahLst/>
            <a:cxnLst/>
            <a:rect l="l" t="t" r="r" b="b"/>
            <a:pathLst>
              <a:path w="8507" h="3867" extrusionOk="0">
                <a:moveTo>
                  <a:pt x="1" y="1"/>
                </a:moveTo>
                <a:lnTo>
                  <a:pt x="1" y="1"/>
                </a:lnTo>
                <a:cubicBezTo>
                  <a:pt x="401" y="901"/>
                  <a:pt x="1568" y="1302"/>
                  <a:pt x="2102" y="1602"/>
                </a:cubicBezTo>
                <a:cubicBezTo>
                  <a:pt x="2369" y="1769"/>
                  <a:pt x="2936" y="2169"/>
                  <a:pt x="2936" y="2636"/>
                </a:cubicBezTo>
                <a:lnTo>
                  <a:pt x="1502" y="3103"/>
                </a:lnTo>
                <a:cubicBezTo>
                  <a:pt x="1702" y="3446"/>
                  <a:pt x="2172" y="3470"/>
                  <a:pt x="2554" y="3470"/>
                </a:cubicBezTo>
                <a:cubicBezTo>
                  <a:pt x="2617" y="3470"/>
                  <a:pt x="2679" y="3470"/>
                  <a:pt x="2736" y="3470"/>
                </a:cubicBezTo>
                <a:cubicBezTo>
                  <a:pt x="3069" y="3470"/>
                  <a:pt x="3103" y="3637"/>
                  <a:pt x="3370" y="3737"/>
                </a:cubicBezTo>
                <a:cubicBezTo>
                  <a:pt x="3633" y="3824"/>
                  <a:pt x="3901" y="3866"/>
                  <a:pt x="4165" y="3866"/>
                </a:cubicBezTo>
                <a:cubicBezTo>
                  <a:pt x="4807" y="3866"/>
                  <a:pt x="5423" y="3618"/>
                  <a:pt x="5871" y="3170"/>
                </a:cubicBezTo>
                <a:cubicBezTo>
                  <a:pt x="6072" y="3103"/>
                  <a:pt x="6272" y="3070"/>
                  <a:pt x="6472" y="3070"/>
                </a:cubicBezTo>
                <a:lnTo>
                  <a:pt x="5738" y="2736"/>
                </a:lnTo>
                <a:cubicBezTo>
                  <a:pt x="5954" y="2578"/>
                  <a:pt x="6269" y="2537"/>
                  <a:pt x="6609" y="2537"/>
                </a:cubicBezTo>
                <a:cubicBezTo>
                  <a:pt x="6961" y="2537"/>
                  <a:pt x="7339" y="2580"/>
                  <a:pt x="7659" y="2580"/>
                </a:cubicBezTo>
                <a:cubicBezTo>
                  <a:pt x="7747" y="2580"/>
                  <a:pt x="7829" y="2577"/>
                  <a:pt x="7906" y="2569"/>
                </a:cubicBezTo>
                <a:lnTo>
                  <a:pt x="8273" y="2436"/>
                </a:lnTo>
                <a:lnTo>
                  <a:pt x="8373" y="2302"/>
                </a:lnTo>
                <a:lnTo>
                  <a:pt x="8407" y="2269"/>
                </a:lnTo>
                <a:cubicBezTo>
                  <a:pt x="8473" y="2136"/>
                  <a:pt x="8440" y="2269"/>
                  <a:pt x="8507" y="2069"/>
                </a:cubicBezTo>
                <a:lnTo>
                  <a:pt x="8507" y="2069"/>
                </a:lnTo>
                <a:cubicBezTo>
                  <a:pt x="8123" y="2169"/>
                  <a:pt x="7739" y="2219"/>
                  <a:pt x="7360" y="2219"/>
                </a:cubicBezTo>
                <a:cubicBezTo>
                  <a:pt x="6981" y="2219"/>
                  <a:pt x="6605" y="2169"/>
                  <a:pt x="6238" y="2069"/>
                </a:cubicBezTo>
                <a:cubicBezTo>
                  <a:pt x="6122" y="2057"/>
                  <a:pt x="6022" y="2051"/>
                  <a:pt x="5935" y="2051"/>
                </a:cubicBezTo>
                <a:cubicBezTo>
                  <a:pt x="5134" y="2051"/>
                  <a:pt x="5416" y="2513"/>
                  <a:pt x="4679" y="2513"/>
                </a:cubicBezTo>
                <a:cubicBezTo>
                  <a:pt x="4617" y="2513"/>
                  <a:pt x="4548" y="2509"/>
                  <a:pt x="4470" y="2502"/>
                </a:cubicBezTo>
                <a:lnTo>
                  <a:pt x="4204" y="2069"/>
                </a:lnTo>
                <a:cubicBezTo>
                  <a:pt x="4187" y="2060"/>
                  <a:pt x="4179" y="2058"/>
                  <a:pt x="4173" y="2058"/>
                </a:cubicBezTo>
                <a:cubicBezTo>
                  <a:pt x="4168" y="2058"/>
                  <a:pt x="4166" y="2060"/>
                  <a:pt x="4162" y="2060"/>
                </a:cubicBezTo>
                <a:cubicBezTo>
                  <a:pt x="4154" y="2060"/>
                  <a:pt x="4137" y="2052"/>
                  <a:pt x="4070" y="2002"/>
                </a:cubicBezTo>
                <a:cubicBezTo>
                  <a:pt x="4020" y="1935"/>
                  <a:pt x="4020" y="1935"/>
                  <a:pt x="4024" y="1935"/>
                </a:cubicBezTo>
                <a:cubicBezTo>
                  <a:pt x="4028" y="1935"/>
                  <a:pt x="4037" y="1935"/>
                  <a:pt x="4003" y="1869"/>
                </a:cubicBezTo>
                <a:cubicBezTo>
                  <a:pt x="3803" y="1769"/>
                  <a:pt x="3703" y="1635"/>
                  <a:pt x="3470" y="1502"/>
                </a:cubicBezTo>
                <a:cubicBezTo>
                  <a:pt x="2602" y="1035"/>
                  <a:pt x="1235" y="668"/>
                  <a:pt x="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3" name="Google Shape;363;p26"/>
          <p:cNvSpPr/>
          <p:nvPr/>
        </p:nvSpPr>
        <p:spPr>
          <a:xfrm flipH="1">
            <a:off x="10099052" y="1418601"/>
            <a:ext cx="368195" cy="167977"/>
          </a:xfrm>
          <a:custGeom>
            <a:avLst/>
            <a:gdLst/>
            <a:ahLst/>
            <a:cxnLst/>
            <a:rect l="l" t="t" r="r" b="b"/>
            <a:pathLst>
              <a:path w="8474" h="3866" extrusionOk="0">
                <a:moveTo>
                  <a:pt x="1" y="0"/>
                </a:moveTo>
                <a:cubicBezTo>
                  <a:pt x="368" y="901"/>
                  <a:pt x="1569" y="1301"/>
                  <a:pt x="2036" y="1601"/>
                </a:cubicBezTo>
                <a:cubicBezTo>
                  <a:pt x="2336" y="1768"/>
                  <a:pt x="2903" y="2168"/>
                  <a:pt x="2870" y="2635"/>
                </a:cubicBezTo>
                <a:lnTo>
                  <a:pt x="1502" y="3102"/>
                </a:lnTo>
                <a:cubicBezTo>
                  <a:pt x="1702" y="3469"/>
                  <a:pt x="2336" y="3469"/>
                  <a:pt x="2736" y="3469"/>
                </a:cubicBezTo>
                <a:cubicBezTo>
                  <a:pt x="3036" y="3469"/>
                  <a:pt x="3070" y="3636"/>
                  <a:pt x="3370" y="3736"/>
                </a:cubicBezTo>
                <a:cubicBezTo>
                  <a:pt x="3623" y="3824"/>
                  <a:pt x="3885" y="3866"/>
                  <a:pt x="4145" y="3866"/>
                </a:cubicBezTo>
                <a:cubicBezTo>
                  <a:pt x="4776" y="3866"/>
                  <a:pt x="5399" y="3618"/>
                  <a:pt x="5872" y="3169"/>
                </a:cubicBezTo>
                <a:cubicBezTo>
                  <a:pt x="6072" y="3102"/>
                  <a:pt x="6272" y="3069"/>
                  <a:pt x="6472" y="3069"/>
                </a:cubicBezTo>
                <a:lnTo>
                  <a:pt x="5738" y="2735"/>
                </a:lnTo>
                <a:cubicBezTo>
                  <a:pt x="5940" y="2577"/>
                  <a:pt x="6247" y="2537"/>
                  <a:pt x="6582" y="2537"/>
                </a:cubicBezTo>
                <a:cubicBezTo>
                  <a:pt x="6929" y="2537"/>
                  <a:pt x="7306" y="2580"/>
                  <a:pt x="7626" y="2580"/>
                </a:cubicBezTo>
                <a:cubicBezTo>
                  <a:pt x="7713" y="2580"/>
                  <a:pt x="7796" y="2577"/>
                  <a:pt x="7873" y="2569"/>
                </a:cubicBezTo>
                <a:lnTo>
                  <a:pt x="8240" y="2435"/>
                </a:lnTo>
                <a:lnTo>
                  <a:pt x="8373" y="2302"/>
                </a:lnTo>
                <a:cubicBezTo>
                  <a:pt x="8373" y="2302"/>
                  <a:pt x="8373" y="2268"/>
                  <a:pt x="8373" y="2268"/>
                </a:cubicBezTo>
                <a:cubicBezTo>
                  <a:pt x="8474" y="2135"/>
                  <a:pt x="8440" y="2268"/>
                  <a:pt x="8474" y="2068"/>
                </a:cubicBezTo>
                <a:lnTo>
                  <a:pt x="8474" y="2068"/>
                </a:lnTo>
                <a:cubicBezTo>
                  <a:pt x="8107" y="2168"/>
                  <a:pt x="7731" y="2218"/>
                  <a:pt x="7352" y="2218"/>
                </a:cubicBezTo>
                <a:cubicBezTo>
                  <a:pt x="6972" y="2218"/>
                  <a:pt x="6589" y="2168"/>
                  <a:pt x="6205" y="2068"/>
                </a:cubicBezTo>
                <a:cubicBezTo>
                  <a:pt x="6092" y="2056"/>
                  <a:pt x="5994" y="2050"/>
                  <a:pt x="5908" y="2050"/>
                </a:cubicBezTo>
                <a:cubicBezTo>
                  <a:pt x="5147" y="2050"/>
                  <a:pt x="5376" y="2486"/>
                  <a:pt x="4726" y="2486"/>
                </a:cubicBezTo>
                <a:cubicBezTo>
                  <a:pt x="4653" y="2486"/>
                  <a:pt x="4569" y="2481"/>
                  <a:pt x="4471" y="2468"/>
                </a:cubicBezTo>
                <a:lnTo>
                  <a:pt x="4170" y="2068"/>
                </a:lnTo>
                <a:cubicBezTo>
                  <a:pt x="4162" y="2060"/>
                  <a:pt x="4158" y="2058"/>
                  <a:pt x="4155" y="2058"/>
                </a:cubicBezTo>
                <a:cubicBezTo>
                  <a:pt x="4152" y="2058"/>
                  <a:pt x="4150" y="2060"/>
                  <a:pt x="4145" y="2060"/>
                </a:cubicBezTo>
                <a:cubicBezTo>
                  <a:pt x="4137" y="2060"/>
                  <a:pt x="4120" y="2052"/>
                  <a:pt x="4070" y="2001"/>
                </a:cubicBezTo>
                <a:cubicBezTo>
                  <a:pt x="4020" y="1935"/>
                  <a:pt x="4012" y="1935"/>
                  <a:pt x="4012" y="1935"/>
                </a:cubicBezTo>
                <a:cubicBezTo>
                  <a:pt x="4012" y="1935"/>
                  <a:pt x="4020" y="1935"/>
                  <a:pt x="4004" y="1868"/>
                </a:cubicBezTo>
                <a:cubicBezTo>
                  <a:pt x="3804" y="1768"/>
                  <a:pt x="3670" y="1635"/>
                  <a:pt x="3470" y="1501"/>
                </a:cubicBezTo>
                <a:cubicBezTo>
                  <a:pt x="2603" y="1034"/>
                  <a:pt x="1202" y="667"/>
                  <a:pt x="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4" name="Google Shape;364;p26"/>
          <p:cNvSpPr/>
          <p:nvPr/>
        </p:nvSpPr>
        <p:spPr>
          <a:xfrm>
            <a:off x="6182830" y="343158"/>
            <a:ext cx="368195" cy="167977"/>
          </a:xfrm>
          <a:custGeom>
            <a:avLst/>
            <a:gdLst/>
            <a:ahLst/>
            <a:cxnLst/>
            <a:rect l="l" t="t" r="r" b="b"/>
            <a:pathLst>
              <a:path w="8474" h="3866" extrusionOk="0">
                <a:moveTo>
                  <a:pt x="1" y="1"/>
                </a:moveTo>
                <a:lnTo>
                  <a:pt x="1" y="1"/>
                </a:lnTo>
                <a:cubicBezTo>
                  <a:pt x="368" y="868"/>
                  <a:pt x="1568" y="1302"/>
                  <a:pt x="2035" y="1602"/>
                </a:cubicBezTo>
                <a:cubicBezTo>
                  <a:pt x="2336" y="1769"/>
                  <a:pt x="2903" y="2169"/>
                  <a:pt x="2869" y="2636"/>
                </a:cubicBezTo>
                <a:lnTo>
                  <a:pt x="1468" y="3103"/>
                </a:lnTo>
                <a:cubicBezTo>
                  <a:pt x="1669" y="3470"/>
                  <a:pt x="2302" y="3470"/>
                  <a:pt x="2703" y="3470"/>
                </a:cubicBezTo>
                <a:lnTo>
                  <a:pt x="2736" y="3470"/>
                </a:lnTo>
                <a:cubicBezTo>
                  <a:pt x="3036" y="3470"/>
                  <a:pt x="3070" y="3603"/>
                  <a:pt x="3370" y="3737"/>
                </a:cubicBezTo>
                <a:cubicBezTo>
                  <a:pt x="3620" y="3824"/>
                  <a:pt x="3880" y="3866"/>
                  <a:pt x="4137" y="3866"/>
                </a:cubicBezTo>
                <a:cubicBezTo>
                  <a:pt x="4771" y="3866"/>
                  <a:pt x="5397" y="3611"/>
                  <a:pt x="5872" y="3136"/>
                </a:cubicBezTo>
                <a:cubicBezTo>
                  <a:pt x="6072" y="3103"/>
                  <a:pt x="6272" y="3070"/>
                  <a:pt x="6472" y="3070"/>
                </a:cubicBezTo>
                <a:lnTo>
                  <a:pt x="5738" y="2736"/>
                </a:lnTo>
                <a:cubicBezTo>
                  <a:pt x="5947" y="2572"/>
                  <a:pt x="6270" y="2535"/>
                  <a:pt x="6620" y="2535"/>
                </a:cubicBezTo>
                <a:cubicBezTo>
                  <a:pt x="6909" y="2535"/>
                  <a:pt x="7218" y="2560"/>
                  <a:pt x="7495" y="2560"/>
                </a:cubicBezTo>
                <a:cubicBezTo>
                  <a:pt x="7630" y="2560"/>
                  <a:pt x="7758" y="2554"/>
                  <a:pt x="7873" y="2536"/>
                </a:cubicBezTo>
                <a:lnTo>
                  <a:pt x="8240" y="2436"/>
                </a:lnTo>
                <a:lnTo>
                  <a:pt x="8340" y="2303"/>
                </a:lnTo>
                <a:lnTo>
                  <a:pt x="8373" y="2269"/>
                </a:lnTo>
                <a:cubicBezTo>
                  <a:pt x="8473" y="2136"/>
                  <a:pt x="8407" y="2269"/>
                  <a:pt x="8473" y="2069"/>
                </a:cubicBezTo>
                <a:lnTo>
                  <a:pt x="8473" y="2069"/>
                </a:lnTo>
                <a:cubicBezTo>
                  <a:pt x="8106" y="2169"/>
                  <a:pt x="7731" y="2219"/>
                  <a:pt x="7356" y="2219"/>
                </a:cubicBezTo>
                <a:cubicBezTo>
                  <a:pt x="6981" y="2219"/>
                  <a:pt x="6605" y="2169"/>
                  <a:pt x="6238" y="2069"/>
                </a:cubicBezTo>
                <a:cubicBezTo>
                  <a:pt x="6122" y="2057"/>
                  <a:pt x="6021" y="2051"/>
                  <a:pt x="5933" y="2051"/>
                </a:cubicBezTo>
                <a:cubicBezTo>
                  <a:pt x="5149" y="2051"/>
                  <a:pt x="5376" y="2487"/>
                  <a:pt x="4726" y="2487"/>
                </a:cubicBezTo>
                <a:cubicBezTo>
                  <a:pt x="4653" y="2487"/>
                  <a:pt x="4568" y="2482"/>
                  <a:pt x="4471" y="2469"/>
                </a:cubicBezTo>
                <a:lnTo>
                  <a:pt x="4170" y="2069"/>
                </a:lnTo>
                <a:cubicBezTo>
                  <a:pt x="4159" y="2069"/>
                  <a:pt x="4156" y="2073"/>
                  <a:pt x="4152" y="2073"/>
                </a:cubicBezTo>
                <a:cubicBezTo>
                  <a:pt x="4144" y="2073"/>
                  <a:pt x="4137" y="2058"/>
                  <a:pt x="4070" y="1969"/>
                </a:cubicBezTo>
                <a:cubicBezTo>
                  <a:pt x="4020" y="1919"/>
                  <a:pt x="4012" y="1919"/>
                  <a:pt x="4012" y="1919"/>
                </a:cubicBezTo>
                <a:cubicBezTo>
                  <a:pt x="4012" y="1919"/>
                  <a:pt x="4020" y="1919"/>
                  <a:pt x="4004" y="1869"/>
                </a:cubicBezTo>
                <a:cubicBezTo>
                  <a:pt x="3803" y="1769"/>
                  <a:pt x="3670" y="1635"/>
                  <a:pt x="3436" y="1502"/>
                </a:cubicBezTo>
                <a:cubicBezTo>
                  <a:pt x="2603" y="1035"/>
                  <a:pt x="1202" y="668"/>
                  <a:pt x="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65" name="Google Shape;365;p26"/>
          <p:cNvGrpSpPr/>
          <p:nvPr/>
        </p:nvGrpSpPr>
        <p:grpSpPr>
          <a:xfrm>
            <a:off x="192516" y="6363712"/>
            <a:ext cx="11963763" cy="413657"/>
            <a:chOff x="144387" y="4772783"/>
            <a:chExt cx="8972822" cy="310243"/>
          </a:xfrm>
        </p:grpSpPr>
        <p:sp>
          <p:nvSpPr>
            <p:cNvPr id="366" name="Google Shape;366;p26"/>
            <p:cNvSpPr/>
            <p:nvPr/>
          </p:nvSpPr>
          <p:spPr>
            <a:xfrm>
              <a:off x="7665017" y="4924571"/>
              <a:ext cx="164057" cy="104621"/>
            </a:xfrm>
            <a:custGeom>
              <a:avLst/>
              <a:gdLst/>
              <a:ahLst/>
              <a:cxnLst/>
              <a:rect l="l" t="t" r="r" b="b"/>
              <a:pathLst>
                <a:path w="4237" h="2702" extrusionOk="0">
                  <a:moveTo>
                    <a:pt x="1618" y="1"/>
                  </a:moveTo>
                  <a:cubicBezTo>
                    <a:pt x="1567" y="1"/>
                    <a:pt x="1515" y="12"/>
                    <a:pt x="1468" y="35"/>
                  </a:cubicBezTo>
                  <a:cubicBezTo>
                    <a:pt x="1401" y="102"/>
                    <a:pt x="1334" y="169"/>
                    <a:pt x="1268" y="236"/>
                  </a:cubicBezTo>
                  <a:cubicBezTo>
                    <a:pt x="1234" y="269"/>
                    <a:pt x="1234" y="302"/>
                    <a:pt x="1201" y="336"/>
                  </a:cubicBezTo>
                  <a:cubicBezTo>
                    <a:pt x="1101" y="369"/>
                    <a:pt x="1034" y="369"/>
                    <a:pt x="968" y="402"/>
                  </a:cubicBezTo>
                  <a:cubicBezTo>
                    <a:pt x="767" y="502"/>
                    <a:pt x="567" y="602"/>
                    <a:pt x="434" y="736"/>
                  </a:cubicBezTo>
                  <a:cubicBezTo>
                    <a:pt x="267" y="836"/>
                    <a:pt x="134" y="969"/>
                    <a:pt x="34" y="1136"/>
                  </a:cubicBezTo>
                  <a:cubicBezTo>
                    <a:pt x="0" y="1203"/>
                    <a:pt x="0" y="1270"/>
                    <a:pt x="0" y="1336"/>
                  </a:cubicBezTo>
                  <a:cubicBezTo>
                    <a:pt x="34" y="1403"/>
                    <a:pt x="67" y="1503"/>
                    <a:pt x="134" y="1570"/>
                  </a:cubicBezTo>
                  <a:cubicBezTo>
                    <a:pt x="234" y="1703"/>
                    <a:pt x="334" y="1837"/>
                    <a:pt x="501" y="1937"/>
                  </a:cubicBezTo>
                  <a:cubicBezTo>
                    <a:pt x="667" y="2003"/>
                    <a:pt x="801" y="2037"/>
                    <a:pt x="968" y="2070"/>
                  </a:cubicBezTo>
                  <a:cubicBezTo>
                    <a:pt x="1168" y="2070"/>
                    <a:pt x="1368" y="2104"/>
                    <a:pt x="1568" y="2104"/>
                  </a:cubicBezTo>
                  <a:lnTo>
                    <a:pt x="1668" y="2237"/>
                  </a:lnTo>
                  <a:cubicBezTo>
                    <a:pt x="1701" y="2337"/>
                    <a:pt x="1735" y="2404"/>
                    <a:pt x="1801" y="2504"/>
                  </a:cubicBezTo>
                  <a:cubicBezTo>
                    <a:pt x="1874" y="2576"/>
                    <a:pt x="1981" y="2701"/>
                    <a:pt x="2086" y="2701"/>
                  </a:cubicBezTo>
                  <a:cubicBezTo>
                    <a:pt x="2126" y="2701"/>
                    <a:pt x="2165" y="2683"/>
                    <a:pt x="2202" y="2637"/>
                  </a:cubicBezTo>
                  <a:cubicBezTo>
                    <a:pt x="2235" y="2571"/>
                    <a:pt x="2268" y="2504"/>
                    <a:pt x="2302" y="2437"/>
                  </a:cubicBezTo>
                  <a:cubicBezTo>
                    <a:pt x="2302" y="2370"/>
                    <a:pt x="2335" y="2304"/>
                    <a:pt x="2402" y="2270"/>
                  </a:cubicBezTo>
                  <a:cubicBezTo>
                    <a:pt x="2435" y="2270"/>
                    <a:pt x="2469" y="2237"/>
                    <a:pt x="2469" y="2204"/>
                  </a:cubicBezTo>
                  <a:cubicBezTo>
                    <a:pt x="2502" y="2170"/>
                    <a:pt x="2435" y="2104"/>
                    <a:pt x="2402" y="2070"/>
                  </a:cubicBezTo>
                  <a:cubicBezTo>
                    <a:pt x="2335" y="2070"/>
                    <a:pt x="2302" y="2037"/>
                    <a:pt x="2235" y="2037"/>
                  </a:cubicBezTo>
                  <a:cubicBezTo>
                    <a:pt x="2302" y="2003"/>
                    <a:pt x="2369" y="2003"/>
                    <a:pt x="2435" y="1970"/>
                  </a:cubicBezTo>
                  <a:cubicBezTo>
                    <a:pt x="2535" y="1937"/>
                    <a:pt x="2602" y="1903"/>
                    <a:pt x="2702" y="1870"/>
                  </a:cubicBezTo>
                  <a:cubicBezTo>
                    <a:pt x="2869" y="1737"/>
                    <a:pt x="3069" y="1637"/>
                    <a:pt x="3269" y="1570"/>
                  </a:cubicBezTo>
                  <a:cubicBezTo>
                    <a:pt x="3319" y="1561"/>
                    <a:pt x="3369" y="1557"/>
                    <a:pt x="3419" y="1557"/>
                  </a:cubicBezTo>
                  <a:cubicBezTo>
                    <a:pt x="3567" y="1557"/>
                    <a:pt x="3711" y="1595"/>
                    <a:pt x="3836" y="1670"/>
                  </a:cubicBezTo>
                  <a:cubicBezTo>
                    <a:pt x="3903" y="1737"/>
                    <a:pt x="3970" y="1803"/>
                    <a:pt x="4036" y="1870"/>
                  </a:cubicBezTo>
                  <a:cubicBezTo>
                    <a:pt x="4063" y="1897"/>
                    <a:pt x="4090" y="1946"/>
                    <a:pt x="4135" y="1946"/>
                  </a:cubicBezTo>
                  <a:cubicBezTo>
                    <a:pt x="4146" y="1946"/>
                    <a:pt x="4157" y="1943"/>
                    <a:pt x="4170" y="1937"/>
                  </a:cubicBezTo>
                  <a:cubicBezTo>
                    <a:pt x="4203" y="1937"/>
                    <a:pt x="4203" y="1837"/>
                    <a:pt x="4203" y="1803"/>
                  </a:cubicBezTo>
                  <a:cubicBezTo>
                    <a:pt x="4203" y="1703"/>
                    <a:pt x="4203" y="1603"/>
                    <a:pt x="4170" y="1503"/>
                  </a:cubicBezTo>
                  <a:cubicBezTo>
                    <a:pt x="4136" y="1436"/>
                    <a:pt x="4103" y="1370"/>
                    <a:pt x="4036" y="1303"/>
                  </a:cubicBezTo>
                  <a:cubicBezTo>
                    <a:pt x="3970" y="1236"/>
                    <a:pt x="3970" y="1170"/>
                    <a:pt x="4036" y="1103"/>
                  </a:cubicBezTo>
                  <a:cubicBezTo>
                    <a:pt x="4070" y="1069"/>
                    <a:pt x="4103" y="1036"/>
                    <a:pt x="4103" y="1003"/>
                  </a:cubicBezTo>
                  <a:cubicBezTo>
                    <a:pt x="4203" y="836"/>
                    <a:pt x="4237" y="636"/>
                    <a:pt x="4203" y="436"/>
                  </a:cubicBezTo>
                  <a:cubicBezTo>
                    <a:pt x="4103" y="436"/>
                    <a:pt x="4036" y="502"/>
                    <a:pt x="3970" y="569"/>
                  </a:cubicBezTo>
                  <a:lnTo>
                    <a:pt x="3903" y="602"/>
                  </a:lnTo>
                  <a:cubicBezTo>
                    <a:pt x="3870" y="669"/>
                    <a:pt x="3803" y="736"/>
                    <a:pt x="3736" y="769"/>
                  </a:cubicBezTo>
                  <a:cubicBezTo>
                    <a:pt x="3611" y="844"/>
                    <a:pt x="3448" y="882"/>
                    <a:pt x="3305" y="882"/>
                  </a:cubicBezTo>
                  <a:cubicBezTo>
                    <a:pt x="3257" y="882"/>
                    <a:pt x="3211" y="878"/>
                    <a:pt x="3169" y="869"/>
                  </a:cubicBezTo>
                  <a:cubicBezTo>
                    <a:pt x="3069" y="869"/>
                    <a:pt x="2969" y="803"/>
                    <a:pt x="2869" y="769"/>
                  </a:cubicBezTo>
                  <a:cubicBezTo>
                    <a:pt x="2902" y="736"/>
                    <a:pt x="2902" y="669"/>
                    <a:pt x="2869" y="636"/>
                  </a:cubicBezTo>
                  <a:cubicBezTo>
                    <a:pt x="2836" y="569"/>
                    <a:pt x="2769" y="536"/>
                    <a:pt x="2702" y="502"/>
                  </a:cubicBezTo>
                  <a:cubicBezTo>
                    <a:pt x="2669" y="469"/>
                    <a:pt x="2535" y="402"/>
                    <a:pt x="2435" y="336"/>
                  </a:cubicBezTo>
                  <a:cubicBezTo>
                    <a:pt x="2268" y="236"/>
                    <a:pt x="2068" y="202"/>
                    <a:pt x="1868" y="102"/>
                  </a:cubicBezTo>
                  <a:cubicBezTo>
                    <a:pt x="1804" y="37"/>
                    <a:pt x="1711" y="1"/>
                    <a:pt x="16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26"/>
            <p:cNvSpPr/>
            <p:nvPr/>
          </p:nvSpPr>
          <p:spPr>
            <a:xfrm flipH="1">
              <a:off x="6311939" y="4772783"/>
              <a:ext cx="165373" cy="103344"/>
            </a:xfrm>
            <a:custGeom>
              <a:avLst/>
              <a:gdLst/>
              <a:ahLst/>
              <a:cxnLst/>
              <a:rect l="l" t="t" r="r" b="b"/>
              <a:pathLst>
                <a:path w="4271" h="2669" extrusionOk="0">
                  <a:moveTo>
                    <a:pt x="1552" y="1"/>
                  </a:moveTo>
                  <a:cubicBezTo>
                    <a:pt x="1477" y="1"/>
                    <a:pt x="1401" y="17"/>
                    <a:pt x="1335" y="51"/>
                  </a:cubicBezTo>
                  <a:cubicBezTo>
                    <a:pt x="1268" y="117"/>
                    <a:pt x="1201" y="184"/>
                    <a:pt x="1168" y="251"/>
                  </a:cubicBezTo>
                  <a:cubicBezTo>
                    <a:pt x="1135" y="318"/>
                    <a:pt x="1101" y="351"/>
                    <a:pt x="1101" y="384"/>
                  </a:cubicBezTo>
                  <a:cubicBezTo>
                    <a:pt x="1001" y="418"/>
                    <a:pt x="934" y="451"/>
                    <a:pt x="868" y="484"/>
                  </a:cubicBezTo>
                  <a:cubicBezTo>
                    <a:pt x="668" y="584"/>
                    <a:pt x="501" y="685"/>
                    <a:pt x="367" y="818"/>
                  </a:cubicBezTo>
                  <a:cubicBezTo>
                    <a:pt x="201" y="951"/>
                    <a:pt x="101" y="1118"/>
                    <a:pt x="0" y="1285"/>
                  </a:cubicBezTo>
                  <a:cubicBezTo>
                    <a:pt x="0" y="1352"/>
                    <a:pt x="0" y="1418"/>
                    <a:pt x="0" y="1485"/>
                  </a:cubicBezTo>
                  <a:cubicBezTo>
                    <a:pt x="34" y="1552"/>
                    <a:pt x="101" y="1619"/>
                    <a:pt x="134" y="1685"/>
                  </a:cubicBezTo>
                  <a:cubicBezTo>
                    <a:pt x="267" y="1852"/>
                    <a:pt x="401" y="1952"/>
                    <a:pt x="568" y="2019"/>
                  </a:cubicBezTo>
                  <a:cubicBezTo>
                    <a:pt x="701" y="2086"/>
                    <a:pt x="868" y="2119"/>
                    <a:pt x="1035" y="2119"/>
                  </a:cubicBezTo>
                  <a:lnTo>
                    <a:pt x="1635" y="2119"/>
                  </a:lnTo>
                  <a:cubicBezTo>
                    <a:pt x="1668" y="2152"/>
                    <a:pt x="1702" y="2186"/>
                    <a:pt x="1735" y="2252"/>
                  </a:cubicBezTo>
                  <a:cubicBezTo>
                    <a:pt x="1768" y="2319"/>
                    <a:pt x="1835" y="2419"/>
                    <a:pt x="1902" y="2486"/>
                  </a:cubicBezTo>
                  <a:cubicBezTo>
                    <a:pt x="1975" y="2559"/>
                    <a:pt x="2103" y="2669"/>
                    <a:pt x="2218" y="2669"/>
                  </a:cubicBezTo>
                  <a:cubicBezTo>
                    <a:pt x="2260" y="2669"/>
                    <a:pt x="2300" y="2655"/>
                    <a:pt x="2335" y="2619"/>
                  </a:cubicBezTo>
                  <a:cubicBezTo>
                    <a:pt x="2369" y="2519"/>
                    <a:pt x="2369" y="2452"/>
                    <a:pt x="2402" y="2386"/>
                  </a:cubicBezTo>
                  <a:cubicBezTo>
                    <a:pt x="2402" y="2319"/>
                    <a:pt x="2436" y="2252"/>
                    <a:pt x="2502" y="2219"/>
                  </a:cubicBezTo>
                  <a:cubicBezTo>
                    <a:pt x="2502" y="2186"/>
                    <a:pt x="2536" y="2152"/>
                    <a:pt x="2569" y="2152"/>
                  </a:cubicBezTo>
                  <a:cubicBezTo>
                    <a:pt x="2569" y="2086"/>
                    <a:pt x="2502" y="2052"/>
                    <a:pt x="2469" y="2052"/>
                  </a:cubicBezTo>
                  <a:cubicBezTo>
                    <a:pt x="2436" y="2019"/>
                    <a:pt x="2369" y="2019"/>
                    <a:pt x="2302" y="1985"/>
                  </a:cubicBezTo>
                  <a:cubicBezTo>
                    <a:pt x="2369" y="1952"/>
                    <a:pt x="2436" y="1952"/>
                    <a:pt x="2502" y="1919"/>
                  </a:cubicBezTo>
                  <a:cubicBezTo>
                    <a:pt x="2602" y="1885"/>
                    <a:pt x="2669" y="1852"/>
                    <a:pt x="2736" y="1785"/>
                  </a:cubicBezTo>
                  <a:cubicBezTo>
                    <a:pt x="2903" y="1652"/>
                    <a:pt x="3103" y="1518"/>
                    <a:pt x="3303" y="1452"/>
                  </a:cubicBezTo>
                  <a:cubicBezTo>
                    <a:pt x="3374" y="1428"/>
                    <a:pt x="3445" y="1417"/>
                    <a:pt x="3514" y="1417"/>
                  </a:cubicBezTo>
                  <a:cubicBezTo>
                    <a:pt x="3641" y="1417"/>
                    <a:pt x="3762" y="1454"/>
                    <a:pt x="3870" y="1518"/>
                  </a:cubicBezTo>
                  <a:cubicBezTo>
                    <a:pt x="3937" y="1552"/>
                    <a:pt x="4037" y="1619"/>
                    <a:pt x="4103" y="1685"/>
                  </a:cubicBezTo>
                  <a:cubicBezTo>
                    <a:pt x="4103" y="1712"/>
                    <a:pt x="4147" y="1761"/>
                    <a:pt x="4199" y="1761"/>
                  </a:cubicBezTo>
                  <a:cubicBezTo>
                    <a:pt x="4211" y="1761"/>
                    <a:pt x="4224" y="1758"/>
                    <a:pt x="4237" y="1752"/>
                  </a:cubicBezTo>
                  <a:cubicBezTo>
                    <a:pt x="4270" y="1719"/>
                    <a:pt x="4270" y="1619"/>
                    <a:pt x="4270" y="1585"/>
                  </a:cubicBezTo>
                  <a:cubicBezTo>
                    <a:pt x="4237" y="1452"/>
                    <a:pt x="4170" y="1352"/>
                    <a:pt x="4103" y="1252"/>
                  </a:cubicBezTo>
                  <a:cubicBezTo>
                    <a:pt x="4070" y="1185"/>
                    <a:pt x="4037" y="1118"/>
                    <a:pt x="3970" y="1051"/>
                  </a:cubicBezTo>
                  <a:cubicBezTo>
                    <a:pt x="3903" y="1018"/>
                    <a:pt x="3903" y="918"/>
                    <a:pt x="3937" y="885"/>
                  </a:cubicBezTo>
                  <a:cubicBezTo>
                    <a:pt x="3970" y="851"/>
                    <a:pt x="4003" y="785"/>
                    <a:pt x="4003" y="751"/>
                  </a:cubicBezTo>
                  <a:cubicBezTo>
                    <a:pt x="4070" y="584"/>
                    <a:pt x="4070" y="384"/>
                    <a:pt x="4037" y="184"/>
                  </a:cubicBezTo>
                  <a:lnTo>
                    <a:pt x="4037" y="184"/>
                  </a:lnTo>
                  <a:cubicBezTo>
                    <a:pt x="3970" y="218"/>
                    <a:pt x="3870" y="251"/>
                    <a:pt x="3837" y="351"/>
                  </a:cubicBezTo>
                  <a:lnTo>
                    <a:pt x="3770" y="384"/>
                  </a:lnTo>
                  <a:cubicBezTo>
                    <a:pt x="3736" y="451"/>
                    <a:pt x="3670" y="518"/>
                    <a:pt x="3603" y="551"/>
                  </a:cubicBezTo>
                  <a:cubicBezTo>
                    <a:pt x="3465" y="662"/>
                    <a:pt x="3304" y="726"/>
                    <a:pt x="3139" y="726"/>
                  </a:cubicBezTo>
                  <a:cubicBezTo>
                    <a:pt x="3105" y="726"/>
                    <a:pt x="3070" y="724"/>
                    <a:pt x="3036" y="718"/>
                  </a:cubicBezTo>
                  <a:cubicBezTo>
                    <a:pt x="2936" y="718"/>
                    <a:pt x="2836" y="685"/>
                    <a:pt x="2769" y="618"/>
                  </a:cubicBezTo>
                  <a:cubicBezTo>
                    <a:pt x="2802" y="618"/>
                    <a:pt x="2802" y="551"/>
                    <a:pt x="2769" y="518"/>
                  </a:cubicBezTo>
                  <a:cubicBezTo>
                    <a:pt x="2736" y="451"/>
                    <a:pt x="2669" y="418"/>
                    <a:pt x="2636" y="418"/>
                  </a:cubicBezTo>
                  <a:cubicBezTo>
                    <a:pt x="2536" y="384"/>
                    <a:pt x="2436" y="318"/>
                    <a:pt x="2335" y="284"/>
                  </a:cubicBezTo>
                  <a:cubicBezTo>
                    <a:pt x="2135" y="184"/>
                    <a:pt x="1935" y="151"/>
                    <a:pt x="1768" y="51"/>
                  </a:cubicBezTo>
                  <a:cubicBezTo>
                    <a:pt x="1702" y="17"/>
                    <a:pt x="1627" y="1"/>
                    <a:pt x="15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26"/>
            <p:cNvSpPr/>
            <p:nvPr/>
          </p:nvSpPr>
          <p:spPr>
            <a:xfrm flipH="1">
              <a:off x="5027942" y="4925201"/>
              <a:ext cx="165373" cy="103382"/>
            </a:xfrm>
            <a:custGeom>
              <a:avLst/>
              <a:gdLst/>
              <a:ahLst/>
              <a:cxnLst/>
              <a:rect l="l" t="t" r="r" b="b"/>
              <a:pathLst>
                <a:path w="4271" h="2670" extrusionOk="0">
                  <a:moveTo>
                    <a:pt x="1585" y="1"/>
                  </a:moveTo>
                  <a:cubicBezTo>
                    <a:pt x="1510" y="1"/>
                    <a:pt x="1435" y="18"/>
                    <a:pt x="1369" y="51"/>
                  </a:cubicBezTo>
                  <a:cubicBezTo>
                    <a:pt x="1302" y="118"/>
                    <a:pt x="1235" y="184"/>
                    <a:pt x="1202" y="285"/>
                  </a:cubicBezTo>
                  <a:cubicBezTo>
                    <a:pt x="1168" y="318"/>
                    <a:pt x="1135" y="351"/>
                    <a:pt x="1135" y="385"/>
                  </a:cubicBezTo>
                  <a:cubicBezTo>
                    <a:pt x="1035" y="418"/>
                    <a:pt x="968" y="451"/>
                    <a:pt x="902" y="485"/>
                  </a:cubicBezTo>
                  <a:cubicBezTo>
                    <a:pt x="701" y="585"/>
                    <a:pt x="535" y="685"/>
                    <a:pt x="401" y="818"/>
                  </a:cubicBezTo>
                  <a:cubicBezTo>
                    <a:pt x="234" y="952"/>
                    <a:pt x="134" y="1118"/>
                    <a:pt x="34" y="1285"/>
                  </a:cubicBezTo>
                  <a:cubicBezTo>
                    <a:pt x="1" y="1352"/>
                    <a:pt x="1" y="1419"/>
                    <a:pt x="34" y="1485"/>
                  </a:cubicBezTo>
                  <a:cubicBezTo>
                    <a:pt x="68" y="1552"/>
                    <a:pt x="101" y="1619"/>
                    <a:pt x="168" y="1686"/>
                  </a:cubicBezTo>
                  <a:cubicBezTo>
                    <a:pt x="268" y="1852"/>
                    <a:pt x="401" y="1952"/>
                    <a:pt x="568" y="2019"/>
                  </a:cubicBezTo>
                  <a:cubicBezTo>
                    <a:pt x="735" y="2086"/>
                    <a:pt x="902" y="2119"/>
                    <a:pt x="1068" y="2119"/>
                  </a:cubicBezTo>
                  <a:lnTo>
                    <a:pt x="1669" y="2119"/>
                  </a:lnTo>
                  <a:cubicBezTo>
                    <a:pt x="1702" y="2153"/>
                    <a:pt x="1702" y="2186"/>
                    <a:pt x="1736" y="2253"/>
                  </a:cubicBezTo>
                  <a:cubicBezTo>
                    <a:pt x="1802" y="2353"/>
                    <a:pt x="1836" y="2419"/>
                    <a:pt x="1936" y="2519"/>
                  </a:cubicBezTo>
                  <a:cubicBezTo>
                    <a:pt x="1984" y="2568"/>
                    <a:pt x="2104" y="2670"/>
                    <a:pt x="2217" y="2670"/>
                  </a:cubicBezTo>
                  <a:cubicBezTo>
                    <a:pt x="2259" y="2670"/>
                    <a:pt x="2300" y="2656"/>
                    <a:pt x="2336" y="2620"/>
                  </a:cubicBezTo>
                  <a:cubicBezTo>
                    <a:pt x="2369" y="2553"/>
                    <a:pt x="2403" y="2453"/>
                    <a:pt x="2403" y="2386"/>
                  </a:cubicBezTo>
                  <a:cubicBezTo>
                    <a:pt x="2436" y="2319"/>
                    <a:pt x="2469" y="2253"/>
                    <a:pt x="2503" y="2219"/>
                  </a:cubicBezTo>
                  <a:cubicBezTo>
                    <a:pt x="2536" y="2186"/>
                    <a:pt x="2569" y="2186"/>
                    <a:pt x="2569" y="2153"/>
                  </a:cubicBezTo>
                  <a:cubicBezTo>
                    <a:pt x="2603" y="2119"/>
                    <a:pt x="2536" y="2052"/>
                    <a:pt x="2503" y="2052"/>
                  </a:cubicBezTo>
                  <a:cubicBezTo>
                    <a:pt x="2436" y="2019"/>
                    <a:pt x="2369" y="2019"/>
                    <a:pt x="2336" y="1986"/>
                  </a:cubicBezTo>
                  <a:cubicBezTo>
                    <a:pt x="2403" y="1986"/>
                    <a:pt x="2469" y="1952"/>
                    <a:pt x="2536" y="1919"/>
                  </a:cubicBezTo>
                  <a:cubicBezTo>
                    <a:pt x="2603" y="1886"/>
                    <a:pt x="2703" y="1852"/>
                    <a:pt x="2770" y="1786"/>
                  </a:cubicBezTo>
                  <a:cubicBezTo>
                    <a:pt x="2936" y="1652"/>
                    <a:pt x="3103" y="1552"/>
                    <a:pt x="3337" y="1452"/>
                  </a:cubicBezTo>
                  <a:cubicBezTo>
                    <a:pt x="3398" y="1440"/>
                    <a:pt x="3463" y="1432"/>
                    <a:pt x="3530" y="1432"/>
                  </a:cubicBezTo>
                  <a:cubicBezTo>
                    <a:pt x="3646" y="1432"/>
                    <a:pt x="3765" y="1455"/>
                    <a:pt x="3870" y="1519"/>
                  </a:cubicBezTo>
                  <a:cubicBezTo>
                    <a:pt x="3970" y="1552"/>
                    <a:pt x="4037" y="1619"/>
                    <a:pt x="4104" y="1686"/>
                  </a:cubicBezTo>
                  <a:cubicBezTo>
                    <a:pt x="4131" y="1712"/>
                    <a:pt x="4180" y="1761"/>
                    <a:pt x="4215" y="1761"/>
                  </a:cubicBezTo>
                  <a:cubicBezTo>
                    <a:pt x="4223" y="1761"/>
                    <a:pt x="4231" y="1759"/>
                    <a:pt x="4237" y="1752"/>
                  </a:cubicBezTo>
                  <a:cubicBezTo>
                    <a:pt x="4271" y="1719"/>
                    <a:pt x="4271" y="1619"/>
                    <a:pt x="4271" y="1585"/>
                  </a:cubicBezTo>
                  <a:cubicBezTo>
                    <a:pt x="4237" y="1485"/>
                    <a:pt x="4204" y="1352"/>
                    <a:pt x="4137" y="1252"/>
                  </a:cubicBezTo>
                  <a:cubicBezTo>
                    <a:pt x="4104" y="1185"/>
                    <a:pt x="4071" y="1118"/>
                    <a:pt x="4004" y="1052"/>
                  </a:cubicBezTo>
                  <a:cubicBezTo>
                    <a:pt x="3970" y="1018"/>
                    <a:pt x="3937" y="952"/>
                    <a:pt x="3970" y="885"/>
                  </a:cubicBezTo>
                  <a:cubicBezTo>
                    <a:pt x="4004" y="852"/>
                    <a:pt x="4037" y="818"/>
                    <a:pt x="4037" y="752"/>
                  </a:cubicBezTo>
                  <a:cubicBezTo>
                    <a:pt x="4104" y="585"/>
                    <a:pt x="4137" y="385"/>
                    <a:pt x="4104" y="218"/>
                  </a:cubicBezTo>
                  <a:cubicBezTo>
                    <a:pt x="4004" y="218"/>
                    <a:pt x="3904" y="251"/>
                    <a:pt x="3870" y="351"/>
                  </a:cubicBezTo>
                  <a:lnTo>
                    <a:pt x="3804" y="385"/>
                  </a:lnTo>
                  <a:cubicBezTo>
                    <a:pt x="3770" y="451"/>
                    <a:pt x="3704" y="518"/>
                    <a:pt x="3637" y="551"/>
                  </a:cubicBezTo>
                  <a:cubicBezTo>
                    <a:pt x="3499" y="662"/>
                    <a:pt x="3338" y="727"/>
                    <a:pt x="3173" y="727"/>
                  </a:cubicBezTo>
                  <a:cubicBezTo>
                    <a:pt x="3139" y="727"/>
                    <a:pt x="3104" y="724"/>
                    <a:pt x="3070" y="718"/>
                  </a:cubicBezTo>
                  <a:cubicBezTo>
                    <a:pt x="2970" y="718"/>
                    <a:pt x="2870" y="685"/>
                    <a:pt x="2803" y="651"/>
                  </a:cubicBezTo>
                  <a:cubicBezTo>
                    <a:pt x="2836" y="618"/>
                    <a:pt x="2836" y="551"/>
                    <a:pt x="2803" y="518"/>
                  </a:cubicBezTo>
                  <a:cubicBezTo>
                    <a:pt x="2770" y="485"/>
                    <a:pt x="2703" y="418"/>
                    <a:pt x="2670" y="418"/>
                  </a:cubicBezTo>
                  <a:cubicBezTo>
                    <a:pt x="2569" y="385"/>
                    <a:pt x="2469" y="318"/>
                    <a:pt x="2369" y="285"/>
                  </a:cubicBezTo>
                  <a:cubicBezTo>
                    <a:pt x="2169" y="184"/>
                    <a:pt x="1936" y="151"/>
                    <a:pt x="1802" y="51"/>
                  </a:cubicBezTo>
                  <a:cubicBezTo>
                    <a:pt x="1736" y="18"/>
                    <a:pt x="1661" y="1"/>
                    <a:pt x="15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26"/>
            <p:cNvSpPr/>
            <p:nvPr/>
          </p:nvSpPr>
          <p:spPr>
            <a:xfrm flipH="1">
              <a:off x="144387" y="4876115"/>
              <a:ext cx="164057" cy="104583"/>
            </a:xfrm>
            <a:custGeom>
              <a:avLst/>
              <a:gdLst/>
              <a:ahLst/>
              <a:cxnLst/>
              <a:rect l="l" t="t" r="r" b="b"/>
              <a:pathLst>
                <a:path w="4237" h="2701" extrusionOk="0">
                  <a:moveTo>
                    <a:pt x="1618" y="0"/>
                  </a:moveTo>
                  <a:cubicBezTo>
                    <a:pt x="1567" y="0"/>
                    <a:pt x="1516" y="11"/>
                    <a:pt x="1468" y="35"/>
                  </a:cubicBezTo>
                  <a:cubicBezTo>
                    <a:pt x="1402" y="102"/>
                    <a:pt x="1335" y="168"/>
                    <a:pt x="1268" y="235"/>
                  </a:cubicBezTo>
                  <a:cubicBezTo>
                    <a:pt x="1235" y="268"/>
                    <a:pt x="1235" y="302"/>
                    <a:pt x="1201" y="335"/>
                  </a:cubicBezTo>
                  <a:cubicBezTo>
                    <a:pt x="1101" y="368"/>
                    <a:pt x="1035" y="402"/>
                    <a:pt x="968" y="402"/>
                  </a:cubicBezTo>
                  <a:cubicBezTo>
                    <a:pt x="768" y="502"/>
                    <a:pt x="601" y="602"/>
                    <a:pt x="434" y="735"/>
                  </a:cubicBezTo>
                  <a:cubicBezTo>
                    <a:pt x="267" y="835"/>
                    <a:pt x="134" y="969"/>
                    <a:pt x="67" y="1136"/>
                  </a:cubicBezTo>
                  <a:cubicBezTo>
                    <a:pt x="1" y="1202"/>
                    <a:pt x="1" y="1269"/>
                    <a:pt x="1" y="1336"/>
                  </a:cubicBezTo>
                  <a:cubicBezTo>
                    <a:pt x="34" y="1402"/>
                    <a:pt x="67" y="1503"/>
                    <a:pt x="134" y="1569"/>
                  </a:cubicBezTo>
                  <a:cubicBezTo>
                    <a:pt x="234" y="1736"/>
                    <a:pt x="367" y="1836"/>
                    <a:pt x="501" y="1936"/>
                  </a:cubicBezTo>
                  <a:cubicBezTo>
                    <a:pt x="668" y="2003"/>
                    <a:pt x="834" y="2036"/>
                    <a:pt x="968" y="2070"/>
                  </a:cubicBezTo>
                  <a:cubicBezTo>
                    <a:pt x="1168" y="2103"/>
                    <a:pt x="1368" y="2103"/>
                    <a:pt x="1602" y="2103"/>
                  </a:cubicBezTo>
                  <a:cubicBezTo>
                    <a:pt x="1602" y="2136"/>
                    <a:pt x="1635" y="2203"/>
                    <a:pt x="1668" y="2236"/>
                  </a:cubicBezTo>
                  <a:cubicBezTo>
                    <a:pt x="1702" y="2336"/>
                    <a:pt x="1735" y="2403"/>
                    <a:pt x="1802" y="2503"/>
                  </a:cubicBezTo>
                  <a:cubicBezTo>
                    <a:pt x="1874" y="2576"/>
                    <a:pt x="1982" y="2701"/>
                    <a:pt x="2086" y="2701"/>
                  </a:cubicBezTo>
                  <a:cubicBezTo>
                    <a:pt x="2126" y="2701"/>
                    <a:pt x="2165" y="2683"/>
                    <a:pt x="2202" y="2637"/>
                  </a:cubicBezTo>
                  <a:cubicBezTo>
                    <a:pt x="2235" y="2570"/>
                    <a:pt x="2269" y="2503"/>
                    <a:pt x="2302" y="2437"/>
                  </a:cubicBezTo>
                  <a:cubicBezTo>
                    <a:pt x="2302" y="2370"/>
                    <a:pt x="2336" y="2303"/>
                    <a:pt x="2402" y="2270"/>
                  </a:cubicBezTo>
                  <a:cubicBezTo>
                    <a:pt x="2436" y="2270"/>
                    <a:pt x="2469" y="2236"/>
                    <a:pt x="2469" y="2203"/>
                  </a:cubicBezTo>
                  <a:cubicBezTo>
                    <a:pt x="2502" y="2170"/>
                    <a:pt x="2436" y="2103"/>
                    <a:pt x="2402" y="2103"/>
                  </a:cubicBezTo>
                  <a:cubicBezTo>
                    <a:pt x="2336" y="2070"/>
                    <a:pt x="2302" y="2070"/>
                    <a:pt x="2235" y="2036"/>
                  </a:cubicBezTo>
                  <a:cubicBezTo>
                    <a:pt x="2302" y="2036"/>
                    <a:pt x="2402" y="2003"/>
                    <a:pt x="2469" y="1970"/>
                  </a:cubicBezTo>
                  <a:cubicBezTo>
                    <a:pt x="2536" y="1970"/>
                    <a:pt x="2636" y="1903"/>
                    <a:pt x="2702" y="1869"/>
                  </a:cubicBezTo>
                  <a:cubicBezTo>
                    <a:pt x="2869" y="1736"/>
                    <a:pt x="3069" y="1636"/>
                    <a:pt x="3270" y="1603"/>
                  </a:cubicBezTo>
                  <a:cubicBezTo>
                    <a:pt x="3340" y="1579"/>
                    <a:pt x="3411" y="1568"/>
                    <a:pt x="3481" y="1568"/>
                  </a:cubicBezTo>
                  <a:cubicBezTo>
                    <a:pt x="3607" y="1568"/>
                    <a:pt x="3729" y="1605"/>
                    <a:pt x="3837" y="1669"/>
                  </a:cubicBezTo>
                  <a:cubicBezTo>
                    <a:pt x="3903" y="1736"/>
                    <a:pt x="3970" y="1803"/>
                    <a:pt x="4037" y="1869"/>
                  </a:cubicBezTo>
                  <a:cubicBezTo>
                    <a:pt x="4070" y="1903"/>
                    <a:pt x="4137" y="1970"/>
                    <a:pt x="4170" y="1970"/>
                  </a:cubicBezTo>
                  <a:cubicBezTo>
                    <a:pt x="4237" y="1936"/>
                    <a:pt x="4204" y="1836"/>
                    <a:pt x="4204" y="1803"/>
                  </a:cubicBezTo>
                  <a:cubicBezTo>
                    <a:pt x="4204" y="1669"/>
                    <a:pt x="4170" y="1569"/>
                    <a:pt x="4137" y="1469"/>
                  </a:cubicBezTo>
                  <a:cubicBezTo>
                    <a:pt x="4103" y="1402"/>
                    <a:pt x="4037" y="1336"/>
                    <a:pt x="4003" y="1269"/>
                  </a:cubicBezTo>
                  <a:cubicBezTo>
                    <a:pt x="3937" y="1202"/>
                    <a:pt x="3937" y="1136"/>
                    <a:pt x="4003" y="1102"/>
                  </a:cubicBezTo>
                  <a:cubicBezTo>
                    <a:pt x="4037" y="1036"/>
                    <a:pt x="4070" y="1002"/>
                    <a:pt x="4070" y="969"/>
                  </a:cubicBezTo>
                  <a:cubicBezTo>
                    <a:pt x="4137" y="802"/>
                    <a:pt x="4170" y="602"/>
                    <a:pt x="4170" y="435"/>
                  </a:cubicBezTo>
                  <a:cubicBezTo>
                    <a:pt x="4070" y="435"/>
                    <a:pt x="4003" y="468"/>
                    <a:pt x="3937" y="535"/>
                  </a:cubicBezTo>
                  <a:lnTo>
                    <a:pt x="3870" y="602"/>
                  </a:lnTo>
                  <a:cubicBezTo>
                    <a:pt x="3803" y="635"/>
                    <a:pt x="3770" y="702"/>
                    <a:pt x="3703" y="735"/>
                  </a:cubicBezTo>
                  <a:cubicBezTo>
                    <a:pt x="3539" y="818"/>
                    <a:pt x="3374" y="877"/>
                    <a:pt x="3209" y="877"/>
                  </a:cubicBezTo>
                  <a:cubicBezTo>
                    <a:pt x="3174" y="877"/>
                    <a:pt x="3138" y="875"/>
                    <a:pt x="3103" y="869"/>
                  </a:cubicBezTo>
                  <a:cubicBezTo>
                    <a:pt x="3003" y="835"/>
                    <a:pt x="2936" y="802"/>
                    <a:pt x="2836" y="735"/>
                  </a:cubicBezTo>
                  <a:cubicBezTo>
                    <a:pt x="2869" y="735"/>
                    <a:pt x="2903" y="669"/>
                    <a:pt x="2869" y="635"/>
                  </a:cubicBezTo>
                  <a:cubicBezTo>
                    <a:pt x="2836" y="569"/>
                    <a:pt x="2769" y="535"/>
                    <a:pt x="2702" y="502"/>
                  </a:cubicBezTo>
                  <a:cubicBezTo>
                    <a:pt x="2636" y="468"/>
                    <a:pt x="2536" y="402"/>
                    <a:pt x="2436" y="335"/>
                  </a:cubicBezTo>
                  <a:cubicBezTo>
                    <a:pt x="2269" y="235"/>
                    <a:pt x="2069" y="202"/>
                    <a:pt x="1869" y="102"/>
                  </a:cubicBezTo>
                  <a:cubicBezTo>
                    <a:pt x="1804" y="37"/>
                    <a:pt x="1712" y="0"/>
                    <a:pt x="16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26"/>
            <p:cNvSpPr/>
            <p:nvPr/>
          </p:nvSpPr>
          <p:spPr>
            <a:xfrm>
              <a:off x="1882891" y="4980689"/>
              <a:ext cx="165334" cy="102337"/>
            </a:xfrm>
            <a:custGeom>
              <a:avLst/>
              <a:gdLst/>
              <a:ahLst/>
              <a:cxnLst/>
              <a:rect l="l" t="t" r="r" b="b"/>
              <a:pathLst>
                <a:path w="4270" h="2643" extrusionOk="0">
                  <a:moveTo>
                    <a:pt x="1563" y="0"/>
                  </a:moveTo>
                  <a:cubicBezTo>
                    <a:pt x="1508" y="0"/>
                    <a:pt x="1452" y="11"/>
                    <a:pt x="1401" y="37"/>
                  </a:cubicBezTo>
                  <a:cubicBezTo>
                    <a:pt x="1334" y="103"/>
                    <a:pt x="1268" y="170"/>
                    <a:pt x="1201" y="237"/>
                  </a:cubicBezTo>
                  <a:cubicBezTo>
                    <a:pt x="1201" y="270"/>
                    <a:pt x="1168" y="337"/>
                    <a:pt x="1134" y="370"/>
                  </a:cubicBezTo>
                  <a:cubicBezTo>
                    <a:pt x="1068" y="370"/>
                    <a:pt x="968" y="404"/>
                    <a:pt x="901" y="470"/>
                  </a:cubicBezTo>
                  <a:cubicBezTo>
                    <a:pt x="734" y="537"/>
                    <a:pt x="534" y="670"/>
                    <a:pt x="400" y="804"/>
                  </a:cubicBezTo>
                  <a:cubicBezTo>
                    <a:pt x="234" y="904"/>
                    <a:pt x="134" y="1037"/>
                    <a:pt x="34" y="1204"/>
                  </a:cubicBezTo>
                  <a:cubicBezTo>
                    <a:pt x="0" y="1271"/>
                    <a:pt x="0" y="1338"/>
                    <a:pt x="34" y="1404"/>
                  </a:cubicBezTo>
                  <a:cubicBezTo>
                    <a:pt x="34" y="1471"/>
                    <a:pt x="100" y="1571"/>
                    <a:pt x="134" y="1638"/>
                  </a:cubicBezTo>
                  <a:cubicBezTo>
                    <a:pt x="234" y="1771"/>
                    <a:pt x="400" y="1905"/>
                    <a:pt x="567" y="1971"/>
                  </a:cubicBezTo>
                  <a:cubicBezTo>
                    <a:pt x="701" y="2038"/>
                    <a:pt x="867" y="2071"/>
                    <a:pt x="1034" y="2071"/>
                  </a:cubicBezTo>
                  <a:lnTo>
                    <a:pt x="1635" y="2071"/>
                  </a:lnTo>
                  <a:cubicBezTo>
                    <a:pt x="1668" y="2105"/>
                    <a:pt x="1701" y="2172"/>
                    <a:pt x="1701" y="2205"/>
                  </a:cubicBezTo>
                  <a:cubicBezTo>
                    <a:pt x="1768" y="2305"/>
                    <a:pt x="1835" y="2372"/>
                    <a:pt x="1902" y="2472"/>
                  </a:cubicBezTo>
                  <a:cubicBezTo>
                    <a:pt x="1948" y="2541"/>
                    <a:pt x="2058" y="2643"/>
                    <a:pt x="2166" y="2643"/>
                  </a:cubicBezTo>
                  <a:cubicBezTo>
                    <a:pt x="2214" y="2643"/>
                    <a:pt x="2261" y="2623"/>
                    <a:pt x="2302" y="2572"/>
                  </a:cubicBezTo>
                  <a:cubicBezTo>
                    <a:pt x="2335" y="2505"/>
                    <a:pt x="2369" y="2438"/>
                    <a:pt x="2369" y="2338"/>
                  </a:cubicBezTo>
                  <a:cubicBezTo>
                    <a:pt x="2369" y="2305"/>
                    <a:pt x="2402" y="2238"/>
                    <a:pt x="2469" y="2205"/>
                  </a:cubicBezTo>
                  <a:cubicBezTo>
                    <a:pt x="2502" y="2172"/>
                    <a:pt x="2535" y="2138"/>
                    <a:pt x="2535" y="2105"/>
                  </a:cubicBezTo>
                  <a:cubicBezTo>
                    <a:pt x="2569" y="2071"/>
                    <a:pt x="2502" y="2038"/>
                    <a:pt x="2469" y="2005"/>
                  </a:cubicBezTo>
                  <a:cubicBezTo>
                    <a:pt x="2402" y="2005"/>
                    <a:pt x="2335" y="2005"/>
                    <a:pt x="2302" y="1971"/>
                  </a:cubicBezTo>
                  <a:cubicBezTo>
                    <a:pt x="2369" y="1938"/>
                    <a:pt x="2435" y="1938"/>
                    <a:pt x="2502" y="1905"/>
                  </a:cubicBezTo>
                  <a:cubicBezTo>
                    <a:pt x="2569" y="1871"/>
                    <a:pt x="2669" y="1838"/>
                    <a:pt x="2735" y="1771"/>
                  </a:cubicBezTo>
                  <a:cubicBezTo>
                    <a:pt x="2902" y="1638"/>
                    <a:pt x="3102" y="1538"/>
                    <a:pt x="3303" y="1471"/>
                  </a:cubicBezTo>
                  <a:cubicBezTo>
                    <a:pt x="3373" y="1447"/>
                    <a:pt x="3444" y="1436"/>
                    <a:pt x="3514" y="1436"/>
                  </a:cubicBezTo>
                  <a:cubicBezTo>
                    <a:pt x="3640" y="1436"/>
                    <a:pt x="3762" y="1473"/>
                    <a:pt x="3870" y="1538"/>
                  </a:cubicBezTo>
                  <a:cubicBezTo>
                    <a:pt x="3936" y="1571"/>
                    <a:pt x="4003" y="1638"/>
                    <a:pt x="4070" y="1705"/>
                  </a:cubicBezTo>
                  <a:cubicBezTo>
                    <a:pt x="4097" y="1732"/>
                    <a:pt x="4146" y="1780"/>
                    <a:pt x="4181" y="1780"/>
                  </a:cubicBezTo>
                  <a:cubicBezTo>
                    <a:pt x="4189" y="1780"/>
                    <a:pt x="4197" y="1778"/>
                    <a:pt x="4203" y="1771"/>
                  </a:cubicBezTo>
                  <a:cubicBezTo>
                    <a:pt x="4270" y="1738"/>
                    <a:pt x="4237" y="1671"/>
                    <a:pt x="4237" y="1604"/>
                  </a:cubicBezTo>
                  <a:cubicBezTo>
                    <a:pt x="4237" y="1504"/>
                    <a:pt x="4170" y="1404"/>
                    <a:pt x="4136" y="1338"/>
                  </a:cubicBezTo>
                  <a:cubicBezTo>
                    <a:pt x="4070" y="1238"/>
                    <a:pt x="4036" y="1171"/>
                    <a:pt x="3970" y="1137"/>
                  </a:cubicBezTo>
                  <a:cubicBezTo>
                    <a:pt x="3936" y="1071"/>
                    <a:pt x="3903" y="1004"/>
                    <a:pt x="3970" y="937"/>
                  </a:cubicBezTo>
                  <a:cubicBezTo>
                    <a:pt x="4003" y="904"/>
                    <a:pt x="4036" y="871"/>
                    <a:pt x="4070" y="837"/>
                  </a:cubicBezTo>
                  <a:cubicBezTo>
                    <a:pt x="4136" y="670"/>
                    <a:pt x="4136" y="470"/>
                    <a:pt x="4103" y="270"/>
                  </a:cubicBezTo>
                  <a:lnTo>
                    <a:pt x="4103" y="270"/>
                  </a:lnTo>
                  <a:cubicBezTo>
                    <a:pt x="4036" y="304"/>
                    <a:pt x="3936" y="337"/>
                    <a:pt x="3903" y="404"/>
                  </a:cubicBezTo>
                  <a:lnTo>
                    <a:pt x="3836" y="470"/>
                  </a:lnTo>
                  <a:cubicBezTo>
                    <a:pt x="3770" y="504"/>
                    <a:pt x="3736" y="570"/>
                    <a:pt x="3669" y="637"/>
                  </a:cubicBezTo>
                  <a:cubicBezTo>
                    <a:pt x="3532" y="719"/>
                    <a:pt x="3372" y="779"/>
                    <a:pt x="3209" y="779"/>
                  </a:cubicBezTo>
                  <a:cubicBezTo>
                    <a:pt x="3173" y="779"/>
                    <a:pt x="3138" y="776"/>
                    <a:pt x="3102" y="771"/>
                  </a:cubicBezTo>
                  <a:cubicBezTo>
                    <a:pt x="3002" y="737"/>
                    <a:pt x="2902" y="704"/>
                    <a:pt x="2802" y="670"/>
                  </a:cubicBezTo>
                  <a:cubicBezTo>
                    <a:pt x="2836" y="637"/>
                    <a:pt x="2869" y="604"/>
                    <a:pt x="2836" y="570"/>
                  </a:cubicBezTo>
                  <a:cubicBezTo>
                    <a:pt x="2802" y="504"/>
                    <a:pt x="2735" y="470"/>
                    <a:pt x="2669" y="437"/>
                  </a:cubicBezTo>
                  <a:cubicBezTo>
                    <a:pt x="2602" y="404"/>
                    <a:pt x="2502" y="337"/>
                    <a:pt x="2402" y="304"/>
                  </a:cubicBezTo>
                  <a:cubicBezTo>
                    <a:pt x="2202" y="203"/>
                    <a:pt x="2002" y="170"/>
                    <a:pt x="1801" y="70"/>
                  </a:cubicBezTo>
                  <a:cubicBezTo>
                    <a:pt x="1740" y="29"/>
                    <a:pt x="1652" y="0"/>
                    <a:pt x="15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26"/>
            <p:cNvSpPr/>
            <p:nvPr/>
          </p:nvSpPr>
          <p:spPr>
            <a:xfrm flipH="1">
              <a:off x="8951836" y="4925855"/>
              <a:ext cx="165373" cy="102066"/>
            </a:xfrm>
            <a:custGeom>
              <a:avLst/>
              <a:gdLst/>
              <a:ahLst/>
              <a:cxnLst/>
              <a:rect l="l" t="t" r="r" b="b"/>
              <a:pathLst>
                <a:path w="4271" h="2636" extrusionOk="0">
                  <a:moveTo>
                    <a:pt x="1598" y="1"/>
                  </a:moveTo>
                  <a:cubicBezTo>
                    <a:pt x="1527" y="1"/>
                    <a:pt x="1452" y="17"/>
                    <a:pt x="1368" y="51"/>
                  </a:cubicBezTo>
                  <a:cubicBezTo>
                    <a:pt x="1302" y="84"/>
                    <a:pt x="1268" y="151"/>
                    <a:pt x="1202" y="251"/>
                  </a:cubicBezTo>
                  <a:cubicBezTo>
                    <a:pt x="1168" y="284"/>
                    <a:pt x="1168" y="318"/>
                    <a:pt x="1135" y="351"/>
                  </a:cubicBezTo>
                  <a:cubicBezTo>
                    <a:pt x="1068" y="384"/>
                    <a:pt x="968" y="418"/>
                    <a:pt x="901" y="451"/>
                  </a:cubicBezTo>
                  <a:cubicBezTo>
                    <a:pt x="701" y="551"/>
                    <a:pt x="535" y="651"/>
                    <a:pt x="368" y="785"/>
                  </a:cubicBezTo>
                  <a:cubicBezTo>
                    <a:pt x="234" y="885"/>
                    <a:pt x="101" y="1052"/>
                    <a:pt x="34" y="1218"/>
                  </a:cubicBezTo>
                  <a:cubicBezTo>
                    <a:pt x="1" y="1252"/>
                    <a:pt x="1" y="1352"/>
                    <a:pt x="34" y="1418"/>
                  </a:cubicBezTo>
                  <a:cubicBezTo>
                    <a:pt x="68" y="1485"/>
                    <a:pt x="101" y="1552"/>
                    <a:pt x="168" y="1619"/>
                  </a:cubicBezTo>
                  <a:cubicBezTo>
                    <a:pt x="268" y="1785"/>
                    <a:pt x="401" y="1885"/>
                    <a:pt x="568" y="1952"/>
                  </a:cubicBezTo>
                  <a:cubicBezTo>
                    <a:pt x="735" y="2019"/>
                    <a:pt x="901" y="2052"/>
                    <a:pt x="1035" y="2052"/>
                  </a:cubicBezTo>
                  <a:cubicBezTo>
                    <a:pt x="1135" y="2069"/>
                    <a:pt x="1235" y="2077"/>
                    <a:pt x="1335" y="2077"/>
                  </a:cubicBezTo>
                  <a:cubicBezTo>
                    <a:pt x="1435" y="2077"/>
                    <a:pt x="1535" y="2069"/>
                    <a:pt x="1635" y="2052"/>
                  </a:cubicBezTo>
                  <a:lnTo>
                    <a:pt x="1735" y="2186"/>
                  </a:lnTo>
                  <a:cubicBezTo>
                    <a:pt x="1769" y="2286"/>
                    <a:pt x="1835" y="2386"/>
                    <a:pt x="1902" y="2453"/>
                  </a:cubicBezTo>
                  <a:cubicBezTo>
                    <a:pt x="1951" y="2526"/>
                    <a:pt x="2090" y="2636"/>
                    <a:pt x="2200" y="2636"/>
                  </a:cubicBezTo>
                  <a:cubicBezTo>
                    <a:pt x="2240" y="2636"/>
                    <a:pt x="2276" y="2621"/>
                    <a:pt x="2302" y="2586"/>
                  </a:cubicBezTo>
                  <a:cubicBezTo>
                    <a:pt x="2336" y="2519"/>
                    <a:pt x="2369" y="2419"/>
                    <a:pt x="2369" y="2352"/>
                  </a:cubicBezTo>
                  <a:cubicBezTo>
                    <a:pt x="2403" y="2286"/>
                    <a:pt x="2436" y="2219"/>
                    <a:pt x="2469" y="2186"/>
                  </a:cubicBezTo>
                  <a:cubicBezTo>
                    <a:pt x="2503" y="2186"/>
                    <a:pt x="2536" y="2152"/>
                    <a:pt x="2569" y="2119"/>
                  </a:cubicBezTo>
                  <a:cubicBezTo>
                    <a:pt x="2569" y="2086"/>
                    <a:pt x="2503" y="2019"/>
                    <a:pt x="2469" y="2019"/>
                  </a:cubicBezTo>
                  <a:cubicBezTo>
                    <a:pt x="2403" y="1986"/>
                    <a:pt x="2369" y="1986"/>
                    <a:pt x="2302" y="1952"/>
                  </a:cubicBezTo>
                  <a:cubicBezTo>
                    <a:pt x="2369" y="1952"/>
                    <a:pt x="2436" y="1919"/>
                    <a:pt x="2503" y="1919"/>
                  </a:cubicBezTo>
                  <a:cubicBezTo>
                    <a:pt x="2603" y="1852"/>
                    <a:pt x="2669" y="1819"/>
                    <a:pt x="2736" y="1752"/>
                  </a:cubicBezTo>
                  <a:cubicBezTo>
                    <a:pt x="2903" y="1619"/>
                    <a:pt x="3103" y="1519"/>
                    <a:pt x="3303" y="1452"/>
                  </a:cubicBezTo>
                  <a:cubicBezTo>
                    <a:pt x="3376" y="1440"/>
                    <a:pt x="3450" y="1432"/>
                    <a:pt x="3521" y="1432"/>
                  </a:cubicBezTo>
                  <a:cubicBezTo>
                    <a:pt x="3645" y="1432"/>
                    <a:pt x="3765" y="1455"/>
                    <a:pt x="3870" y="1519"/>
                  </a:cubicBezTo>
                  <a:cubicBezTo>
                    <a:pt x="3970" y="1585"/>
                    <a:pt x="4037" y="1619"/>
                    <a:pt x="4104" y="1719"/>
                  </a:cubicBezTo>
                  <a:cubicBezTo>
                    <a:pt x="4137" y="1719"/>
                    <a:pt x="4170" y="1785"/>
                    <a:pt x="4237" y="1785"/>
                  </a:cubicBezTo>
                  <a:cubicBezTo>
                    <a:pt x="4271" y="1752"/>
                    <a:pt x="4271" y="1652"/>
                    <a:pt x="4271" y="1619"/>
                  </a:cubicBezTo>
                  <a:cubicBezTo>
                    <a:pt x="4237" y="1519"/>
                    <a:pt x="4170" y="1418"/>
                    <a:pt x="4104" y="1318"/>
                  </a:cubicBezTo>
                  <a:cubicBezTo>
                    <a:pt x="4070" y="1252"/>
                    <a:pt x="4037" y="1185"/>
                    <a:pt x="3970" y="1118"/>
                  </a:cubicBezTo>
                  <a:cubicBezTo>
                    <a:pt x="3904" y="1052"/>
                    <a:pt x="3904" y="1018"/>
                    <a:pt x="3970" y="951"/>
                  </a:cubicBezTo>
                  <a:cubicBezTo>
                    <a:pt x="4004" y="918"/>
                    <a:pt x="4004" y="851"/>
                    <a:pt x="4037" y="818"/>
                  </a:cubicBezTo>
                  <a:cubicBezTo>
                    <a:pt x="4104" y="651"/>
                    <a:pt x="4137" y="451"/>
                    <a:pt x="4104" y="284"/>
                  </a:cubicBezTo>
                  <a:cubicBezTo>
                    <a:pt x="4004" y="284"/>
                    <a:pt x="3937" y="318"/>
                    <a:pt x="3870" y="384"/>
                  </a:cubicBezTo>
                  <a:lnTo>
                    <a:pt x="3837" y="451"/>
                  </a:lnTo>
                  <a:cubicBezTo>
                    <a:pt x="3770" y="518"/>
                    <a:pt x="3703" y="551"/>
                    <a:pt x="3637" y="618"/>
                  </a:cubicBezTo>
                  <a:cubicBezTo>
                    <a:pt x="3500" y="700"/>
                    <a:pt x="3340" y="760"/>
                    <a:pt x="3176" y="760"/>
                  </a:cubicBezTo>
                  <a:cubicBezTo>
                    <a:pt x="3141" y="760"/>
                    <a:pt x="3105" y="757"/>
                    <a:pt x="3070" y="751"/>
                  </a:cubicBezTo>
                  <a:cubicBezTo>
                    <a:pt x="2970" y="751"/>
                    <a:pt x="2870" y="718"/>
                    <a:pt x="2803" y="651"/>
                  </a:cubicBezTo>
                  <a:cubicBezTo>
                    <a:pt x="2836" y="651"/>
                    <a:pt x="2836" y="585"/>
                    <a:pt x="2803" y="551"/>
                  </a:cubicBezTo>
                  <a:cubicBezTo>
                    <a:pt x="2769" y="484"/>
                    <a:pt x="2736" y="451"/>
                    <a:pt x="2669" y="451"/>
                  </a:cubicBezTo>
                  <a:cubicBezTo>
                    <a:pt x="2569" y="384"/>
                    <a:pt x="2469" y="351"/>
                    <a:pt x="2369" y="284"/>
                  </a:cubicBezTo>
                  <a:cubicBezTo>
                    <a:pt x="2202" y="184"/>
                    <a:pt x="2002" y="151"/>
                    <a:pt x="1802" y="51"/>
                  </a:cubicBezTo>
                  <a:cubicBezTo>
                    <a:pt x="1735" y="17"/>
                    <a:pt x="1669" y="1"/>
                    <a:pt x="15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26"/>
            <p:cNvSpPr/>
            <p:nvPr/>
          </p:nvSpPr>
          <p:spPr>
            <a:xfrm>
              <a:off x="3111435" y="4796193"/>
              <a:ext cx="165373" cy="102105"/>
            </a:xfrm>
            <a:custGeom>
              <a:avLst/>
              <a:gdLst/>
              <a:ahLst/>
              <a:cxnLst/>
              <a:rect l="l" t="t" r="r" b="b"/>
              <a:pathLst>
                <a:path w="4271" h="2637" extrusionOk="0">
                  <a:moveTo>
                    <a:pt x="1565" y="0"/>
                  </a:moveTo>
                  <a:cubicBezTo>
                    <a:pt x="1508" y="0"/>
                    <a:pt x="1452" y="11"/>
                    <a:pt x="1401" y="37"/>
                  </a:cubicBezTo>
                  <a:cubicBezTo>
                    <a:pt x="1335" y="103"/>
                    <a:pt x="1268" y="170"/>
                    <a:pt x="1235" y="237"/>
                  </a:cubicBezTo>
                  <a:cubicBezTo>
                    <a:pt x="1201" y="270"/>
                    <a:pt x="1168" y="304"/>
                    <a:pt x="1168" y="370"/>
                  </a:cubicBezTo>
                  <a:cubicBezTo>
                    <a:pt x="1068" y="370"/>
                    <a:pt x="1001" y="404"/>
                    <a:pt x="901" y="437"/>
                  </a:cubicBezTo>
                  <a:cubicBezTo>
                    <a:pt x="734" y="537"/>
                    <a:pt x="567" y="637"/>
                    <a:pt x="401" y="804"/>
                  </a:cubicBezTo>
                  <a:cubicBezTo>
                    <a:pt x="267" y="904"/>
                    <a:pt x="134" y="1037"/>
                    <a:pt x="67" y="1204"/>
                  </a:cubicBezTo>
                  <a:cubicBezTo>
                    <a:pt x="34" y="1271"/>
                    <a:pt x="0" y="1338"/>
                    <a:pt x="34" y="1404"/>
                  </a:cubicBezTo>
                  <a:cubicBezTo>
                    <a:pt x="67" y="1471"/>
                    <a:pt x="100" y="1571"/>
                    <a:pt x="167" y="1638"/>
                  </a:cubicBezTo>
                  <a:cubicBezTo>
                    <a:pt x="267" y="1771"/>
                    <a:pt x="401" y="1905"/>
                    <a:pt x="567" y="1971"/>
                  </a:cubicBezTo>
                  <a:cubicBezTo>
                    <a:pt x="734" y="2038"/>
                    <a:pt x="901" y="2072"/>
                    <a:pt x="1068" y="2072"/>
                  </a:cubicBezTo>
                  <a:lnTo>
                    <a:pt x="1668" y="2072"/>
                  </a:lnTo>
                  <a:lnTo>
                    <a:pt x="1735" y="2205"/>
                  </a:lnTo>
                  <a:cubicBezTo>
                    <a:pt x="1768" y="2305"/>
                    <a:pt x="1835" y="2372"/>
                    <a:pt x="1902" y="2472"/>
                  </a:cubicBezTo>
                  <a:cubicBezTo>
                    <a:pt x="1974" y="2520"/>
                    <a:pt x="2097" y="2637"/>
                    <a:pt x="2198" y="2637"/>
                  </a:cubicBezTo>
                  <a:cubicBezTo>
                    <a:pt x="2238" y="2637"/>
                    <a:pt x="2274" y="2619"/>
                    <a:pt x="2302" y="2572"/>
                  </a:cubicBezTo>
                  <a:cubicBezTo>
                    <a:pt x="2335" y="2505"/>
                    <a:pt x="2369" y="2438"/>
                    <a:pt x="2369" y="2338"/>
                  </a:cubicBezTo>
                  <a:cubicBezTo>
                    <a:pt x="2402" y="2272"/>
                    <a:pt x="2435" y="2238"/>
                    <a:pt x="2469" y="2205"/>
                  </a:cubicBezTo>
                  <a:cubicBezTo>
                    <a:pt x="2502" y="2205"/>
                    <a:pt x="2536" y="2138"/>
                    <a:pt x="2569" y="2105"/>
                  </a:cubicBezTo>
                  <a:cubicBezTo>
                    <a:pt x="2569" y="2072"/>
                    <a:pt x="2502" y="2038"/>
                    <a:pt x="2469" y="2005"/>
                  </a:cubicBezTo>
                  <a:cubicBezTo>
                    <a:pt x="2402" y="2005"/>
                    <a:pt x="2369" y="1971"/>
                    <a:pt x="2302" y="1971"/>
                  </a:cubicBezTo>
                  <a:cubicBezTo>
                    <a:pt x="2369" y="1938"/>
                    <a:pt x="2435" y="1938"/>
                    <a:pt x="2502" y="1905"/>
                  </a:cubicBezTo>
                  <a:cubicBezTo>
                    <a:pt x="2602" y="1871"/>
                    <a:pt x="2669" y="1805"/>
                    <a:pt x="2769" y="1771"/>
                  </a:cubicBezTo>
                  <a:cubicBezTo>
                    <a:pt x="2902" y="1638"/>
                    <a:pt x="3103" y="1538"/>
                    <a:pt x="3303" y="1471"/>
                  </a:cubicBezTo>
                  <a:cubicBezTo>
                    <a:pt x="3374" y="1447"/>
                    <a:pt x="3445" y="1436"/>
                    <a:pt x="3514" y="1436"/>
                  </a:cubicBezTo>
                  <a:cubicBezTo>
                    <a:pt x="3641" y="1436"/>
                    <a:pt x="3762" y="1473"/>
                    <a:pt x="3870" y="1538"/>
                  </a:cubicBezTo>
                  <a:cubicBezTo>
                    <a:pt x="3970" y="1571"/>
                    <a:pt x="4037" y="1638"/>
                    <a:pt x="4103" y="1705"/>
                  </a:cubicBezTo>
                  <a:cubicBezTo>
                    <a:pt x="4130" y="1732"/>
                    <a:pt x="4157" y="1780"/>
                    <a:pt x="4202" y="1780"/>
                  </a:cubicBezTo>
                  <a:cubicBezTo>
                    <a:pt x="4213" y="1780"/>
                    <a:pt x="4224" y="1778"/>
                    <a:pt x="4237" y="1771"/>
                  </a:cubicBezTo>
                  <a:cubicBezTo>
                    <a:pt x="4270" y="1771"/>
                    <a:pt x="4270" y="1638"/>
                    <a:pt x="4270" y="1605"/>
                  </a:cubicBezTo>
                  <a:cubicBezTo>
                    <a:pt x="4237" y="1504"/>
                    <a:pt x="4170" y="1404"/>
                    <a:pt x="4137" y="1338"/>
                  </a:cubicBezTo>
                  <a:cubicBezTo>
                    <a:pt x="4103" y="1238"/>
                    <a:pt x="4037" y="1171"/>
                    <a:pt x="4003" y="1138"/>
                  </a:cubicBezTo>
                  <a:cubicBezTo>
                    <a:pt x="3937" y="1071"/>
                    <a:pt x="3937" y="1004"/>
                    <a:pt x="4003" y="937"/>
                  </a:cubicBezTo>
                  <a:lnTo>
                    <a:pt x="4070" y="837"/>
                  </a:lnTo>
                  <a:cubicBezTo>
                    <a:pt x="4137" y="637"/>
                    <a:pt x="4137" y="470"/>
                    <a:pt x="4103" y="270"/>
                  </a:cubicBezTo>
                  <a:cubicBezTo>
                    <a:pt x="4037" y="270"/>
                    <a:pt x="3937" y="337"/>
                    <a:pt x="3903" y="404"/>
                  </a:cubicBezTo>
                  <a:lnTo>
                    <a:pt x="3836" y="437"/>
                  </a:lnTo>
                  <a:cubicBezTo>
                    <a:pt x="3770" y="504"/>
                    <a:pt x="3736" y="570"/>
                    <a:pt x="3670" y="604"/>
                  </a:cubicBezTo>
                  <a:cubicBezTo>
                    <a:pt x="3503" y="737"/>
                    <a:pt x="3303" y="771"/>
                    <a:pt x="3103" y="771"/>
                  </a:cubicBezTo>
                  <a:cubicBezTo>
                    <a:pt x="3003" y="737"/>
                    <a:pt x="2902" y="704"/>
                    <a:pt x="2802" y="671"/>
                  </a:cubicBezTo>
                  <a:cubicBezTo>
                    <a:pt x="2836" y="637"/>
                    <a:pt x="2869" y="604"/>
                    <a:pt x="2836" y="570"/>
                  </a:cubicBezTo>
                  <a:cubicBezTo>
                    <a:pt x="2802" y="504"/>
                    <a:pt x="2736" y="470"/>
                    <a:pt x="2669" y="437"/>
                  </a:cubicBezTo>
                  <a:lnTo>
                    <a:pt x="2402" y="304"/>
                  </a:lnTo>
                  <a:cubicBezTo>
                    <a:pt x="2202" y="204"/>
                    <a:pt x="2002" y="170"/>
                    <a:pt x="1835" y="70"/>
                  </a:cubicBezTo>
                  <a:cubicBezTo>
                    <a:pt x="1753" y="29"/>
                    <a:pt x="1657" y="0"/>
                    <a:pt x="15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73" name="Google Shape;373;p26"/>
          <p:cNvSpPr/>
          <p:nvPr/>
        </p:nvSpPr>
        <p:spPr>
          <a:xfrm>
            <a:off x="1100" y="5902302"/>
            <a:ext cx="12192085" cy="1557356"/>
          </a:xfrm>
          <a:custGeom>
            <a:avLst/>
            <a:gdLst/>
            <a:ahLst/>
            <a:cxnLst/>
            <a:rect l="l" t="t" r="r" b="b"/>
            <a:pathLst>
              <a:path w="208483" h="100173" extrusionOk="0">
                <a:moveTo>
                  <a:pt x="0" y="1"/>
                </a:moveTo>
                <a:lnTo>
                  <a:pt x="208482" y="1"/>
                </a:lnTo>
                <a:lnTo>
                  <a:pt x="208482" y="100172"/>
                </a:lnTo>
                <a:lnTo>
                  <a:pt x="0" y="100172"/>
                </a:lnTo>
                <a:close/>
              </a:path>
            </a:pathLst>
          </a:custGeom>
          <a:gradFill>
            <a:gsLst>
              <a:gs pos="0">
                <a:srgbClr val="D0F3FF">
                  <a:alpha val="32549"/>
                </a:srgbClr>
              </a:gs>
              <a:gs pos="50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49219976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 preserve="1">
  <p:cSld name="1_Title and text"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27"/>
          <p:cNvSpPr txBox="1">
            <a:spLocks noGrp="1"/>
          </p:cNvSpPr>
          <p:nvPr>
            <p:ph type="title"/>
          </p:nvPr>
        </p:nvSpPr>
        <p:spPr>
          <a:xfrm>
            <a:off x="950967" y="2168017"/>
            <a:ext cx="4521600" cy="121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733" b="1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376" name="Google Shape;376;p27"/>
          <p:cNvSpPr txBox="1">
            <a:spLocks noGrp="1"/>
          </p:cNvSpPr>
          <p:nvPr>
            <p:ph type="subTitle" idx="1"/>
          </p:nvPr>
        </p:nvSpPr>
        <p:spPr>
          <a:xfrm>
            <a:off x="951200" y="3636784"/>
            <a:ext cx="4521600" cy="105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7" name="Google Shape;377;p27"/>
          <p:cNvSpPr/>
          <p:nvPr/>
        </p:nvSpPr>
        <p:spPr>
          <a:xfrm>
            <a:off x="4978400" y="238339"/>
            <a:ext cx="962000" cy="962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8" name="Google Shape;378;p27"/>
          <p:cNvSpPr/>
          <p:nvPr/>
        </p:nvSpPr>
        <p:spPr>
          <a:xfrm>
            <a:off x="5703148" y="876916"/>
            <a:ext cx="369629" cy="168021"/>
          </a:xfrm>
          <a:custGeom>
            <a:avLst/>
            <a:gdLst/>
            <a:ahLst/>
            <a:cxnLst/>
            <a:rect l="l" t="t" r="r" b="b"/>
            <a:pathLst>
              <a:path w="8507" h="3867" extrusionOk="0">
                <a:moveTo>
                  <a:pt x="1" y="1"/>
                </a:moveTo>
                <a:lnTo>
                  <a:pt x="1" y="1"/>
                </a:lnTo>
                <a:cubicBezTo>
                  <a:pt x="401" y="901"/>
                  <a:pt x="1568" y="1302"/>
                  <a:pt x="2102" y="1602"/>
                </a:cubicBezTo>
                <a:cubicBezTo>
                  <a:pt x="2369" y="1769"/>
                  <a:pt x="2936" y="2169"/>
                  <a:pt x="2936" y="2636"/>
                </a:cubicBezTo>
                <a:lnTo>
                  <a:pt x="1502" y="3103"/>
                </a:lnTo>
                <a:cubicBezTo>
                  <a:pt x="1702" y="3446"/>
                  <a:pt x="2172" y="3470"/>
                  <a:pt x="2554" y="3470"/>
                </a:cubicBezTo>
                <a:cubicBezTo>
                  <a:pt x="2617" y="3470"/>
                  <a:pt x="2679" y="3470"/>
                  <a:pt x="2736" y="3470"/>
                </a:cubicBezTo>
                <a:cubicBezTo>
                  <a:pt x="3069" y="3470"/>
                  <a:pt x="3103" y="3637"/>
                  <a:pt x="3370" y="3737"/>
                </a:cubicBezTo>
                <a:cubicBezTo>
                  <a:pt x="3633" y="3824"/>
                  <a:pt x="3901" y="3866"/>
                  <a:pt x="4165" y="3866"/>
                </a:cubicBezTo>
                <a:cubicBezTo>
                  <a:pt x="4807" y="3866"/>
                  <a:pt x="5423" y="3618"/>
                  <a:pt x="5871" y="3170"/>
                </a:cubicBezTo>
                <a:cubicBezTo>
                  <a:pt x="6072" y="3103"/>
                  <a:pt x="6272" y="3070"/>
                  <a:pt x="6472" y="3070"/>
                </a:cubicBezTo>
                <a:lnTo>
                  <a:pt x="5738" y="2736"/>
                </a:lnTo>
                <a:cubicBezTo>
                  <a:pt x="5954" y="2578"/>
                  <a:pt x="6269" y="2537"/>
                  <a:pt x="6609" y="2537"/>
                </a:cubicBezTo>
                <a:cubicBezTo>
                  <a:pt x="6961" y="2537"/>
                  <a:pt x="7339" y="2580"/>
                  <a:pt x="7659" y="2580"/>
                </a:cubicBezTo>
                <a:cubicBezTo>
                  <a:pt x="7747" y="2580"/>
                  <a:pt x="7829" y="2577"/>
                  <a:pt x="7906" y="2569"/>
                </a:cubicBezTo>
                <a:lnTo>
                  <a:pt x="8273" y="2436"/>
                </a:lnTo>
                <a:lnTo>
                  <a:pt x="8373" y="2302"/>
                </a:lnTo>
                <a:lnTo>
                  <a:pt x="8407" y="2269"/>
                </a:lnTo>
                <a:cubicBezTo>
                  <a:pt x="8473" y="2136"/>
                  <a:pt x="8440" y="2269"/>
                  <a:pt x="8507" y="2069"/>
                </a:cubicBezTo>
                <a:lnTo>
                  <a:pt x="8507" y="2069"/>
                </a:lnTo>
                <a:cubicBezTo>
                  <a:pt x="8123" y="2169"/>
                  <a:pt x="7739" y="2219"/>
                  <a:pt x="7360" y="2219"/>
                </a:cubicBezTo>
                <a:cubicBezTo>
                  <a:pt x="6981" y="2219"/>
                  <a:pt x="6605" y="2169"/>
                  <a:pt x="6238" y="2069"/>
                </a:cubicBezTo>
                <a:cubicBezTo>
                  <a:pt x="6122" y="2057"/>
                  <a:pt x="6022" y="2051"/>
                  <a:pt x="5935" y="2051"/>
                </a:cubicBezTo>
                <a:cubicBezTo>
                  <a:pt x="5134" y="2051"/>
                  <a:pt x="5416" y="2513"/>
                  <a:pt x="4679" y="2513"/>
                </a:cubicBezTo>
                <a:cubicBezTo>
                  <a:pt x="4617" y="2513"/>
                  <a:pt x="4548" y="2509"/>
                  <a:pt x="4470" y="2502"/>
                </a:cubicBezTo>
                <a:lnTo>
                  <a:pt x="4204" y="2069"/>
                </a:lnTo>
                <a:cubicBezTo>
                  <a:pt x="4187" y="2060"/>
                  <a:pt x="4179" y="2058"/>
                  <a:pt x="4173" y="2058"/>
                </a:cubicBezTo>
                <a:cubicBezTo>
                  <a:pt x="4168" y="2058"/>
                  <a:pt x="4166" y="2060"/>
                  <a:pt x="4162" y="2060"/>
                </a:cubicBezTo>
                <a:cubicBezTo>
                  <a:pt x="4154" y="2060"/>
                  <a:pt x="4137" y="2052"/>
                  <a:pt x="4070" y="2002"/>
                </a:cubicBezTo>
                <a:cubicBezTo>
                  <a:pt x="4020" y="1935"/>
                  <a:pt x="4020" y="1935"/>
                  <a:pt x="4024" y="1935"/>
                </a:cubicBezTo>
                <a:cubicBezTo>
                  <a:pt x="4028" y="1935"/>
                  <a:pt x="4037" y="1935"/>
                  <a:pt x="4003" y="1869"/>
                </a:cubicBezTo>
                <a:cubicBezTo>
                  <a:pt x="3803" y="1769"/>
                  <a:pt x="3703" y="1635"/>
                  <a:pt x="3470" y="1502"/>
                </a:cubicBezTo>
                <a:cubicBezTo>
                  <a:pt x="2602" y="1035"/>
                  <a:pt x="1235" y="668"/>
                  <a:pt x="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9" name="Google Shape;379;p27"/>
          <p:cNvSpPr/>
          <p:nvPr/>
        </p:nvSpPr>
        <p:spPr>
          <a:xfrm flipH="1">
            <a:off x="661031" y="1044925"/>
            <a:ext cx="368195" cy="167977"/>
          </a:xfrm>
          <a:custGeom>
            <a:avLst/>
            <a:gdLst/>
            <a:ahLst/>
            <a:cxnLst/>
            <a:rect l="l" t="t" r="r" b="b"/>
            <a:pathLst>
              <a:path w="8474" h="3866" extrusionOk="0">
                <a:moveTo>
                  <a:pt x="1" y="1"/>
                </a:moveTo>
                <a:lnTo>
                  <a:pt x="1" y="1"/>
                </a:lnTo>
                <a:cubicBezTo>
                  <a:pt x="368" y="868"/>
                  <a:pt x="1568" y="1302"/>
                  <a:pt x="2035" y="1602"/>
                </a:cubicBezTo>
                <a:cubicBezTo>
                  <a:pt x="2336" y="1769"/>
                  <a:pt x="2903" y="2169"/>
                  <a:pt x="2869" y="2636"/>
                </a:cubicBezTo>
                <a:lnTo>
                  <a:pt x="1468" y="3103"/>
                </a:lnTo>
                <a:cubicBezTo>
                  <a:pt x="1669" y="3470"/>
                  <a:pt x="2302" y="3470"/>
                  <a:pt x="2703" y="3470"/>
                </a:cubicBezTo>
                <a:lnTo>
                  <a:pt x="2736" y="3470"/>
                </a:lnTo>
                <a:cubicBezTo>
                  <a:pt x="3036" y="3470"/>
                  <a:pt x="3070" y="3603"/>
                  <a:pt x="3370" y="3737"/>
                </a:cubicBezTo>
                <a:cubicBezTo>
                  <a:pt x="3620" y="3824"/>
                  <a:pt x="3880" y="3866"/>
                  <a:pt x="4137" y="3866"/>
                </a:cubicBezTo>
                <a:cubicBezTo>
                  <a:pt x="4771" y="3866"/>
                  <a:pt x="5397" y="3611"/>
                  <a:pt x="5872" y="3136"/>
                </a:cubicBezTo>
                <a:cubicBezTo>
                  <a:pt x="6072" y="3103"/>
                  <a:pt x="6272" y="3070"/>
                  <a:pt x="6472" y="3070"/>
                </a:cubicBezTo>
                <a:lnTo>
                  <a:pt x="5738" y="2736"/>
                </a:lnTo>
                <a:cubicBezTo>
                  <a:pt x="5947" y="2572"/>
                  <a:pt x="6270" y="2535"/>
                  <a:pt x="6620" y="2535"/>
                </a:cubicBezTo>
                <a:cubicBezTo>
                  <a:pt x="6909" y="2535"/>
                  <a:pt x="7218" y="2560"/>
                  <a:pt x="7495" y="2560"/>
                </a:cubicBezTo>
                <a:cubicBezTo>
                  <a:pt x="7630" y="2560"/>
                  <a:pt x="7758" y="2554"/>
                  <a:pt x="7873" y="2536"/>
                </a:cubicBezTo>
                <a:lnTo>
                  <a:pt x="8240" y="2436"/>
                </a:lnTo>
                <a:lnTo>
                  <a:pt x="8340" y="2303"/>
                </a:lnTo>
                <a:lnTo>
                  <a:pt x="8373" y="2269"/>
                </a:lnTo>
                <a:cubicBezTo>
                  <a:pt x="8473" y="2136"/>
                  <a:pt x="8407" y="2269"/>
                  <a:pt x="8473" y="2069"/>
                </a:cubicBezTo>
                <a:lnTo>
                  <a:pt x="8473" y="2069"/>
                </a:lnTo>
                <a:cubicBezTo>
                  <a:pt x="8106" y="2169"/>
                  <a:pt x="7731" y="2219"/>
                  <a:pt x="7356" y="2219"/>
                </a:cubicBezTo>
                <a:cubicBezTo>
                  <a:pt x="6981" y="2219"/>
                  <a:pt x="6605" y="2169"/>
                  <a:pt x="6238" y="2069"/>
                </a:cubicBezTo>
                <a:cubicBezTo>
                  <a:pt x="6122" y="2057"/>
                  <a:pt x="6021" y="2051"/>
                  <a:pt x="5933" y="2051"/>
                </a:cubicBezTo>
                <a:cubicBezTo>
                  <a:pt x="5149" y="2051"/>
                  <a:pt x="5376" y="2487"/>
                  <a:pt x="4726" y="2487"/>
                </a:cubicBezTo>
                <a:cubicBezTo>
                  <a:pt x="4653" y="2487"/>
                  <a:pt x="4568" y="2482"/>
                  <a:pt x="4471" y="2469"/>
                </a:cubicBezTo>
                <a:lnTo>
                  <a:pt x="4170" y="2069"/>
                </a:lnTo>
                <a:cubicBezTo>
                  <a:pt x="4159" y="2069"/>
                  <a:pt x="4156" y="2073"/>
                  <a:pt x="4152" y="2073"/>
                </a:cubicBezTo>
                <a:cubicBezTo>
                  <a:pt x="4144" y="2073"/>
                  <a:pt x="4137" y="2058"/>
                  <a:pt x="4070" y="1969"/>
                </a:cubicBezTo>
                <a:cubicBezTo>
                  <a:pt x="4020" y="1919"/>
                  <a:pt x="4012" y="1919"/>
                  <a:pt x="4012" y="1919"/>
                </a:cubicBezTo>
                <a:cubicBezTo>
                  <a:pt x="4012" y="1919"/>
                  <a:pt x="4020" y="1919"/>
                  <a:pt x="4004" y="1869"/>
                </a:cubicBezTo>
                <a:cubicBezTo>
                  <a:pt x="3803" y="1769"/>
                  <a:pt x="3670" y="1635"/>
                  <a:pt x="3436" y="1502"/>
                </a:cubicBezTo>
                <a:cubicBezTo>
                  <a:pt x="2603" y="1035"/>
                  <a:pt x="1202" y="668"/>
                  <a:pt x="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0" name="Google Shape;380;p27"/>
          <p:cNvSpPr/>
          <p:nvPr/>
        </p:nvSpPr>
        <p:spPr>
          <a:xfrm>
            <a:off x="11509597" y="1200325"/>
            <a:ext cx="368195" cy="167977"/>
          </a:xfrm>
          <a:custGeom>
            <a:avLst/>
            <a:gdLst/>
            <a:ahLst/>
            <a:cxnLst/>
            <a:rect l="l" t="t" r="r" b="b"/>
            <a:pathLst>
              <a:path w="8474" h="3866" extrusionOk="0">
                <a:moveTo>
                  <a:pt x="1" y="1"/>
                </a:moveTo>
                <a:lnTo>
                  <a:pt x="1" y="1"/>
                </a:lnTo>
                <a:cubicBezTo>
                  <a:pt x="368" y="868"/>
                  <a:pt x="1568" y="1302"/>
                  <a:pt x="2035" y="1602"/>
                </a:cubicBezTo>
                <a:cubicBezTo>
                  <a:pt x="2336" y="1769"/>
                  <a:pt x="2903" y="2169"/>
                  <a:pt x="2869" y="2636"/>
                </a:cubicBezTo>
                <a:lnTo>
                  <a:pt x="1468" y="3103"/>
                </a:lnTo>
                <a:cubicBezTo>
                  <a:pt x="1669" y="3470"/>
                  <a:pt x="2302" y="3470"/>
                  <a:pt x="2703" y="3470"/>
                </a:cubicBezTo>
                <a:lnTo>
                  <a:pt x="2736" y="3470"/>
                </a:lnTo>
                <a:cubicBezTo>
                  <a:pt x="3036" y="3470"/>
                  <a:pt x="3070" y="3603"/>
                  <a:pt x="3370" y="3737"/>
                </a:cubicBezTo>
                <a:cubicBezTo>
                  <a:pt x="3620" y="3824"/>
                  <a:pt x="3880" y="3866"/>
                  <a:pt x="4137" y="3866"/>
                </a:cubicBezTo>
                <a:cubicBezTo>
                  <a:pt x="4771" y="3866"/>
                  <a:pt x="5397" y="3611"/>
                  <a:pt x="5872" y="3136"/>
                </a:cubicBezTo>
                <a:cubicBezTo>
                  <a:pt x="6072" y="3103"/>
                  <a:pt x="6272" y="3070"/>
                  <a:pt x="6472" y="3070"/>
                </a:cubicBezTo>
                <a:lnTo>
                  <a:pt x="5738" y="2736"/>
                </a:lnTo>
                <a:cubicBezTo>
                  <a:pt x="5947" y="2572"/>
                  <a:pt x="6270" y="2535"/>
                  <a:pt x="6620" y="2535"/>
                </a:cubicBezTo>
                <a:cubicBezTo>
                  <a:pt x="6909" y="2535"/>
                  <a:pt x="7218" y="2560"/>
                  <a:pt x="7495" y="2560"/>
                </a:cubicBezTo>
                <a:cubicBezTo>
                  <a:pt x="7630" y="2560"/>
                  <a:pt x="7758" y="2554"/>
                  <a:pt x="7873" y="2536"/>
                </a:cubicBezTo>
                <a:lnTo>
                  <a:pt x="8240" y="2436"/>
                </a:lnTo>
                <a:lnTo>
                  <a:pt x="8340" y="2303"/>
                </a:lnTo>
                <a:lnTo>
                  <a:pt x="8373" y="2269"/>
                </a:lnTo>
                <a:cubicBezTo>
                  <a:pt x="8473" y="2136"/>
                  <a:pt x="8407" y="2269"/>
                  <a:pt x="8473" y="2069"/>
                </a:cubicBezTo>
                <a:lnTo>
                  <a:pt x="8473" y="2069"/>
                </a:lnTo>
                <a:cubicBezTo>
                  <a:pt x="8106" y="2169"/>
                  <a:pt x="7731" y="2219"/>
                  <a:pt x="7356" y="2219"/>
                </a:cubicBezTo>
                <a:cubicBezTo>
                  <a:pt x="6981" y="2219"/>
                  <a:pt x="6605" y="2169"/>
                  <a:pt x="6238" y="2069"/>
                </a:cubicBezTo>
                <a:cubicBezTo>
                  <a:pt x="6122" y="2057"/>
                  <a:pt x="6021" y="2051"/>
                  <a:pt x="5933" y="2051"/>
                </a:cubicBezTo>
                <a:cubicBezTo>
                  <a:pt x="5149" y="2051"/>
                  <a:pt x="5376" y="2487"/>
                  <a:pt x="4726" y="2487"/>
                </a:cubicBezTo>
                <a:cubicBezTo>
                  <a:pt x="4653" y="2487"/>
                  <a:pt x="4568" y="2482"/>
                  <a:pt x="4471" y="2469"/>
                </a:cubicBezTo>
                <a:lnTo>
                  <a:pt x="4170" y="2069"/>
                </a:lnTo>
                <a:cubicBezTo>
                  <a:pt x="4159" y="2069"/>
                  <a:pt x="4156" y="2073"/>
                  <a:pt x="4152" y="2073"/>
                </a:cubicBezTo>
                <a:cubicBezTo>
                  <a:pt x="4144" y="2073"/>
                  <a:pt x="4137" y="2058"/>
                  <a:pt x="4070" y="1969"/>
                </a:cubicBezTo>
                <a:cubicBezTo>
                  <a:pt x="4020" y="1919"/>
                  <a:pt x="4012" y="1919"/>
                  <a:pt x="4012" y="1919"/>
                </a:cubicBezTo>
                <a:cubicBezTo>
                  <a:pt x="4012" y="1919"/>
                  <a:pt x="4020" y="1919"/>
                  <a:pt x="4004" y="1869"/>
                </a:cubicBezTo>
                <a:cubicBezTo>
                  <a:pt x="3803" y="1769"/>
                  <a:pt x="3670" y="1635"/>
                  <a:pt x="3436" y="1502"/>
                </a:cubicBezTo>
                <a:cubicBezTo>
                  <a:pt x="2603" y="1035"/>
                  <a:pt x="1202" y="668"/>
                  <a:pt x="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60678051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 preserve="1">
  <p:cSld name="Title and text 2"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28"/>
          <p:cNvSpPr txBox="1">
            <a:spLocks noGrp="1"/>
          </p:cNvSpPr>
          <p:nvPr>
            <p:ph type="subTitle" idx="1"/>
          </p:nvPr>
        </p:nvSpPr>
        <p:spPr>
          <a:xfrm>
            <a:off x="3496200" y="5247467"/>
            <a:ext cx="5199600" cy="8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3" name="Google Shape;383;p28"/>
          <p:cNvSpPr txBox="1">
            <a:spLocks noGrp="1"/>
          </p:cNvSpPr>
          <p:nvPr>
            <p:ph type="title"/>
          </p:nvPr>
        </p:nvSpPr>
        <p:spPr>
          <a:xfrm>
            <a:off x="950967" y="716800"/>
            <a:ext cx="7362000" cy="57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384" name="Google Shape;384;p28"/>
          <p:cNvSpPr/>
          <p:nvPr/>
        </p:nvSpPr>
        <p:spPr>
          <a:xfrm flipH="1">
            <a:off x="9060687" y="6371336"/>
            <a:ext cx="3131312" cy="283161"/>
          </a:xfrm>
          <a:custGeom>
            <a:avLst/>
            <a:gdLst/>
            <a:ahLst/>
            <a:cxnLst/>
            <a:rect l="l" t="t" r="r" b="b"/>
            <a:pathLst>
              <a:path w="72731" h="6577" extrusionOk="0">
                <a:moveTo>
                  <a:pt x="6033" y="0"/>
                </a:moveTo>
                <a:cubicBezTo>
                  <a:pt x="4022" y="0"/>
                  <a:pt x="2008" y="129"/>
                  <a:pt x="0" y="387"/>
                </a:cubicBezTo>
                <a:lnTo>
                  <a:pt x="0" y="5924"/>
                </a:lnTo>
                <a:cubicBezTo>
                  <a:pt x="2212" y="5131"/>
                  <a:pt x="4316" y="4071"/>
                  <a:pt x="6558" y="4071"/>
                </a:cubicBezTo>
                <a:cubicBezTo>
                  <a:pt x="6937" y="4071"/>
                  <a:pt x="7320" y="4101"/>
                  <a:pt x="7707" y="4168"/>
                </a:cubicBezTo>
                <a:cubicBezTo>
                  <a:pt x="9049" y="4387"/>
                  <a:pt x="10171" y="5046"/>
                  <a:pt x="11439" y="5436"/>
                </a:cubicBezTo>
                <a:cubicBezTo>
                  <a:pt x="12854" y="5851"/>
                  <a:pt x="14390" y="5973"/>
                  <a:pt x="15902" y="6070"/>
                </a:cubicBezTo>
                <a:cubicBezTo>
                  <a:pt x="21369" y="6417"/>
                  <a:pt x="26835" y="6576"/>
                  <a:pt x="32316" y="6576"/>
                </a:cubicBezTo>
                <a:cubicBezTo>
                  <a:pt x="33389" y="6576"/>
                  <a:pt x="34462" y="6570"/>
                  <a:pt x="35536" y="6558"/>
                </a:cubicBezTo>
                <a:cubicBezTo>
                  <a:pt x="31390" y="6412"/>
                  <a:pt x="27292" y="5851"/>
                  <a:pt x="23268" y="4826"/>
                </a:cubicBezTo>
                <a:cubicBezTo>
                  <a:pt x="25338" y="4383"/>
                  <a:pt x="27448" y="4225"/>
                  <a:pt x="29580" y="4225"/>
                </a:cubicBezTo>
                <a:cubicBezTo>
                  <a:pt x="34128" y="4225"/>
                  <a:pt x="38774" y="4944"/>
                  <a:pt x="43341" y="5143"/>
                </a:cubicBezTo>
                <a:cubicBezTo>
                  <a:pt x="44191" y="5178"/>
                  <a:pt x="45042" y="5194"/>
                  <a:pt x="45893" y="5194"/>
                </a:cubicBezTo>
                <a:cubicBezTo>
                  <a:pt x="50407" y="5194"/>
                  <a:pt x="54919" y="4749"/>
                  <a:pt x="59414" y="4339"/>
                </a:cubicBezTo>
                <a:cubicBezTo>
                  <a:pt x="63901" y="3900"/>
                  <a:pt x="68462" y="3461"/>
                  <a:pt x="72730" y="2265"/>
                </a:cubicBezTo>
                <a:cubicBezTo>
                  <a:pt x="70452" y="1811"/>
                  <a:pt x="68142" y="1652"/>
                  <a:pt x="65813" y="1652"/>
                </a:cubicBezTo>
                <a:cubicBezTo>
                  <a:pt x="60350" y="1652"/>
                  <a:pt x="54781" y="2528"/>
                  <a:pt x="49275" y="2528"/>
                </a:cubicBezTo>
                <a:cubicBezTo>
                  <a:pt x="48434" y="2528"/>
                  <a:pt x="47593" y="2508"/>
                  <a:pt x="46755" y="2461"/>
                </a:cubicBezTo>
                <a:cubicBezTo>
                  <a:pt x="40531" y="2132"/>
                  <a:pt x="34410" y="350"/>
                  <a:pt x="28276" y="350"/>
                </a:cubicBezTo>
                <a:cubicBezTo>
                  <a:pt x="27128" y="350"/>
                  <a:pt x="25979" y="412"/>
                  <a:pt x="24829" y="558"/>
                </a:cubicBezTo>
                <a:cubicBezTo>
                  <a:pt x="23024" y="802"/>
                  <a:pt x="21268" y="1217"/>
                  <a:pt x="19463" y="1266"/>
                </a:cubicBezTo>
                <a:cubicBezTo>
                  <a:pt x="19310" y="1271"/>
                  <a:pt x="19157" y="1273"/>
                  <a:pt x="19005" y="1273"/>
                </a:cubicBezTo>
                <a:cubicBezTo>
                  <a:pt x="17014" y="1273"/>
                  <a:pt x="15045" y="851"/>
                  <a:pt x="13098" y="534"/>
                </a:cubicBezTo>
                <a:cubicBezTo>
                  <a:pt x="10753" y="178"/>
                  <a:pt x="8395" y="0"/>
                  <a:pt x="603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5" name="Google Shape;385;p28"/>
          <p:cNvSpPr/>
          <p:nvPr/>
        </p:nvSpPr>
        <p:spPr>
          <a:xfrm>
            <a:off x="280679" y="2419528"/>
            <a:ext cx="4191957" cy="168032"/>
          </a:xfrm>
          <a:custGeom>
            <a:avLst/>
            <a:gdLst/>
            <a:ahLst/>
            <a:cxnLst/>
            <a:rect l="l" t="t" r="r" b="b"/>
            <a:pathLst>
              <a:path w="37074" h="673" extrusionOk="0">
                <a:moveTo>
                  <a:pt x="9314" y="320"/>
                </a:moveTo>
                <a:cubicBezTo>
                  <a:pt x="6368" y="320"/>
                  <a:pt x="1" y="666"/>
                  <a:pt x="1" y="666"/>
                </a:cubicBezTo>
                <a:lnTo>
                  <a:pt x="13976" y="666"/>
                </a:lnTo>
                <a:cubicBezTo>
                  <a:pt x="12819" y="628"/>
                  <a:pt x="11444" y="443"/>
                  <a:pt x="10415" y="349"/>
                </a:cubicBezTo>
                <a:cubicBezTo>
                  <a:pt x="10159" y="329"/>
                  <a:pt x="9779" y="320"/>
                  <a:pt x="9314" y="320"/>
                </a:cubicBezTo>
                <a:close/>
                <a:moveTo>
                  <a:pt x="18194" y="0"/>
                </a:moveTo>
                <a:cubicBezTo>
                  <a:pt x="17226" y="0"/>
                  <a:pt x="16376" y="93"/>
                  <a:pt x="16049" y="349"/>
                </a:cubicBezTo>
                <a:cubicBezTo>
                  <a:pt x="15792" y="551"/>
                  <a:pt x="15313" y="642"/>
                  <a:pt x="14720" y="666"/>
                </a:cubicBezTo>
                <a:lnTo>
                  <a:pt x="37073" y="666"/>
                </a:lnTo>
                <a:cubicBezTo>
                  <a:pt x="36293" y="519"/>
                  <a:pt x="35463" y="397"/>
                  <a:pt x="34659" y="349"/>
                </a:cubicBezTo>
                <a:cubicBezTo>
                  <a:pt x="34138" y="349"/>
                  <a:pt x="31808" y="489"/>
                  <a:pt x="29943" y="489"/>
                </a:cubicBezTo>
                <a:cubicBezTo>
                  <a:pt x="29011" y="489"/>
                  <a:pt x="28195" y="454"/>
                  <a:pt x="27781" y="349"/>
                </a:cubicBezTo>
                <a:cubicBezTo>
                  <a:pt x="27521" y="289"/>
                  <a:pt x="27172" y="267"/>
                  <a:pt x="26770" y="267"/>
                </a:cubicBezTo>
                <a:cubicBezTo>
                  <a:pt x="25634" y="267"/>
                  <a:pt x="24075" y="443"/>
                  <a:pt x="22920" y="443"/>
                </a:cubicBezTo>
                <a:cubicBezTo>
                  <a:pt x="22484" y="443"/>
                  <a:pt x="22106" y="418"/>
                  <a:pt x="21830" y="349"/>
                </a:cubicBezTo>
                <a:cubicBezTo>
                  <a:pt x="21107" y="179"/>
                  <a:pt x="19537" y="0"/>
                  <a:pt x="18194" y="0"/>
                </a:cubicBezTo>
                <a:close/>
                <a:moveTo>
                  <a:pt x="13976" y="666"/>
                </a:moveTo>
                <a:lnTo>
                  <a:pt x="13976" y="666"/>
                </a:lnTo>
                <a:cubicBezTo>
                  <a:pt x="14110" y="670"/>
                  <a:pt x="14241" y="672"/>
                  <a:pt x="14368" y="672"/>
                </a:cubicBezTo>
                <a:cubicBezTo>
                  <a:pt x="14489" y="672"/>
                  <a:pt x="14607" y="670"/>
                  <a:pt x="14720" y="66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6" name="Google Shape;386;p28"/>
          <p:cNvSpPr/>
          <p:nvPr/>
        </p:nvSpPr>
        <p:spPr>
          <a:xfrm flipH="1">
            <a:off x="2968815" y="2372383"/>
            <a:ext cx="369629" cy="168021"/>
          </a:xfrm>
          <a:custGeom>
            <a:avLst/>
            <a:gdLst/>
            <a:ahLst/>
            <a:cxnLst/>
            <a:rect l="l" t="t" r="r" b="b"/>
            <a:pathLst>
              <a:path w="8507" h="3867" extrusionOk="0">
                <a:moveTo>
                  <a:pt x="1" y="1"/>
                </a:moveTo>
                <a:lnTo>
                  <a:pt x="1" y="1"/>
                </a:lnTo>
                <a:cubicBezTo>
                  <a:pt x="401" y="901"/>
                  <a:pt x="1568" y="1302"/>
                  <a:pt x="2102" y="1602"/>
                </a:cubicBezTo>
                <a:cubicBezTo>
                  <a:pt x="2369" y="1769"/>
                  <a:pt x="2936" y="2169"/>
                  <a:pt x="2936" y="2636"/>
                </a:cubicBezTo>
                <a:lnTo>
                  <a:pt x="1502" y="3103"/>
                </a:lnTo>
                <a:cubicBezTo>
                  <a:pt x="1702" y="3446"/>
                  <a:pt x="2172" y="3470"/>
                  <a:pt x="2554" y="3470"/>
                </a:cubicBezTo>
                <a:cubicBezTo>
                  <a:pt x="2617" y="3470"/>
                  <a:pt x="2679" y="3470"/>
                  <a:pt x="2736" y="3470"/>
                </a:cubicBezTo>
                <a:cubicBezTo>
                  <a:pt x="3069" y="3470"/>
                  <a:pt x="3103" y="3637"/>
                  <a:pt x="3370" y="3737"/>
                </a:cubicBezTo>
                <a:cubicBezTo>
                  <a:pt x="3633" y="3824"/>
                  <a:pt x="3901" y="3866"/>
                  <a:pt x="4165" y="3866"/>
                </a:cubicBezTo>
                <a:cubicBezTo>
                  <a:pt x="4807" y="3866"/>
                  <a:pt x="5423" y="3618"/>
                  <a:pt x="5871" y="3170"/>
                </a:cubicBezTo>
                <a:cubicBezTo>
                  <a:pt x="6072" y="3103"/>
                  <a:pt x="6272" y="3070"/>
                  <a:pt x="6472" y="3070"/>
                </a:cubicBezTo>
                <a:lnTo>
                  <a:pt x="5738" y="2736"/>
                </a:lnTo>
                <a:cubicBezTo>
                  <a:pt x="5954" y="2578"/>
                  <a:pt x="6269" y="2537"/>
                  <a:pt x="6609" y="2537"/>
                </a:cubicBezTo>
                <a:cubicBezTo>
                  <a:pt x="6961" y="2537"/>
                  <a:pt x="7339" y="2580"/>
                  <a:pt x="7659" y="2580"/>
                </a:cubicBezTo>
                <a:cubicBezTo>
                  <a:pt x="7747" y="2580"/>
                  <a:pt x="7829" y="2577"/>
                  <a:pt x="7906" y="2569"/>
                </a:cubicBezTo>
                <a:lnTo>
                  <a:pt x="8273" y="2436"/>
                </a:lnTo>
                <a:lnTo>
                  <a:pt x="8373" y="2302"/>
                </a:lnTo>
                <a:lnTo>
                  <a:pt x="8407" y="2269"/>
                </a:lnTo>
                <a:cubicBezTo>
                  <a:pt x="8473" y="2136"/>
                  <a:pt x="8440" y="2269"/>
                  <a:pt x="8507" y="2069"/>
                </a:cubicBezTo>
                <a:lnTo>
                  <a:pt x="8507" y="2069"/>
                </a:lnTo>
                <a:cubicBezTo>
                  <a:pt x="8123" y="2169"/>
                  <a:pt x="7739" y="2219"/>
                  <a:pt x="7360" y="2219"/>
                </a:cubicBezTo>
                <a:cubicBezTo>
                  <a:pt x="6981" y="2219"/>
                  <a:pt x="6605" y="2169"/>
                  <a:pt x="6238" y="2069"/>
                </a:cubicBezTo>
                <a:cubicBezTo>
                  <a:pt x="6122" y="2057"/>
                  <a:pt x="6022" y="2051"/>
                  <a:pt x="5935" y="2051"/>
                </a:cubicBezTo>
                <a:cubicBezTo>
                  <a:pt x="5134" y="2051"/>
                  <a:pt x="5416" y="2513"/>
                  <a:pt x="4679" y="2513"/>
                </a:cubicBezTo>
                <a:cubicBezTo>
                  <a:pt x="4617" y="2513"/>
                  <a:pt x="4548" y="2509"/>
                  <a:pt x="4470" y="2502"/>
                </a:cubicBezTo>
                <a:lnTo>
                  <a:pt x="4204" y="2069"/>
                </a:lnTo>
                <a:cubicBezTo>
                  <a:pt x="4187" y="2060"/>
                  <a:pt x="4179" y="2058"/>
                  <a:pt x="4173" y="2058"/>
                </a:cubicBezTo>
                <a:cubicBezTo>
                  <a:pt x="4168" y="2058"/>
                  <a:pt x="4166" y="2060"/>
                  <a:pt x="4162" y="2060"/>
                </a:cubicBezTo>
                <a:cubicBezTo>
                  <a:pt x="4154" y="2060"/>
                  <a:pt x="4137" y="2052"/>
                  <a:pt x="4070" y="2002"/>
                </a:cubicBezTo>
                <a:cubicBezTo>
                  <a:pt x="4020" y="1935"/>
                  <a:pt x="4020" y="1935"/>
                  <a:pt x="4024" y="1935"/>
                </a:cubicBezTo>
                <a:cubicBezTo>
                  <a:pt x="4028" y="1935"/>
                  <a:pt x="4037" y="1935"/>
                  <a:pt x="4003" y="1869"/>
                </a:cubicBezTo>
                <a:cubicBezTo>
                  <a:pt x="3803" y="1769"/>
                  <a:pt x="3703" y="1635"/>
                  <a:pt x="3470" y="1502"/>
                </a:cubicBezTo>
                <a:cubicBezTo>
                  <a:pt x="2602" y="1035"/>
                  <a:pt x="1235" y="668"/>
                  <a:pt x="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7" name="Google Shape;387;p28"/>
          <p:cNvSpPr/>
          <p:nvPr/>
        </p:nvSpPr>
        <p:spPr>
          <a:xfrm>
            <a:off x="713797" y="1996725"/>
            <a:ext cx="368195" cy="167977"/>
          </a:xfrm>
          <a:custGeom>
            <a:avLst/>
            <a:gdLst/>
            <a:ahLst/>
            <a:cxnLst/>
            <a:rect l="l" t="t" r="r" b="b"/>
            <a:pathLst>
              <a:path w="8474" h="3866" extrusionOk="0">
                <a:moveTo>
                  <a:pt x="1" y="1"/>
                </a:moveTo>
                <a:lnTo>
                  <a:pt x="1" y="1"/>
                </a:lnTo>
                <a:cubicBezTo>
                  <a:pt x="368" y="868"/>
                  <a:pt x="1568" y="1302"/>
                  <a:pt x="2035" y="1602"/>
                </a:cubicBezTo>
                <a:cubicBezTo>
                  <a:pt x="2336" y="1769"/>
                  <a:pt x="2903" y="2169"/>
                  <a:pt x="2869" y="2636"/>
                </a:cubicBezTo>
                <a:lnTo>
                  <a:pt x="1468" y="3103"/>
                </a:lnTo>
                <a:cubicBezTo>
                  <a:pt x="1669" y="3470"/>
                  <a:pt x="2302" y="3470"/>
                  <a:pt x="2703" y="3470"/>
                </a:cubicBezTo>
                <a:lnTo>
                  <a:pt x="2736" y="3470"/>
                </a:lnTo>
                <a:cubicBezTo>
                  <a:pt x="3036" y="3470"/>
                  <a:pt x="3070" y="3603"/>
                  <a:pt x="3370" y="3737"/>
                </a:cubicBezTo>
                <a:cubicBezTo>
                  <a:pt x="3620" y="3824"/>
                  <a:pt x="3880" y="3866"/>
                  <a:pt x="4137" y="3866"/>
                </a:cubicBezTo>
                <a:cubicBezTo>
                  <a:pt x="4771" y="3866"/>
                  <a:pt x="5397" y="3611"/>
                  <a:pt x="5872" y="3136"/>
                </a:cubicBezTo>
                <a:cubicBezTo>
                  <a:pt x="6072" y="3103"/>
                  <a:pt x="6272" y="3070"/>
                  <a:pt x="6472" y="3070"/>
                </a:cubicBezTo>
                <a:lnTo>
                  <a:pt x="5738" y="2736"/>
                </a:lnTo>
                <a:cubicBezTo>
                  <a:pt x="5947" y="2572"/>
                  <a:pt x="6270" y="2535"/>
                  <a:pt x="6620" y="2535"/>
                </a:cubicBezTo>
                <a:cubicBezTo>
                  <a:pt x="6909" y="2535"/>
                  <a:pt x="7218" y="2560"/>
                  <a:pt x="7495" y="2560"/>
                </a:cubicBezTo>
                <a:cubicBezTo>
                  <a:pt x="7630" y="2560"/>
                  <a:pt x="7758" y="2554"/>
                  <a:pt x="7873" y="2536"/>
                </a:cubicBezTo>
                <a:lnTo>
                  <a:pt x="8240" y="2436"/>
                </a:lnTo>
                <a:lnTo>
                  <a:pt x="8340" y="2303"/>
                </a:lnTo>
                <a:lnTo>
                  <a:pt x="8373" y="2269"/>
                </a:lnTo>
                <a:cubicBezTo>
                  <a:pt x="8473" y="2136"/>
                  <a:pt x="8407" y="2269"/>
                  <a:pt x="8473" y="2069"/>
                </a:cubicBezTo>
                <a:lnTo>
                  <a:pt x="8473" y="2069"/>
                </a:lnTo>
                <a:cubicBezTo>
                  <a:pt x="8106" y="2169"/>
                  <a:pt x="7731" y="2219"/>
                  <a:pt x="7356" y="2219"/>
                </a:cubicBezTo>
                <a:cubicBezTo>
                  <a:pt x="6981" y="2219"/>
                  <a:pt x="6605" y="2169"/>
                  <a:pt x="6238" y="2069"/>
                </a:cubicBezTo>
                <a:cubicBezTo>
                  <a:pt x="6122" y="2057"/>
                  <a:pt x="6021" y="2051"/>
                  <a:pt x="5933" y="2051"/>
                </a:cubicBezTo>
                <a:cubicBezTo>
                  <a:pt x="5149" y="2051"/>
                  <a:pt x="5376" y="2487"/>
                  <a:pt x="4726" y="2487"/>
                </a:cubicBezTo>
                <a:cubicBezTo>
                  <a:pt x="4653" y="2487"/>
                  <a:pt x="4568" y="2482"/>
                  <a:pt x="4471" y="2469"/>
                </a:cubicBezTo>
                <a:lnTo>
                  <a:pt x="4170" y="2069"/>
                </a:lnTo>
                <a:cubicBezTo>
                  <a:pt x="4159" y="2069"/>
                  <a:pt x="4156" y="2073"/>
                  <a:pt x="4152" y="2073"/>
                </a:cubicBezTo>
                <a:cubicBezTo>
                  <a:pt x="4144" y="2073"/>
                  <a:pt x="4137" y="2058"/>
                  <a:pt x="4070" y="1969"/>
                </a:cubicBezTo>
                <a:cubicBezTo>
                  <a:pt x="4020" y="1919"/>
                  <a:pt x="4012" y="1919"/>
                  <a:pt x="4012" y="1919"/>
                </a:cubicBezTo>
                <a:cubicBezTo>
                  <a:pt x="4012" y="1919"/>
                  <a:pt x="4020" y="1919"/>
                  <a:pt x="4004" y="1869"/>
                </a:cubicBezTo>
                <a:cubicBezTo>
                  <a:pt x="3803" y="1769"/>
                  <a:pt x="3670" y="1635"/>
                  <a:pt x="3436" y="1502"/>
                </a:cubicBezTo>
                <a:cubicBezTo>
                  <a:pt x="2603" y="1035"/>
                  <a:pt x="1202" y="668"/>
                  <a:pt x="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8" name="Google Shape;388;p28"/>
          <p:cNvSpPr/>
          <p:nvPr/>
        </p:nvSpPr>
        <p:spPr>
          <a:xfrm flipH="1">
            <a:off x="9746882" y="3100083"/>
            <a:ext cx="369629" cy="168021"/>
          </a:xfrm>
          <a:custGeom>
            <a:avLst/>
            <a:gdLst/>
            <a:ahLst/>
            <a:cxnLst/>
            <a:rect l="l" t="t" r="r" b="b"/>
            <a:pathLst>
              <a:path w="8507" h="3867" extrusionOk="0">
                <a:moveTo>
                  <a:pt x="1" y="1"/>
                </a:moveTo>
                <a:lnTo>
                  <a:pt x="1" y="1"/>
                </a:lnTo>
                <a:cubicBezTo>
                  <a:pt x="401" y="901"/>
                  <a:pt x="1568" y="1302"/>
                  <a:pt x="2102" y="1602"/>
                </a:cubicBezTo>
                <a:cubicBezTo>
                  <a:pt x="2369" y="1769"/>
                  <a:pt x="2936" y="2169"/>
                  <a:pt x="2936" y="2636"/>
                </a:cubicBezTo>
                <a:lnTo>
                  <a:pt x="1502" y="3103"/>
                </a:lnTo>
                <a:cubicBezTo>
                  <a:pt x="1702" y="3446"/>
                  <a:pt x="2172" y="3470"/>
                  <a:pt x="2554" y="3470"/>
                </a:cubicBezTo>
                <a:cubicBezTo>
                  <a:pt x="2617" y="3470"/>
                  <a:pt x="2679" y="3470"/>
                  <a:pt x="2736" y="3470"/>
                </a:cubicBezTo>
                <a:cubicBezTo>
                  <a:pt x="3069" y="3470"/>
                  <a:pt x="3103" y="3637"/>
                  <a:pt x="3370" y="3737"/>
                </a:cubicBezTo>
                <a:cubicBezTo>
                  <a:pt x="3633" y="3824"/>
                  <a:pt x="3901" y="3866"/>
                  <a:pt x="4165" y="3866"/>
                </a:cubicBezTo>
                <a:cubicBezTo>
                  <a:pt x="4807" y="3866"/>
                  <a:pt x="5423" y="3618"/>
                  <a:pt x="5871" y="3170"/>
                </a:cubicBezTo>
                <a:cubicBezTo>
                  <a:pt x="6072" y="3103"/>
                  <a:pt x="6272" y="3070"/>
                  <a:pt x="6472" y="3070"/>
                </a:cubicBezTo>
                <a:lnTo>
                  <a:pt x="5738" y="2736"/>
                </a:lnTo>
                <a:cubicBezTo>
                  <a:pt x="5954" y="2578"/>
                  <a:pt x="6269" y="2537"/>
                  <a:pt x="6609" y="2537"/>
                </a:cubicBezTo>
                <a:cubicBezTo>
                  <a:pt x="6961" y="2537"/>
                  <a:pt x="7339" y="2580"/>
                  <a:pt x="7659" y="2580"/>
                </a:cubicBezTo>
                <a:cubicBezTo>
                  <a:pt x="7747" y="2580"/>
                  <a:pt x="7829" y="2577"/>
                  <a:pt x="7906" y="2569"/>
                </a:cubicBezTo>
                <a:lnTo>
                  <a:pt x="8273" y="2436"/>
                </a:lnTo>
                <a:lnTo>
                  <a:pt x="8373" y="2302"/>
                </a:lnTo>
                <a:lnTo>
                  <a:pt x="8407" y="2269"/>
                </a:lnTo>
                <a:cubicBezTo>
                  <a:pt x="8473" y="2136"/>
                  <a:pt x="8440" y="2269"/>
                  <a:pt x="8507" y="2069"/>
                </a:cubicBezTo>
                <a:lnTo>
                  <a:pt x="8507" y="2069"/>
                </a:lnTo>
                <a:cubicBezTo>
                  <a:pt x="8123" y="2169"/>
                  <a:pt x="7739" y="2219"/>
                  <a:pt x="7360" y="2219"/>
                </a:cubicBezTo>
                <a:cubicBezTo>
                  <a:pt x="6981" y="2219"/>
                  <a:pt x="6605" y="2169"/>
                  <a:pt x="6238" y="2069"/>
                </a:cubicBezTo>
                <a:cubicBezTo>
                  <a:pt x="6122" y="2057"/>
                  <a:pt x="6022" y="2051"/>
                  <a:pt x="5935" y="2051"/>
                </a:cubicBezTo>
                <a:cubicBezTo>
                  <a:pt x="5134" y="2051"/>
                  <a:pt x="5416" y="2513"/>
                  <a:pt x="4679" y="2513"/>
                </a:cubicBezTo>
                <a:cubicBezTo>
                  <a:pt x="4617" y="2513"/>
                  <a:pt x="4548" y="2509"/>
                  <a:pt x="4470" y="2502"/>
                </a:cubicBezTo>
                <a:lnTo>
                  <a:pt x="4204" y="2069"/>
                </a:lnTo>
                <a:cubicBezTo>
                  <a:pt x="4187" y="2060"/>
                  <a:pt x="4179" y="2058"/>
                  <a:pt x="4173" y="2058"/>
                </a:cubicBezTo>
                <a:cubicBezTo>
                  <a:pt x="4168" y="2058"/>
                  <a:pt x="4166" y="2060"/>
                  <a:pt x="4162" y="2060"/>
                </a:cubicBezTo>
                <a:cubicBezTo>
                  <a:pt x="4154" y="2060"/>
                  <a:pt x="4137" y="2052"/>
                  <a:pt x="4070" y="2002"/>
                </a:cubicBezTo>
                <a:cubicBezTo>
                  <a:pt x="4020" y="1935"/>
                  <a:pt x="4020" y="1935"/>
                  <a:pt x="4024" y="1935"/>
                </a:cubicBezTo>
                <a:cubicBezTo>
                  <a:pt x="4028" y="1935"/>
                  <a:pt x="4037" y="1935"/>
                  <a:pt x="4003" y="1869"/>
                </a:cubicBezTo>
                <a:cubicBezTo>
                  <a:pt x="3803" y="1769"/>
                  <a:pt x="3703" y="1635"/>
                  <a:pt x="3470" y="1502"/>
                </a:cubicBezTo>
                <a:cubicBezTo>
                  <a:pt x="2602" y="1035"/>
                  <a:pt x="1235" y="668"/>
                  <a:pt x="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9" name="Google Shape;389;p28"/>
          <p:cNvSpPr/>
          <p:nvPr/>
        </p:nvSpPr>
        <p:spPr>
          <a:xfrm>
            <a:off x="10941182" y="4772116"/>
            <a:ext cx="369629" cy="168021"/>
          </a:xfrm>
          <a:custGeom>
            <a:avLst/>
            <a:gdLst/>
            <a:ahLst/>
            <a:cxnLst/>
            <a:rect l="l" t="t" r="r" b="b"/>
            <a:pathLst>
              <a:path w="8507" h="3867" extrusionOk="0">
                <a:moveTo>
                  <a:pt x="1" y="1"/>
                </a:moveTo>
                <a:lnTo>
                  <a:pt x="1" y="1"/>
                </a:lnTo>
                <a:cubicBezTo>
                  <a:pt x="401" y="901"/>
                  <a:pt x="1568" y="1302"/>
                  <a:pt x="2102" y="1602"/>
                </a:cubicBezTo>
                <a:cubicBezTo>
                  <a:pt x="2369" y="1769"/>
                  <a:pt x="2936" y="2169"/>
                  <a:pt x="2936" y="2636"/>
                </a:cubicBezTo>
                <a:lnTo>
                  <a:pt x="1502" y="3103"/>
                </a:lnTo>
                <a:cubicBezTo>
                  <a:pt x="1702" y="3446"/>
                  <a:pt x="2172" y="3470"/>
                  <a:pt x="2554" y="3470"/>
                </a:cubicBezTo>
                <a:cubicBezTo>
                  <a:pt x="2617" y="3470"/>
                  <a:pt x="2679" y="3470"/>
                  <a:pt x="2736" y="3470"/>
                </a:cubicBezTo>
                <a:cubicBezTo>
                  <a:pt x="3069" y="3470"/>
                  <a:pt x="3103" y="3637"/>
                  <a:pt x="3370" y="3737"/>
                </a:cubicBezTo>
                <a:cubicBezTo>
                  <a:pt x="3633" y="3824"/>
                  <a:pt x="3901" y="3866"/>
                  <a:pt x="4165" y="3866"/>
                </a:cubicBezTo>
                <a:cubicBezTo>
                  <a:pt x="4807" y="3866"/>
                  <a:pt x="5423" y="3618"/>
                  <a:pt x="5871" y="3170"/>
                </a:cubicBezTo>
                <a:cubicBezTo>
                  <a:pt x="6072" y="3103"/>
                  <a:pt x="6272" y="3070"/>
                  <a:pt x="6472" y="3070"/>
                </a:cubicBezTo>
                <a:lnTo>
                  <a:pt x="5738" y="2736"/>
                </a:lnTo>
                <a:cubicBezTo>
                  <a:pt x="5954" y="2578"/>
                  <a:pt x="6269" y="2537"/>
                  <a:pt x="6609" y="2537"/>
                </a:cubicBezTo>
                <a:cubicBezTo>
                  <a:pt x="6961" y="2537"/>
                  <a:pt x="7339" y="2580"/>
                  <a:pt x="7659" y="2580"/>
                </a:cubicBezTo>
                <a:cubicBezTo>
                  <a:pt x="7747" y="2580"/>
                  <a:pt x="7829" y="2577"/>
                  <a:pt x="7906" y="2569"/>
                </a:cubicBezTo>
                <a:lnTo>
                  <a:pt x="8273" y="2436"/>
                </a:lnTo>
                <a:lnTo>
                  <a:pt x="8373" y="2302"/>
                </a:lnTo>
                <a:lnTo>
                  <a:pt x="8407" y="2269"/>
                </a:lnTo>
                <a:cubicBezTo>
                  <a:pt x="8473" y="2136"/>
                  <a:pt x="8440" y="2269"/>
                  <a:pt x="8507" y="2069"/>
                </a:cubicBezTo>
                <a:lnTo>
                  <a:pt x="8507" y="2069"/>
                </a:lnTo>
                <a:cubicBezTo>
                  <a:pt x="8123" y="2169"/>
                  <a:pt x="7739" y="2219"/>
                  <a:pt x="7360" y="2219"/>
                </a:cubicBezTo>
                <a:cubicBezTo>
                  <a:pt x="6981" y="2219"/>
                  <a:pt x="6605" y="2169"/>
                  <a:pt x="6238" y="2069"/>
                </a:cubicBezTo>
                <a:cubicBezTo>
                  <a:pt x="6122" y="2057"/>
                  <a:pt x="6022" y="2051"/>
                  <a:pt x="5935" y="2051"/>
                </a:cubicBezTo>
                <a:cubicBezTo>
                  <a:pt x="5134" y="2051"/>
                  <a:pt x="5416" y="2513"/>
                  <a:pt x="4679" y="2513"/>
                </a:cubicBezTo>
                <a:cubicBezTo>
                  <a:pt x="4617" y="2513"/>
                  <a:pt x="4548" y="2509"/>
                  <a:pt x="4470" y="2502"/>
                </a:cubicBezTo>
                <a:lnTo>
                  <a:pt x="4204" y="2069"/>
                </a:lnTo>
                <a:cubicBezTo>
                  <a:pt x="4187" y="2060"/>
                  <a:pt x="4179" y="2058"/>
                  <a:pt x="4173" y="2058"/>
                </a:cubicBezTo>
                <a:cubicBezTo>
                  <a:pt x="4168" y="2058"/>
                  <a:pt x="4166" y="2060"/>
                  <a:pt x="4162" y="2060"/>
                </a:cubicBezTo>
                <a:cubicBezTo>
                  <a:pt x="4154" y="2060"/>
                  <a:pt x="4137" y="2052"/>
                  <a:pt x="4070" y="2002"/>
                </a:cubicBezTo>
                <a:cubicBezTo>
                  <a:pt x="4020" y="1935"/>
                  <a:pt x="4020" y="1935"/>
                  <a:pt x="4024" y="1935"/>
                </a:cubicBezTo>
                <a:cubicBezTo>
                  <a:pt x="4028" y="1935"/>
                  <a:pt x="4037" y="1935"/>
                  <a:pt x="4003" y="1869"/>
                </a:cubicBezTo>
                <a:cubicBezTo>
                  <a:pt x="3803" y="1769"/>
                  <a:pt x="3703" y="1635"/>
                  <a:pt x="3470" y="1502"/>
                </a:cubicBezTo>
                <a:cubicBezTo>
                  <a:pt x="2602" y="1035"/>
                  <a:pt x="1235" y="668"/>
                  <a:pt x="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509617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ransi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2738120" y="2401570"/>
            <a:ext cx="8381365" cy="611505"/>
          </a:xfrm>
        </p:spPr>
        <p:txBody>
          <a:bodyPr lIns="90000" tIns="46800" rIns="90000" bIns="46800" anchor="b" anchorCtr="0">
            <a:noAutofit/>
          </a:bodyPr>
          <a:lstStyle>
            <a:lvl1pPr algn="l" eaLnBrk="1" fontAlgn="auto" latinLnBrk="0" hangingPunct="1">
              <a:lnSpc>
                <a:spcPct val="100000"/>
              </a:lnSpc>
              <a:defRPr sz="3200" u="none" strike="noStrike" kern="1200" cap="none" spc="0" normalizeH="0">
                <a:solidFill>
                  <a:srgbClr val="0066B3"/>
                </a:solidFill>
                <a:uFillTx/>
                <a:latin typeface="微软雅黑" panose="020B0503020204020204" charset="-122"/>
              </a:defRPr>
            </a:lvl1pPr>
          </a:lstStyle>
          <a:p>
            <a:r>
              <a:rPr lang="zh-CN" altLang="en-US" dirty="0">
                <a:sym typeface="+mn-ea"/>
              </a:rPr>
              <a:t>Add Title</a:t>
            </a:r>
          </a:p>
        </p:txBody>
      </p:sp>
      <p:sp>
        <p:nvSpPr>
          <p:cNvPr id="5" name="流程图: 联系 4"/>
          <p:cNvSpPr/>
          <p:nvPr userDrawn="1"/>
        </p:nvSpPr>
        <p:spPr>
          <a:xfrm>
            <a:off x="1783906" y="2356485"/>
            <a:ext cx="701273" cy="701040"/>
          </a:xfrm>
          <a:prstGeom prst="flowChartConnector">
            <a:avLst/>
          </a:prstGeom>
          <a:solidFill>
            <a:srgbClr val="0066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951345" y="2496503"/>
            <a:ext cx="366395" cy="421005"/>
          </a:xfrm>
        </p:spPr>
        <p:txBody>
          <a:bodyPr lIns="90000" tIns="46800" rIns="90000" bIns="468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400" b="1" u="none" strike="noStrike" kern="0" cap="none" spc="0" normalizeH="0">
                <a:solidFill>
                  <a:schemeClr val="bg1"/>
                </a:solidFill>
                <a:uFillTx/>
                <a:latin typeface="+mj-ea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algn="dist"/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1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5011530" y="6413500"/>
            <a:ext cx="2172970" cy="316865"/>
          </a:xfrm>
        </p:spPr>
        <p:txBody>
          <a:bodyPr/>
          <a:lstStyle>
            <a:lvl1pPr algn="ctr">
              <a:defRPr sz="1600" b="1">
                <a:solidFill>
                  <a:schemeClr val="bg1"/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‹N°›</a:t>
            </a:fld>
            <a:endParaRPr lang="en-US" altLang="zh-CN"/>
          </a:p>
        </p:txBody>
      </p:sp>
      <p:sp>
        <p:nvSpPr>
          <p:cNvPr id="8" name="Google Shape;14;p2">
            <a:extLst>
              <a:ext uri="{FF2B5EF4-FFF2-40B4-BE49-F238E27FC236}">
                <a16:creationId xmlns:a16="http://schemas.microsoft.com/office/drawing/2014/main" id="{96F1BF7E-5733-8A05-272A-C5CE768824DD}"/>
              </a:ext>
            </a:extLst>
          </p:cNvPr>
          <p:cNvSpPr/>
          <p:nvPr userDrawn="1"/>
        </p:nvSpPr>
        <p:spPr>
          <a:xfrm>
            <a:off x="-1083" y="5621034"/>
            <a:ext cx="12194171" cy="3672676"/>
          </a:xfrm>
          <a:custGeom>
            <a:avLst/>
            <a:gdLst/>
            <a:ahLst/>
            <a:cxnLst/>
            <a:rect l="l" t="t" r="r" b="b"/>
            <a:pathLst>
              <a:path w="208483" h="100173" extrusionOk="0">
                <a:moveTo>
                  <a:pt x="0" y="1"/>
                </a:moveTo>
                <a:lnTo>
                  <a:pt x="208482" y="1"/>
                </a:lnTo>
                <a:lnTo>
                  <a:pt x="208482" y="100172"/>
                </a:lnTo>
                <a:lnTo>
                  <a:pt x="0" y="100172"/>
                </a:lnTo>
                <a:close/>
              </a:path>
            </a:pathLst>
          </a:custGeom>
          <a:gradFill>
            <a:gsLst>
              <a:gs pos="0">
                <a:srgbClr val="D0F3FF">
                  <a:alpha val="69411"/>
                </a:srgbClr>
              </a:gs>
              <a:gs pos="29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</p:spTree>
  </p:cSld>
  <p:clrMapOvr>
    <a:masterClrMapping/>
  </p:clrMapOvr>
  <p:hf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 preserve="1">
  <p:cSld name="Title and text 3"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29"/>
          <p:cNvSpPr txBox="1">
            <a:spLocks noGrp="1"/>
          </p:cNvSpPr>
          <p:nvPr>
            <p:ph type="subTitle" idx="1"/>
          </p:nvPr>
        </p:nvSpPr>
        <p:spPr>
          <a:xfrm>
            <a:off x="3496200" y="5247467"/>
            <a:ext cx="5199600" cy="8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2" name="Google Shape;392;p29"/>
          <p:cNvSpPr txBox="1">
            <a:spLocks noGrp="1"/>
          </p:cNvSpPr>
          <p:nvPr>
            <p:ph type="title"/>
          </p:nvPr>
        </p:nvSpPr>
        <p:spPr>
          <a:xfrm>
            <a:off x="950967" y="716800"/>
            <a:ext cx="7362000" cy="57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393" name="Google Shape;393;p29"/>
          <p:cNvSpPr/>
          <p:nvPr/>
        </p:nvSpPr>
        <p:spPr>
          <a:xfrm flipH="1">
            <a:off x="-11739266" y="2823768"/>
            <a:ext cx="35670532" cy="4064693"/>
          </a:xfrm>
          <a:custGeom>
            <a:avLst/>
            <a:gdLst/>
            <a:ahLst/>
            <a:cxnLst/>
            <a:rect l="l" t="t" r="r" b="b"/>
            <a:pathLst>
              <a:path w="152436" h="17369" extrusionOk="0">
                <a:moveTo>
                  <a:pt x="50508" y="1"/>
                </a:moveTo>
                <a:cubicBezTo>
                  <a:pt x="47549" y="1"/>
                  <a:pt x="44430" y="1151"/>
                  <a:pt x="41585" y="2247"/>
                </a:cubicBezTo>
                <a:cubicBezTo>
                  <a:pt x="28122" y="7515"/>
                  <a:pt x="14195" y="11490"/>
                  <a:pt x="0" y="14100"/>
                </a:cubicBezTo>
                <a:lnTo>
                  <a:pt x="0" y="17368"/>
                </a:lnTo>
                <a:lnTo>
                  <a:pt x="152436" y="17368"/>
                </a:lnTo>
                <a:lnTo>
                  <a:pt x="152436" y="9027"/>
                </a:lnTo>
                <a:cubicBezTo>
                  <a:pt x="151776" y="9188"/>
                  <a:pt x="151222" y="9272"/>
                  <a:pt x="150669" y="9272"/>
                </a:cubicBezTo>
                <a:cubicBezTo>
                  <a:pt x="149629" y="9272"/>
                  <a:pt x="148596" y="8973"/>
                  <a:pt x="146875" y="8320"/>
                </a:cubicBezTo>
                <a:cubicBezTo>
                  <a:pt x="144880" y="7555"/>
                  <a:pt x="142781" y="7169"/>
                  <a:pt x="140682" y="7169"/>
                </a:cubicBezTo>
                <a:cubicBezTo>
                  <a:pt x="138829" y="7169"/>
                  <a:pt x="136976" y="7470"/>
                  <a:pt x="135192" y="8076"/>
                </a:cubicBezTo>
                <a:cubicBezTo>
                  <a:pt x="134111" y="8429"/>
                  <a:pt x="133029" y="8922"/>
                  <a:pt x="131911" y="8922"/>
                </a:cubicBezTo>
                <a:cubicBezTo>
                  <a:pt x="131794" y="8922"/>
                  <a:pt x="131676" y="8916"/>
                  <a:pt x="131558" y="8905"/>
                </a:cubicBezTo>
                <a:cubicBezTo>
                  <a:pt x="129729" y="8759"/>
                  <a:pt x="128339" y="7246"/>
                  <a:pt x="126851" y="6124"/>
                </a:cubicBezTo>
                <a:cubicBezTo>
                  <a:pt x="124679" y="4538"/>
                  <a:pt x="122078" y="3720"/>
                  <a:pt x="119455" y="3720"/>
                </a:cubicBezTo>
                <a:cubicBezTo>
                  <a:pt x="117926" y="3720"/>
                  <a:pt x="116389" y="3998"/>
                  <a:pt x="114925" y="4564"/>
                </a:cubicBezTo>
                <a:cubicBezTo>
                  <a:pt x="112013" y="5723"/>
                  <a:pt x="109377" y="8009"/>
                  <a:pt x="106281" y="8009"/>
                </a:cubicBezTo>
                <a:cubicBezTo>
                  <a:pt x="106187" y="8009"/>
                  <a:pt x="106093" y="8007"/>
                  <a:pt x="105998" y="8002"/>
                </a:cubicBezTo>
                <a:cubicBezTo>
                  <a:pt x="104364" y="7929"/>
                  <a:pt x="102852" y="7198"/>
                  <a:pt x="101266" y="6807"/>
                </a:cubicBezTo>
                <a:cubicBezTo>
                  <a:pt x="100266" y="6570"/>
                  <a:pt x="99258" y="6476"/>
                  <a:pt x="98245" y="6476"/>
                </a:cubicBezTo>
                <a:cubicBezTo>
                  <a:pt x="94450" y="6476"/>
                  <a:pt x="90583" y="7793"/>
                  <a:pt x="86738" y="7793"/>
                </a:cubicBezTo>
                <a:cubicBezTo>
                  <a:pt x="86133" y="7793"/>
                  <a:pt x="85529" y="7761"/>
                  <a:pt x="84925" y="7685"/>
                </a:cubicBezTo>
                <a:cubicBezTo>
                  <a:pt x="80087" y="7078"/>
                  <a:pt x="75719" y="3715"/>
                  <a:pt x="70877" y="3715"/>
                </a:cubicBezTo>
                <a:cubicBezTo>
                  <a:pt x="70666" y="3715"/>
                  <a:pt x="70455" y="3721"/>
                  <a:pt x="70243" y="3734"/>
                </a:cubicBezTo>
                <a:cubicBezTo>
                  <a:pt x="67616" y="3887"/>
                  <a:pt x="65005" y="5063"/>
                  <a:pt x="62478" y="5063"/>
                </a:cubicBezTo>
                <a:cubicBezTo>
                  <a:pt x="61766" y="5063"/>
                  <a:pt x="61061" y="4970"/>
                  <a:pt x="60365" y="4734"/>
                </a:cubicBezTo>
                <a:cubicBezTo>
                  <a:pt x="58194" y="4003"/>
                  <a:pt x="56706" y="2051"/>
                  <a:pt x="54706" y="978"/>
                </a:cubicBezTo>
                <a:cubicBezTo>
                  <a:pt x="53380" y="279"/>
                  <a:pt x="51963" y="1"/>
                  <a:pt x="50508" y="1"/>
                </a:cubicBezTo>
                <a:close/>
              </a:path>
            </a:pathLst>
          </a:custGeom>
          <a:gradFill>
            <a:gsLst>
              <a:gs pos="0">
                <a:srgbClr val="D0F3FF">
                  <a:alpha val="71764"/>
                </a:srgbClr>
              </a:gs>
              <a:gs pos="100000">
                <a:srgbClr val="FFFFFF">
                  <a:alpha val="0"/>
                </a:srgbClr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4" name="Google Shape;394;p29"/>
          <p:cNvSpPr/>
          <p:nvPr/>
        </p:nvSpPr>
        <p:spPr>
          <a:xfrm flipH="1">
            <a:off x="10454815" y="1120383"/>
            <a:ext cx="369629" cy="168021"/>
          </a:xfrm>
          <a:custGeom>
            <a:avLst/>
            <a:gdLst/>
            <a:ahLst/>
            <a:cxnLst/>
            <a:rect l="l" t="t" r="r" b="b"/>
            <a:pathLst>
              <a:path w="8507" h="3867" extrusionOk="0">
                <a:moveTo>
                  <a:pt x="1" y="1"/>
                </a:moveTo>
                <a:lnTo>
                  <a:pt x="1" y="1"/>
                </a:lnTo>
                <a:cubicBezTo>
                  <a:pt x="401" y="901"/>
                  <a:pt x="1568" y="1302"/>
                  <a:pt x="2102" y="1602"/>
                </a:cubicBezTo>
                <a:cubicBezTo>
                  <a:pt x="2369" y="1769"/>
                  <a:pt x="2936" y="2169"/>
                  <a:pt x="2936" y="2636"/>
                </a:cubicBezTo>
                <a:lnTo>
                  <a:pt x="1502" y="3103"/>
                </a:lnTo>
                <a:cubicBezTo>
                  <a:pt x="1702" y="3446"/>
                  <a:pt x="2172" y="3470"/>
                  <a:pt x="2554" y="3470"/>
                </a:cubicBezTo>
                <a:cubicBezTo>
                  <a:pt x="2617" y="3470"/>
                  <a:pt x="2679" y="3470"/>
                  <a:pt x="2736" y="3470"/>
                </a:cubicBezTo>
                <a:cubicBezTo>
                  <a:pt x="3069" y="3470"/>
                  <a:pt x="3103" y="3637"/>
                  <a:pt x="3370" y="3737"/>
                </a:cubicBezTo>
                <a:cubicBezTo>
                  <a:pt x="3633" y="3824"/>
                  <a:pt x="3901" y="3866"/>
                  <a:pt x="4165" y="3866"/>
                </a:cubicBezTo>
                <a:cubicBezTo>
                  <a:pt x="4807" y="3866"/>
                  <a:pt x="5423" y="3618"/>
                  <a:pt x="5871" y="3170"/>
                </a:cubicBezTo>
                <a:cubicBezTo>
                  <a:pt x="6072" y="3103"/>
                  <a:pt x="6272" y="3070"/>
                  <a:pt x="6472" y="3070"/>
                </a:cubicBezTo>
                <a:lnTo>
                  <a:pt x="5738" y="2736"/>
                </a:lnTo>
                <a:cubicBezTo>
                  <a:pt x="5954" y="2578"/>
                  <a:pt x="6269" y="2537"/>
                  <a:pt x="6609" y="2537"/>
                </a:cubicBezTo>
                <a:cubicBezTo>
                  <a:pt x="6961" y="2537"/>
                  <a:pt x="7339" y="2580"/>
                  <a:pt x="7659" y="2580"/>
                </a:cubicBezTo>
                <a:cubicBezTo>
                  <a:pt x="7747" y="2580"/>
                  <a:pt x="7829" y="2577"/>
                  <a:pt x="7906" y="2569"/>
                </a:cubicBezTo>
                <a:lnTo>
                  <a:pt x="8273" y="2436"/>
                </a:lnTo>
                <a:lnTo>
                  <a:pt x="8373" y="2302"/>
                </a:lnTo>
                <a:lnTo>
                  <a:pt x="8407" y="2269"/>
                </a:lnTo>
                <a:cubicBezTo>
                  <a:pt x="8473" y="2136"/>
                  <a:pt x="8440" y="2269"/>
                  <a:pt x="8507" y="2069"/>
                </a:cubicBezTo>
                <a:lnTo>
                  <a:pt x="8507" y="2069"/>
                </a:lnTo>
                <a:cubicBezTo>
                  <a:pt x="8123" y="2169"/>
                  <a:pt x="7739" y="2219"/>
                  <a:pt x="7360" y="2219"/>
                </a:cubicBezTo>
                <a:cubicBezTo>
                  <a:pt x="6981" y="2219"/>
                  <a:pt x="6605" y="2169"/>
                  <a:pt x="6238" y="2069"/>
                </a:cubicBezTo>
                <a:cubicBezTo>
                  <a:pt x="6122" y="2057"/>
                  <a:pt x="6022" y="2051"/>
                  <a:pt x="5935" y="2051"/>
                </a:cubicBezTo>
                <a:cubicBezTo>
                  <a:pt x="5134" y="2051"/>
                  <a:pt x="5416" y="2513"/>
                  <a:pt x="4679" y="2513"/>
                </a:cubicBezTo>
                <a:cubicBezTo>
                  <a:pt x="4617" y="2513"/>
                  <a:pt x="4548" y="2509"/>
                  <a:pt x="4470" y="2502"/>
                </a:cubicBezTo>
                <a:lnTo>
                  <a:pt x="4204" y="2069"/>
                </a:lnTo>
                <a:cubicBezTo>
                  <a:pt x="4187" y="2060"/>
                  <a:pt x="4179" y="2058"/>
                  <a:pt x="4173" y="2058"/>
                </a:cubicBezTo>
                <a:cubicBezTo>
                  <a:pt x="4168" y="2058"/>
                  <a:pt x="4166" y="2060"/>
                  <a:pt x="4162" y="2060"/>
                </a:cubicBezTo>
                <a:cubicBezTo>
                  <a:pt x="4154" y="2060"/>
                  <a:pt x="4137" y="2052"/>
                  <a:pt x="4070" y="2002"/>
                </a:cubicBezTo>
                <a:cubicBezTo>
                  <a:pt x="4020" y="1935"/>
                  <a:pt x="4020" y="1935"/>
                  <a:pt x="4024" y="1935"/>
                </a:cubicBezTo>
                <a:cubicBezTo>
                  <a:pt x="4028" y="1935"/>
                  <a:pt x="4037" y="1935"/>
                  <a:pt x="4003" y="1869"/>
                </a:cubicBezTo>
                <a:cubicBezTo>
                  <a:pt x="3803" y="1769"/>
                  <a:pt x="3703" y="1635"/>
                  <a:pt x="3470" y="1502"/>
                </a:cubicBezTo>
                <a:cubicBezTo>
                  <a:pt x="2602" y="1035"/>
                  <a:pt x="1235" y="668"/>
                  <a:pt x="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5" name="Google Shape;395;p29"/>
          <p:cNvSpPr/>
          <p:nvPr/>
        </p:nvSpPr>
        <p:spPr>
          <a:xfrm>
            <a:off x="314148" y="1595750"/>
            <a:ext cx="369629" cy="168021"/>
          </a:xfrm>
          <a:custGeom>
            <a:avLst/>
            <a:gdLst/>
            <a:ahLst/>
            <a:cxnLst/>
            <a:rect l="l" t="t" r="r" b="b"/>
            <a:pathLst>
              <a:path w="8507" h="3867" extrusionOk="0">
                <a:moveTo>
                  <a:pt x="1" y="1"/>
                </a:moveTo>
                <a:lnTo>
                  <a:pt x="1" y="1"/>
                </a:lnTo>
                <a:cubicBezTo>
                  <a:pt x="401" y="901"/>
                  <a:pt x="1568" y="1302"/>
                  <a:pt x="2102" y="1602"/>
                </a:cubicBezTo>
                <a:cubicBezTo>
                  <a:pt x="2369" y="1769"/>
                  <a:pt x="2936" y="2169"/>
                  <a:pt x="2936" y="2636"/>
                </a:cubicBezTo>
                <a:lnTo>
                  <a:pt x="1502" y="3103"/>
                </a:lnTo>
                <a:cubicBezTo>
                  <a:pt x="1702" y="3446"/>
                  <a:pt x="2172" y="3470"/>
                  <a:pt x="2554" y="3470"/>
                </a:cubicBezTo>
                <a:cubicBezTo>
                  <a:pt x="2617" y="3470"/>
                  <a:pt x="2679" y="3470"/>
                  <a:pt x="2736" y="3470"/>
                </a:cubicBezTo>
                <a:cubicBezTo>
                  <a:pt x="3069" y="3470"/>
                  <a:pt x="3103" y="3637"/>
                  <a:pt x="3370" y="3737"/>
                </a:cubicBezTo>
                <a:cubicBezTo>
                  <a:pt x="3633" y="3824"/>
                  <a:pt x="3901" y="3866"/>
                  <a:pt x="4165" y="3866"/>
                </a:cubicBezTo>
                <a:cubicBezTo>
                  <a:pt x="4807" y="3866"/>
                  <a:pt x="5423" y="3618"/>
                  <a:pt x="5871" y="3170"/>
                </a:cubicBezTo>
                <a:cubicBezTo>
                  <a:pt x="6072" y="3103"/>
                  <a:pt x="6272" y="3070"/>
                  <a:pt x="6472" y="3070"/>
                </a:cubicBezTo>
                <a:lnTo>
                  <a:pt x="5738" y="2736"/>
                </a:lnTo>
                <a:cubicBezTo>
                  <a:pt x="5954" y="2578"/>
                  <a:pt x="6269" y="2537"/>
                  <a:pt x="6609" y="2537"/>
                </a:cubicBezTo>
                <a:cubicBezTo>
                  <a:pt x="6961" y="2537"/>
                  <a:pt x="7339" y="2580"/>
                  <a:pt x="7659" y="2580"/>
                </a:cubicBezTo>
                <a:cubicBezTo>
                  <a:pt x="7747" y="2580"/>
                  <a:pt x="7829" y="2577"/>
                  <a:pt x="7906" y="2569"/>
                </a:cubicBezTo>
                <a:lnTo>
                  <a:pt x="8273" y="2436"/>
                </a:lnTo>
                <a:lnTo>
                  <a:pt x="8373" y="2302"/>
                </a:lnTo>
                <a:lnTo>
                  <a:pt x="8407" y="2269"/>
                </a:lnTo>
                <a:cubicBezTo>
                  <a:pt x="8473" y="2136"/>
                  <a:pt x="8440" y="2269"/>
                  <a:pt x="8507" y="2069"/>
                </a:cubicBezTo>
                <a:lnTo>
                  <a:pt x="8507" y="2069"/>
                </a:lnTo>
                <a:cubicBezTo>
                  <a:pt x="8123" y="2169"/>
                  <a:pt x="7739" y="2219"/>
                  <a:pt x="7360" y="2219"/>
                </a:cubicBezTo>
                <a:cubicBezTo>
                  <a:pt x="6981" y="2219"/>
                  <a:pt x="6605" y="2169"/>
                  <a:pt x="6238" y="2069"/>
                </a:cubicBezTo>
                <a:cubicBezTo>
                  <a:pt x="6122" y="2057"/>
                  <a:pt x="6022" y="2051"/>
                  <a:pt x="5935" y="2051"/>
                </a:cubicBezTo>
                <a:cubicBezTo>
                  <a:pt x="5134" y="2051"/>
                  <a:pt x="5416" y="2513"/>
                  <a:pt x="4679" y="2513"/>
                </a:cubicBezTo>
                <a:cubicBezTo>
                  <a:pt x="4617" y="2513"/>
                  <a:pt x="4548" y="2509"/>
                  <a:pt x="4470" y="2502"/>
                </a:cubicBezTo>
                <a:lnTo>
                  <a:pt x="4204" y="2069"/>
                </a:lnTo>
                <a:cubicBezTo>
                  <a:pt x="4187" y="2060"/>
                  <a:pt x="4179" y="2058"/>
                  <a:pt x="4173" y="2058"/>
                </a:cubicBezTo>
                <a:cubicBezTo>
                  <a:pt x="4168" y="2058"/>
                  <a:pt x="4166" y="2060"/>
                  <a:pt x="4162" y="2060"/>
                </a:cubicBezTo>
                <a:cubicBezTo>
                  <a:pt x="4154" y="2060"/>
                  <a:pt x="4137" y="2052"/>
                  <a:pt x="4070" y="2002"/>
                </a:cubicBezTo>
                <a:cubicBezTo>
                  <a:pt x="4020" y="1935"/>
                  <a:pt x="4020" y="1935"/>
                  <a:pt x="4024" y="1935"/>
                </a:cubicBezTo>
                <a:cubicBezTo>
                  <a:pt x="4028" y="1935"/>
                  <a:pt x="4037" y="1935"/>
                  <a:pt x="4003" y="1869"/>
                </a:cubicBezTo>
                <a:cubicBezTo>
                  <a:pt x="3803" y="1769"/>
                  <a:pt x="3703" y="1635"/>
                  <a:pt x="3470" y="1502"/>
                </a:cubicBezTo>
                <a:cubicBezTo>
                  <a:pt x="2602" y="1035"/>
                  <a:pt x="1235" y="668"/>
                  <a:pt x="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6" name="Google Shape;396;p29"/>
          <p:cNvSpPr/>
          <p:nvPr/>
        </p:nvSpPr>
        <p:spPr>
          <a:xfrm flipH="1">
            <a:off x="683752" y="5623525"/>
            <a:ext cx="215283" cy="139083"/>
          </a:xfrm>
          <a:custGeom>
            <a:avLst/>
            <a:gdLst/>
            <a:ahLst/>
            <a:cxnLst/>
            <a:rect l="l" t="t" r="r" b="b"/>
            <a:pathLst>
              <a:path w="4170" h="2694" extrusionOk="0">
                <a:moveTo>
                  <a:pt x="1642" y="1"/>
                </a:moveTo>
                <a:cubicBezTo>
                  <a:pt x="1578" y="1"/>
                  <a:pt x="1509" y="17"/>
                  <a:pt x="1434" y="47"/>
                </a:cubicBezTo>
                <a:cubicBezTo>
                  <a:pt x="1368" y="81"/>
                  <a:pt x="1301" y="148"/>
                  <a:pt x="1268" y="214"/>
                </a:cubicBezTo>
                <a:cubicBezTo>
                  <a:pt x="1234" y="248"/>
                  <a:pt x="1201" y="281"/>
                  <a:pt x="1168" y="348"/>
                </a:cubicBezTo>
                <a:cubicBezTo>
                  <a:pt x="1101" y="348"/>
                  <a:pt x="1034" y="381"/>
                  <a:pt x="934" y="414"/>
                </a:cubicBezTo>
                <a:cubicBezTo>
                  <a:pt x="734" y="481"/>
                  <a:pt x="567" y="581"/>
                  <a:pt x="400" y="715"/>
                </a:cubicBezTo>
                <a:cubicBezTo>
                  <a:pt x="234" y="815"/>
                  <a:pt x="133" y="948"/>
                  <a:pt x="33" y="1115"/>
                </a:cubicBezTo>
                <a:cubicBezTo>
                  <a:pt x="0" y="1182"/>
                  <a:pt x="0" y="1248"/>
                  <a:pt x="0" y="1315"/>
                </a:cubicBezTo>
                <a:cubicBezTo>
                  <a:pt x="33" y="1415"/>
                  <a:pt x="67" y="1482"/>
                  <a:pt x="100" y="1549"/>
                </a:cubicBezTo>
                <a:cubicBezTo>
                  <a:pt x="200" y="1715"/>
                  <a:pt x="334" y="1849"/>
                  <a:pt x="500" y="1915"/>
                </a:cubicBezTo>
                <a:cubicBezTo>
                  <a:pt x="634" y="1982"/>
                  <a:pt x="801" y="2049"/>
                  <a:pt x="967" y="2049"/>
                </a:cubicBezTo>
                <a:cubicBezTo>
                  <a:pt x="1168" y="2082"/>
                  <a:pt x="1368" y="2082"/>
                  <a:pt x="1568" y="2082"/>
                </a:cubicBezTo>
                <a:cubicBezTo>
                  <a:pt x="1601" y="2149"/>
                  <a:pt x="1601" y="2182"/>
                  <a:pt x="1635" y="2216"/>
                </a:cubicBezTo>
                <a:cubicBezTo>
                  <a:pt x="1668" y="2316"/>
                  <a:pt x="1735" y="2416"/>
                  <a:pt x="1801" y="2483"/>
                </a:cubicBezTo>
                <a:cubicBezTo>
                  <a:pt x="1852" y="2559"/>
                  <a:pt x="1981" y="2694"/>
                  <a:pt x="2099" y="2694"/>
                </a:cubicBezTo>
                <a:cubicBezTo>
                  <a:pt x="2135" y="2694"/>
                  <a:pt x="2170" y="2681"/>
                  <a:pt x="2202" y="2649"/>
                </a:cubicBezTo>
                <a:cubicBezTo>
                  <a:pt x="2202" y="2549"/>
                  <a:pt x="2235" y="2449"/>
                  <a:pt x="2235" y="2382"/>
                </a:cubicBezTo>
                <a:cubicBezTo>
                  <a:pt x="2235" y="2316"/>
                  <a:pt x="2268" y="2249"/>
                  <a:pt x="2335" y="2216"/>
                </a:cubicBezTo>
                <a:cubicBezTo>
                  <a:pt x="2335" y="2216"/>
                  <a:pt x="2402" y="2182"/>
                  <a:pt x="2402" y="2149"/>
                </a:cubicBezTo>
                <a:cubicBezTo>
                  <a:pt x="2402" y="2116"/>
                  <a:pt x="2368" y="2049"/>
                  <a:pt x="2335" y="2049"/>
                </a:cubicBezTo>
                <a:cubicBezTo>
                  <a:pt x="2268" y="2016"/>
                  <a:pt x="2202" y="1982"/>
                  <a:pt x="2168" y="1982"/>
                </a:cubicBezTo>
                <a:cubicBezTo>
                  <a:pt x="2235" y="1949"/>
                  <a:pt x="2302" y="1949"/>
                  <a:pt x="2368" y="1915"/>
                </a:cubicBezTo>
                <a:cubicBezTo>
                  <a:pt x="2468" y="1882"/>
                  <a:pt x="2535" y="1849"/>
                  <a:pt x="2635" y="1815"/>
                </a:cubicBezTo>
                <a:cubicBezTo>
                  <a:pt x="2802" y="1682"/>
                  <a:pt x="3002" y="1582"/>
                  <a:pt x="3202" y="1515"/>
                </a:cubicBezTo>
                <a:cubicBezTo>
                  <a:pt x="3252" y="1507"/>
                  <a:pt x="3302" y="1503"/>
                  <a:pt x="3352" y="1503"/>
                </a:cubicBezTo>
                <a:cubicBezTo>
                  <a:pt x="3500" y="1503"/>
                  <a:pt x="3644" y="1540"/>
                  <a:pt x="3769" y="1615"/>
                </a:cubicBezTo>
                <a:cubicBezTo>
                  <a:pt x="3836" y="1682"/>
                  <a:pt x="3903" y="1749"/>
                  <a:pt x="3970" y="1815"/>
                </a:cubicBezTo>
                <a:cubicBezTo>
                  <a:pt x="3997" y="1842"/>
                  <a:pt x="4024" y="1891"/>
                  <a:pt x="4068" y="1891"/>
                </a:cubicBezTo>
                <a:cubicBezTo>
                  <a:pt x="4079" y="1891"/>
                  <a:pt x="4090" y="1888"/>
                  <a:pt x="4103" y="1882"/>
                </a:cubicBezTo>
                <a:cubicBezTo>
                  <a:pt x="4136" y="1882"/>
                  <a:pt x="4136" y="1782"/>
                  <a:pt x="4136" y="1749"/>
                </a:cubicBezTo>
                <a:cubicBezTo>
                  <a:pt x="4136" y="1649"/>
                  <a:pt x="4136" y="1549"/>
                  <a:pt x="4103" y="1448"/>
                </a:cubicBezTo>
                <a:cubicBezTo>
                  <a:pt x="4070" y="1382"/>
                  <a:pt x="4036" y="1315"/>
                  <a:pt x="3970" y="1248"/>
                </a:cubicBezTo>
                <a:cubicBezTo>
                  <a:pt x="3936" y="1215"/>
                  <a:pt x="3936" y="1115"/>
                  <a:pt x="3970" y="1082"/>
                </a:cubicBezTo>
                <a:cubicBezTo>
                  <a:pt x="4003" y="1048"/>
                  <a:pt x="4036" y="1015"/>
                  <a:pt x="4070" y="981"/>
                </a:cubicBezTo>
                <a:cubicBezTo>
                  <a:pt x="4136" y="781"/>
                  <a:pt x="4170" y="615"/>
                  <a:pt x="4136" y="414"/>
                </a:cubicBezTo>
                <a:cubicBezTo>
                  <a:pt x="4070" y="414"/>
                  <a:pt x="3970" y="448"/>
                  <a:pt x="3903" y="548"/>
                </a:cubicBezTo>
                <a:lnTo>
                  <a:pt x="3869" y="581"/>
                </a:lnTo>
                <a:cubicBezTo>
                  <a:pt x="3803" y="615"/>
                  <a:pt x="3736" y="681"/>
                  <a:pt x="3669" y="748"/>
                </a:cubicBezTo>
                <a:cubicBezTo>
                  <a:pt x="3544" y="823"/>
                  <a:pt x="3400" y="861"/>
                  <a:pt x="3252" y="861"/>
                </a:cubicBezTo>
                <a:cubicBezTo>
                  <a:pt x="3202" y="861"/>
                  <a:pt x="3152" y="856"/>
                  <a:pt x="3102" y="848"/>
                </a:cubicBezTo>
                <a:cubicBezTo>
                  <a:pt x="3002" y="815"/>
                  <a:pt x="2902" y="781"/>
                  <a:pt x="2835" y="748"/>
                </a:cubicBezTo>
                <a:cubicBezTo>
                  <a:pt x="2869" y="715"/>
                  <a:pt x="2869" y="648"/>
                  <a:pt x="2869" y="615"/>
                </a:cubicBezTo>
                <a:cubicBezTo>
                  <a:pt x="2835" y="581"/>
                  <a:pt x="2769" y="548"/>
                  <a:pt x="2702" y="514"/>
                </a:cubicBezTo>
                <a:cubicBezTo>
                  <a:pt x="2635" y="481"/>
                  <a:pt x="2535" y="381"/>
                  <a:pt x="2435" y="348"/>
                </a:cubicBezTo>
                <a:cubicBezTo>
                  <a:pt x="2235" y="248"/>
                  <a:pt x="2035" y="181"/>
                  <a:pt x="1868" y="81"/>
                </a:cubicBezTo>
                <a:cubicBezTo>
                  <a:pt x="1795" y="26"/>
                  <a:pt x="1721" y="1"/>
                  <a:pt x="164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7" name="Google Shape;397;p29"/>
          <p:cNvSpPr/>
          <p:nvPr/>
        </p:nvSpPr>
        <p:spPr>
          <a:xfrm>
            <a:off x="11344831" y="5108383"/>
            <a:ext cx="217039" cy="139083"/>
          </a:xfrm>
          <a:custGeom>
            <a:avLst/>
            <a:gdLst/>
            <a:ahLst/>
            <a:cxnLst/>
            <a:rect l="l" t="t" r="r" b="b"/>
            <a:pathLst>
              <a:path w="4204" h="2694" extrusionOk="0">
                <a:moveTo>
                  <a:pt x="1642" y="1"/>
                </a:moveTo>
                <a:cubicBezTo>
                  <a:pt x="1578" y="1"/>
                  <a:pt x="1509" y="17"/>
                  <a:pt x="1434" y="47"/>
                </a:cubicBezTo>
                <a:cubicBezTo>
                  <a:pt x="1368" y="81"/>
                  <a:pt x="1301" y="147"/>
                  <a:pt x="1268" y="214"/>
                </a:cubicBezTo>
                <a:cubicBezTo>
                  <a:pt x="1234" y="247"/>
                  <a:pt x="1201" y="281"/>
                  <a:pt x="1168" y="347"/>
                </a:cubicBezTo>
                <a:cubicBezTo>
                  <a:pt x="1101" y="347"/>
                  <a:pt x="1001" y="381"/>
                  <a:pt x="934" y="414"/>
                </a:cubicBezTo>
                <a:cubicBezTo>
                  <a:pt x="734" y="481"/>
                  <a:pt x="567" y="581"/>
                  <a:pt x="400" y="714"/>
                </a:cubicBezTo>
                <a:cubicBezTo>
                  <a:pt x="234" y="814"/>
                  <a:pt x="133" y="981"/>
                  <a:pt x="33" y="1148"/>
                </a:cubicBezTo>
                <a:cubicBezTo>
                  <a:pt x="0" y="1181"/>
                  <a:pt x="0" y="1248"/>
                  <a:pt x="0" y="1315"/>
                </a:cubicBezTo>
                <a:cubicBezTo>
                  <a:pt x="33" y="1415"/>
                  <a:pt x="67" y="1482"/>
                  <a:pt x="100" y="1548"/>
                </a:cubicBezTo>
                <a:cubicBezTo>
                  <a:pt x="200" y="1715"/>
                  <a:pt x="334" y="1849"/>
                  <a:pt x="500" y="1915"/>
                </a:cubicBezTo>
                <a:cubicBezTo>
                  <a:pt x="634" y="1982"/>
                  <a:pt x="801" y="2049"/>
                  <a:pt x="967" y="2049"/>
                </a:cubicBezTo>
                <a:cubicBezTo>
                  <a:pt x="1168" y="2082"/>
                  <a:pt x="1368" y="2082"/>
                  <a:pt x="1568" y="2082"/>
                </a:cubicBezTo>
                <a:cubicBezTo>
                  <a:pt x="1601" y="2149"/>
                  <a:pt x="1601" y="2182"/>
                  <a:pt x="1635" y="2215"/>
                </a:cubicBezTo>
                <a:cubicBezTo>
                  <a:pt x="1668" y="2316"/>
                  <a:pt x="1735" y="2416"/>
                  <a:pt x="1801" y="2482"/>
                </a:cubicBezTo>
                <a:cubicBezTo>
                  <a:pt x="1852" y="2559"/>
                  <a:pt x="1981" y="2694"/>
                  <a:pt x="2099" y="2694"/>
                </a:cubicBezTo>
                <a:cubicBezTo>
                  <a:pt x="2135" y="2694"/>
                  <a:pt x="2170" y="2681"/>
                  <a:pt x="2202" y="2649"/>
                </a:cubicBezTo>
                <a:cubicBezTo>
                  <a:pt x="2235" y="2582"/>
                  <a:pt x="2268" y="2482"/>
                  <a:pt x="2268" y="2416"/>
                </a:cubicBezTo>
                <a:cubicBezTo>
                  <a:pt x="2302" y="2349"/>
                  <a:pt x="2335" y="2282"/>
                  <a:pt x="2402" y="2249"/>
                </a:cubicBezTo>
                <a:cubicBezTo>
                  <a:pt x="2402" y="2249"/>
                  <a:pt x="2468" y="2215"/>
                  <a:pt x="2468" y="2182"/>
                </a:cubicBezTo>
                <a:cubicBezTo>
                  <a:pt x="2468" y="2149"/>
                  <a:pt x="2435" y="2115"/>
                  <a:pt x="2402" y="2082"/>
                </a:cubicBezTo>
                <a:cubicBezTo>
                  <a:pt x="2335" y="2082"/>
                  <a:pt x="2268" y="2049"/>
                  <a:pt x="2235" y="2015"/>
                </a:cubicBezTo>
                <a:cubicBezTo>
                  <a:pt x="2302" y="2015"/>
                  <a:pt x="2368" y="1982"/>
                  <a:pt x="2435" y="1982"/>
                </a:cubicBezTo>
                <a:cubicBezTo>
                  <a:pt x="2535" y="1949"/>
                  <a:pt x="2602" y="1915"/>
                  <a:pt x="2669" y="1849"/>
                </a:cubicBezTo>
                <a:cubicBezTo>
                  <a:pt x="2869" y="1715"/>
                  <a:pt x="3069" y="1648"/>
                  <a:pt x="3269" y="1582"/>
                </a:cubicBezTo>
                <a:cubicBezTo>
                  <a:pt x="3319" y="1573"/>
                  <a:pt x="3369" y="1569"/>
                  <a:pt x="3419" y="1569"/>
                </a:cubicBezTo>
                <a:cubicBezTo>
                  <a:pt x="3567" y="1569"/>
                  <a:pt x="3711" y="1607"/>
                  <a:pt x="3836" y="1682"/>
                </a:cubicBezTo>
                <a:cubicBezTo>
                  <a:pt x="3903" y="1715"/>
                  <a:pt x="3970" y="1782"/>
                  <a:pt x="4036" y="1882"/>
                </a:cubicBezTo>
                <a:cubicBezTo>
                  <a:pt x="4063" y="1909"/>
                  <a:pt x="4090" y="1958"/>
                  <a:pt x="4135" y="1958"/>
                </a:cubicBezTo>
                <a:cubicBezTo>
                  <a:pt x="4145" y="1958"/>
                  <a:pt x="4157" y="1955"/>
                  <a:pt x="4170" y="1949"/>
                </a:cubicBezTo>
                <a:cubicBezTo>
                  <a:pt x="4203" y="1915"/>
                  <a:pt x="4203" y="1815"/>
                  <a:pt x="4203" y="1782"/>
                </a:cubicBezTo>
                <a:cubicBezTo>
                  <a:pt x="4203" y="1682"/>
                  <a:pt x="4170" y="1548"/>
                  <a:pt x="4103" y="1482"/>
                </a:cubicBezTo>
                <a:cubicBezTo>
                  <a:pt x="4070" y="1382"/>
                  <a:pt x="4036" y="1315"/>
                  <a:pt x="3970" y="1248"/>
                </a:cubicBezTo>
                <a:cubicBezTo>
                  <a:pt x="3936" y="1215"/>
                  <a:pt x="3936" y="1115"/>
                  <a:pt x="3970" y="1081"/>
                </a:cubicBezTo>
                <a:cubicBezTo>
                  <a:pt x="4003" y="1048"/>
                  <a:pt x="4036" y="1015"/>
                  <a:pt x="4070" y="981"/>
                </a:cubicBezTo>
                <a:cubicBezTo>
                  <a:pt x="4136" y="781"/>
                  <a:pt x="4170" y="614"/>
                  <a:pt x="4136" y="414"/>
                </a:cubicBezTo>
                <a:cubicBezTo>
                  <a:pt x="4070" y="414"/>
                  <a:pt x="3970" y="448"/>
                  <a:pt x="3903" y="548"/>
                </a:cubicBezTo>
                <a:lnTo>
                  <a:pt x="3869" y="581"/>
                </a:lnTo>
                <a:cubicBezTo>
                  <a:pt x="3803" y="648"/>
                  <a:pt x="3736" y="681"/>
                  <a:pt x="3669" y="748"/>
                </a:cubicBezTo>
                <a:cubicBezTo>
                  <a:pt x="3544" y="823"/>
                  <a:pt x="3400" y="860"/>
                  <a:pt x="3252" y="860"/>
                </a:cubicBezTo>
                <a:cubicBezTo>
                  <a:pt x="3202" y="860"/>
                  <a:pt x="3152" y="856"/>
                  <a:pt x="3102" y="848"/>
                </a:cubicBezTo>
                <a:cubicBezTo>
                  <a:pt x="3002" y="814"/>
                  <a:pt x="2902" y="781"/>
                  <a:pt x="2835" y="748"/>
                </a:cubicBezTo>
                <a:cubicBezTo>
                  <a:pt x="2869" y="714"/>
                  <a:pt x="2869" y="681"/>
                  <a:pt x="2869" y="614"/>
                </a:cubicBezTo>
                <a:cubicBezTo>
                  <a:pt x="2835" y="581"/>
                  <a:pt x="2769" y="548"/>
                  <a:pt x="2702" y="514"/>
                </a:cubicBezTo>
                <a:cubicBezTo>
                  <a:pt x="2635" y="481"/>
                  <a:pt x="2535" y="381"/>
                  <a:pt x="2435" y="347"/>
                </a:cubicBezTo>
                <a:cubicBezTo>
                  <a:pt x="2235" y="247"/>
                  <a:pt x="2035" y="181"/>
                  <a:pt x="1868" y="81"/>
                </a:cubicBezTo>
                <a:cubicBezTo>
                  <a:pt x="1795" y="26"/>
                  <a:pt x="1721" y="1"/>
                  <a:pt x="164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8" name="Google Shape;398;p29"/>
          <p:cNvSpPr/>
          <p:nvPr/>
        </p:nvSpPr>
        <p:spPr>
          <a:xfrm>
            <a:off x="1867198" y="4969283"/>
            <a:ext cx="217039" cy="139083"/>
          </a:xfrm>
          <a:custGeom>
            <a:avLst/>
            <a:gdLst/>
            <a:ahLst/>
            <a:cxnLst/>
            <a:rect l="l" t="t" r="r" b="b"/>
            <a:pathLst>
              <a:path w="4204" h="2694" extrusionOk="0">
                <a:moveTo>
                  <a:pt x="1642" y="1"/>
                </a:moveTo>
                <a:cubicBezTo>
                  <a:pt x="1578" y="1"/>
                  <a:pt x="1509" y="17"/>
                  <a:pt x="1434" y="47"/>
                </a:cubicBezTo>
                <a:cubicBezTo>
                  <a:pt x="1368" y="81"/>
                  <a:pt x="1301" y="147"/>
                  <a:pt x="1268" y="214"/>
                </a:cubicBezTo>
                <a:cubicBezTo>
                  <a:pt x="1234" y="247"/>
                  <a:pt x="1201" y="281"/>
                  <a:pt x="1168" y="347"/>
                </a:cubicBezTo>
                <a:cubicBezTo>
                  <a:pt x="1101" y="347"/>
                  <a:pt x="1001" y="381"/>
                  <a:pt x="934" y="414"/>
                </a:cubicBezTo>
                <a:cubicBezTo>
                  <a:pt x="734" y="481"/>
                  <a:pt x="567" y="581"/>
                  <a:pt x="400" y="714"/>
                </a:cubicBezTo>
                <a:cubicBezTo>
                  <a:pt x="234" y="814"/>
                  <a:pt x="133" y="981"/>
                  <a:pt x="33" y="1148"/>
                </a:cubicBezTo>
                <a:cubicBezTo>
                  <a:pt x="0" y="1181"/>
                  <a:pt x="0" y="1248"/>
                  <a:pt x="0" y="1315"/>
                </a:cubicBezTo>
                <a:cubicBezTo>
                  <a:pt x="33" y="1415"/>
                  <a:pt x="67" y="1482"/>
                  <a:pt x="100" y="1548"/>
                </a:cubicBezTo>
                <a:cubicBezTo>
                  <a:pt x="200" y="1715"/>
                  <a:pt x="334" y="1849"/>
                  <a:pt x="500" y="1915"/>
                </a:cubicBezTo>
                <a:cubicBezTo>
                  <a:pt x="634" y="1982"/>
                  <a:pt x="801" y="2049"/>
                  <a:pt x="967" y="2049"/>
                </a:cubicBezTo>
                <a:cubicBezTo>
                  <a:pt x="1168" y="2082"/>
                  <a:pt x="1368" y="2082"/>
                  <a:pt x="1568" y="2082"/>
                </a:cubicBezTo>
                <a:cubicBezTo>
                  <a:pt x="1601" y="2149"/>
                  <a:pt x="1601" y="2182"/>
                  <a:pt x="1635" y="2215"/>
                </a:cubicBezTo>
                <a:cubicBezTo>
                  <a:pt x="1668" y="2316"/>
                  <a:pt x="1735" y="2416"/>
                  <a:pt x="1801" y="2482"/>
                </a:cubicBezTo>
                <a:cubicBezTo>
                  <a:pt x="1852" y="2559"/>
                  <a:pt x="1981" y="2694"/>
                  <a:pt x="2099" y="2694"/>
                </a:cubicBezTo>
                <a:cubicBezTo>
                  <a:pt x="2135" y="2694"/>
                  <a:pt x="2170" y="2681"/>
                  <a:pt x="2202" y="2649"/>
                </a:cubicBezTo>
                <a:cubicBezTo>
                  <a:pt x="2235" y="2582"/>
                  <a:pt x="2268" y="2482"/>
                  <a:pt x="2268" y="2416"/>
                </a:cubicBezTo>
                <a:cubicBezTo>
                  <a:pt x="2302" y="2349"/>
                  <a:pt x="2335" y="2282"/>
                  <a:pt x="2402" y="2249"/>
                </a:cubicBezTo>
                <a:cubicBezTo>
                  <a:pt x="2402" y="2249"/>
                  <a:pt x="2468" y="2215"/>
                  <a:pt x="2468" y="2182"/>
                </a:cubicBezTo>
                <a:cubicBezTo>
                  <a:pt x="2468" y="2149"/>
                  <a:pt x="2435" y="2115"/>
                  <a:pt x="2402" y="2082"/>
                </a:cubicBezTo>
                <a:cubicBezTo>
                  <a:pt x="2335" y="2082"/>
                  <a:pt x="2268" y="2049"/>
                  <a:pt x="2235" y="2015"/>
                </a:cubicBezTo>
                <a:cubicBezTo>
                  <a:pt x="2302" y="2015"/>
                  <a:pt x="2368" y="1982"/>
                  <a:pt x="2435" y="1982"/>
                </a:cubicBezTo>
                <a:cubicBezTo>
                  <a:pt x="2535" y="1949"/>
                  <a:pt x="2602" y="1915"/>
                  <a:pt x="2669" y="1849"/>
                </a:cubicBezTo>
                <a:cubicBezTo>
                  <a:pt x="2869" y="1715"/>
                  <a:pt x="3069" y="1648"/>
                  <a:pt x="3269" y="1582"/>
                </a:cubicBezTo>
                <a:cubicBezTo>
                  <a:pt x="3319" y="1573"/>
                  <a:pt x="3369" y="1569"/>
                  <a:pt x="3419" y="1569"/>
                </a:cubicBezTo>
                <a:cubicBezTo>
                  <a:pt x="3567" y="1569"/>
                  <a:pt x="3711" y="1607"/>
                  <a:pt x="3836" y="1682"/>
                </a:cubicBezTo>
                <a:cubicBezTo>
                  <a:pt x="3903" y="1715"/>
                  <a:pt x="3970" y="1782"/>
                  <a:pt x="4036" y="1882"/>
                </a:cubicBezTo>
                <a:cubicBezTo>
                  <a:pt x="4063" y="1909"/>
                  <a:pt x="4090" y="1958"/>
                  <a:pt x="4135" y="1958"/>
                </a:cubicBezTo>
                <a:cubicBezTo>
                  <a:pt x="4145" y="1958"/>
                  <a:pt x="4157" y="1955"/>
                  <a:pt x="4170" y="1949"/>
                </a:cubicBezTo>
                <a:cubicBezTo>
                  <a:pt x="4203" y="1915"/>
                  <a:pt x="4203" y="1815"/>
                  <a:pt x="4203" y="1782"/>
                </a:cubicBezTo>
                <a:cubicBezTo>
                  <a:pt x="4203" y="1682"/>
                  <a:pt x="4170" y="1548"/>
                  <a:pt x="4103" y="1482"/>
                </a:cubicBezTo>
                <a:cubicBezTo>
                  <a:pt x="4070" y="1382"/>
                  <a:pt x="4036" y="1315"/>
                  <a:pt x="3970" y="1248"/>
                </a:cubicBezTo>
                <a:cubicBezTo>
                  <a:pt x="3936" y="1215"/>
                  <a:pt x="3936" y="1115"/>
                  <a:pt x="3970" y="1081"/>
                </a:cubicBezTo>
                <a:cubicBezTo>
                  <a:pt x="4003" y="1048"/>
                  <a:pt x="4036" y="1015"/>
                  <a:pt x="4070" y="981"/>
                </a:cubicBezTo>
                <a:cubicBezTo>
                  <a:pt x="4136" y="781"/>
                  <a:pt x="4170" y="614"/>
                  <a:pt x="4136" y="414"/>
                </a:cubicBezTo>
                <a:cubicBezTo>
                  <a:pt x="4070" y="414"/>
                  <a:pt x="3970" y="448"/>
                  <a:pt x="3903" y="548"/>
                </a:cubicBezTo>
                <a:lnTo>
                  <a:pt x="3869" y="581"/>
                </a:lnTo>
                <a:cubicBezTo>
                  <a:pt x="3803" y="648"/>
                  <a:pt x="3736" y="681"/>
                  <a:pt x="3669" y="748"/>
                </a:cubicBezTo>
                <a:cubicBezTo>
                  <a:pt x="3544" y="823"/>
                  <a:pt x="3400" y="860"/>
                  <a:pt x="3252" y="860"/>
                </a:cubicBezTo>
                <a:cubicBezTo>
                  <a:pt x="3202" y="860"/>
                  <a:pt x="3152" y="856"/>
                  <a:pt x="3102" y="848"/>
                </a:cubicBezTo>
                <a:cubicBezTo>
                  <a:pt x="3002" y="814"/>
                  <a:pt x="2902" y="781"/>
                  <a:pt x="2835" y="748"/>
                </a:cubicBezTo>
                <a:cubicBezTo>
                  <a:pt x="2869" y="714"/>
                  <a:pt x="2869" y="681"/>
                  <a:pt x="2869" y="614"/>
                </a:cubicBezTo>
                <a:cubicBezTo>
                  <a:pt x="2835" y="581"/>
                  <a:pt x="2769" y="548"/>
                  <a:pt x="2702" y="514"/>
                </a:cubicBezTo>
                <a:cubicBezTo>
                  <a:pt x="2635" y="481"/>
                  <a:pt x="2535" y="381"/>
                  <a:pt x="2435" y="347"/>
                </a:cubicBezTo>
                <a:cubicBezTo>
                  <a:pt x="2235" y="247"/>
                  <a:pt x="2035" y="181"/>
                  <a:pt x="1868" y="81"/>
                </a:cubicBezTo>
                <a:cubicBezTo>
                  <a:pt x="1795" y="26"/>
                  <a:pt x="1721" y="1"/>
                  <a:pt x="164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9" name="Google Shape;399;p29"/>
          <p:cNvSpPr/>
          <p:nvPr/>
        </p:nvSpPr>
        <p:spPr>
          <a:xfrm flipH="1">
            <a:off x="10078819" y="6138659"/>
            <a:ext cx="215283" cy="139083"/>
          </a:xfrm>
          <a:custGeom>
            <a:avLst/>
            <a:gdLst/>
            <a:ahLst/>
            <a:cxnLst/>
            <a:rect l="l" t="t" r="r" b="b"/>
            <a:pathLst>
              <a:path w="4170" h="2694" extrusionOk="0">
                <a:moveTo>
                  <a:pt x="1642" y="1"/>
                </a:moveTo>
                <a:cubicBezTo>
                  <a:pt x="1578" y="1"/>
                  <a:pt x="1509" y="17"/>
                  <a:pt x="1434" y="47"/>
                </a:cubicBezTo>
                <a:cubicBezTo>
                  <a:pt x="1368" y="81"/>
                  <a:pt x="1301" y="148"/>
                  <a:pt x="1268" y="214"/>
                </a:cubicBezTo>
                <a:cubicBezTo>
                  <a:pt x="1234" y="248"/>
                  <a:pt x="1201" y="281"/>
                  <a:pt x="1168" y="348"/>
                </a:cubicBezTo>
                <a:cubicBezTo>
                  <a:pt x="1101" y="348"/>
                  <a:pt x="1034" y="381"/>
                  <a:pt x="934" y="414"/>
                </a:cubicBezTo>
                <a:cubicBezTo>
                  <a:pt x="734" y="481"/>
                  <a:pt x="567" y="581"/>
                  <a:pt x="400" y="715"/>
                </a:cubicBezTo>
                <a:cubicBezTo>
                  <a:pt x="234" y="815"/>
                  <a:pt x="133" y="948"/>
                  <a:pt x="33" y="1115"/>
                </a:cubicBezTo>
                <a:cubicBezTo>
                  <a:pt x="0" y="1182"/>
                  <a:pt x="0" y="1248"/>
                  <a:pt x="0" y="1315"/>
                </a:cubicBezTo>
                <a:cubicBezTo>
                  <a:pt x="33" y="1415"/>
                  <a:pt x="67" y="1482"/>
                  <a:pt x="100" y="1549"/>
                </a:cubicBezTo>
                <a:cubicBezTo>
                  <a:pt x="200" y="1715"/>
                  <a:pt x="334" y="1849"/>
                  <a:pt x="500" y="1915"/>
                </a:cubicBezTo>
                <a:cubicBezTo>
                  <a:pt x="634" y="1982"/>
                  <a:pt x="801" y="2049"/>
                  <a:pt x="967" y="2049"/>
                </a:cubicBezTo>
                <a:cubicBezTo>
                  <a:pt x="1168" y="2082"/>
                  <a:pt x="1368" y="2082"/>
                  <a:pt x="1568" y="2082"/>
                </a:cubicBezTo>
                <a:cubicBezTo>
                  <a:pt x="1601" y="2149"/>
                  <a:pt x="1601" y="2182"/>
                  <a:pt x="1635" y="2216"/>
                </a:cubicBezTo>
                <a:cubicBezTo>
                  <a:pt x="1668" y="2316"/>
                  <a:pt x="1735" y="2416"/>
                  <a:pt x="1801" y="2483"/>
                </a:cubicBezTo>
                <a:cubicBezTo>
                  <a:pt x="1852" y="2559"/>
                  <a:pt x="1981" y="2694"/>
                  <a:pt x="2099" y="2694"/>
                </a:cubicBezTo>
                <a:cubicBezTo>
                  <a:pt x="2135" y="2694"/>
                  <a:pt x="2170" y="2681"/>
                  <a:pt x="2202" y="2649"/>
                </a:cubicBezTo>
                <a:cubicBezTo>
                  <a:pt x="2202" y="2549"/>
                  <a:pt x="2235" y="2449"/>
                  <a:pt x="2235" y="2382"/>
                </a:cubicBezTo>
                <a:cubicBezTo>
                  <a:pt x="2235" y="2316"/>
                  <a:pt x="2268" y="2249"/>
                  <a:pt x="2335" y="2216"/>
                </a:cubicBezTo>
                <a:cubicBezTo>
                  <a:pt x="2335" y="2216"/>
                  <a:pt x="2402" y="2182"/>
                  <a:pt x="2402" y="2149"/>
                </a:cubicBezTo>
                <a:cubicBezTo>
                  <a:pt x="2402" y="2116"/>
                  <a:pt x="2368" y="2049"/>
                  <a:pt x="2335" y="2049"/>
                </a:cubicBezTo>
                <a:cubicBezTo>
                  <a:pt x="2268" y="2016"/>
                  <a:pt x="2202" y="1982"/>
                  <a:pt x="2168" y="1982"/>
                </a:cubicBezTo>
                <a:cubicBezTo>
                  <a:pt x="2235" y="1949"/>
                  <a:pt x="2302" y="1949"/>
                  <a:pt x="2368" y="1915"/>
                </a:cubicBezTo>
                <a:cubicBezTo>
                  <a:pt x="2468" y="1882"/>
                  <a:pt x="2535" y="1849"/>
                  <a:pt x="2635" y="1815"/>
                </a:cubicBezTo>
                <a:cubicBezTo>
                  <a:pt x="2802" y="1682"/>
                  <a:pt x="3002" y="1582"/>
                  <a:pt x="3202" y="1515"/>
                </a:cubicBezTo>
                <a:cubicBezTo>
                  <a:pt x="3252" y="1507"/>
                  <a:pt x="3302" y="1503"/>
                  <a:pt x="3352" y="1503"/>
                </a:cubicBezTo>
                <a:cubicBezTo>
                  <a:pt x="3500" y="1503"/>
                  <a:pt x="3644" y="1540"/>
                  <a:pt x="3769" y="1615"/>
                </a:cubicBezTo>
                <a:cubicBezTo>
                  <a:pt x="3836" y="1682"/>
                  <a:pt x="3903" y="1749"/>
                  <a:pt x="3970" y="1815"/>
                </a:cubicBezTo>
                <a:cubicBezTo>
                  <a:pt x="3997" y="1842"/>
                  <a:pt x="4024" y="1891"/>
                  <a:pt x="4068" y="1891"/>
                </a:cubicBezTo>
                <a:cubicBezTo>
                  <a:pt x="4079" y="1891"/>
                  <a:pt x="4090" y="1888"/>
                  <a:pt x="4103" y="1882"/>
                </a:cubicBezTo>
                <a:cubicBezTo>
                  <a:pt x="4136" y="1882"/>
                  <a:pt x="4136" y="1782"/>
                  <a:pt x="4136" y="1749"/>
                </a:cubicBezTo>
                <a:cubicBezTo>
                  <a:pt x="4136" y="1649"/>
                  <a:pt x="4136" y="1549"/>
                  <a:pt x="4103" y="1448"/>
                </a:cubicBezTo>
                <a:cubicBezTo>
                  <a:pt x="4070" y="1382"/>
                  <a:pt x="4036" y="1315"/>
                  <a:pt x="3970" y="1248"/>
                </a:cubicBezTo>
                <a:cubicBezTo>
                  <a:pt x="3936" y="1215"/>
                  <a:pt x="3936" y="1115"/>
                  <a:pt x="3970" y="1082"/>
                </a:cubicBezTo>
                <a:cubicBezTo>
                  <a:pt x="4003" y="1048"/>
                  <a:pt x="4036" y="1015"/>
                  <a:pt x="4070" y="981"/>
                </a:cubicBezTo>
                <a:cubicBezTo>
                  <a:pt x="4136" y="781"/>
                  <a:pt x="4170" y="615"/>
                  <a:pt x="4136" y="414"/>
                </a:cubicBezTo>
                <a:cubicBezTo>
                  <a:pt x="4070" y="414"/>
                  <a:pt x="3970" y="448"/>
                  <a:pt x="3903" y="548"/>
                </a:cubicBezTo>
                <a:lnTo>
                  <a:pt x="3869" y="581"/>
                </a:lnTo>
                <a:cubicBezTo>
                  <a:pt x="3803" y="615"/>
                  <a:pt x="3736" y="681"/>
                  <a:pt x="3669" y="748"/>
                </a:cubicBezTo>
                <a:cubicBezTo>
                  <a:pt x="3544" y="823"/>
                  <a:pt x="3400" y="861"/>
                  <a:pt x="3252" y="861"/>
                </a:cubicBezTo>
                <a:cubicBezTo>
                  <a:pt x="3202" y="861"/>
                  <a:pt x="3152" y="856"/>
                  <a:pt x="3102" y="848"/>
                </a:cubicBezTo>
                <a:cubicBezTo>
                  <a:pt x="3002" y="815"/>
                  <a:pt x="2902" y="781"/>
                  <a:pt x="2835" y="748"/>
                </a:cubicBezTo>
                <a:cubicBezTo>
                  <a:pt x="2869" y="715"/>
                  <a:pt x="2869" y="648"/>
                  <a:pt x="2869" y="615"/>
                </a:cubicBezTo>
                <a:cubicBezTo>
                  <a:pt x="2835" y="581"/>
                  <a:pt x="2769" y="548"/>
                  <a:pt x="2702" y="514"/>
                </a:cubicBezTo>
                <a:cubicBezTo>
                  <a:pt x="2635" y="481"/>
                  <a:pt x="2535" y="381"/>
                  <a:pt x="2435" y="348"/>
                </a:cubicBezTo>
                <a:cubicBezTo>
                  <a:pt x="2235" y="248"/>
                  <a:pt x="2035" y="181"/>
                  <a:pt x="1868" y="81"/>
                </a:cubicBezTo>
                <a:cubicBezTo>
                  <a:pt x="1795" y="26"/>
                  <a:pt x="1721" y="1"/>
                  <a:pt x="164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0" name="Google Shape;400;p29"/>
          <p:cNvSpPr/>
          <p:nvPr/>
        </p:nvSpPr>
        <p:spPr>
          <a:xfrm>
            <a:off x="11686661" y="6331633"/>
            <a:ext cx="3187891" cy="44256"/>
          </a:xfrm>
          <a:custGeom>
            <a:avLst/>
            <a:gdLst/>
            <a:ahLst/>
            <a:cxnLst/>
            <a:rect l="l" t="t" r="r" b="b"/>
            <a:pathLst>
              <a:path w="35728" h="496" extrusionOk="0">
                <a:moveTo>
                  <a:pt x="17871" y="0"/>
                </a:moveTo>
                <a:cubicBezTo>
                  <a:pt x="8001" y="0"/>
                  <a:pt x="0" y="248"/>
                  <a:pt x="0" y="248"/>
                </a:cubicBezTo>
                <a:cubicBezTo>
                  <a:pt x="0" y="248"/>
                  <a:pt x="8001" y="495"/>
                  <a:pt x="17871" y="495"/>
                </a:cubicBezTo>
                <a:cubicBezTo>
                  <a:pt x="27727" y="495"/>
                  <a:pt x="35727" y="248"/>
                  <a:pt x="35727" y="248"/>
                </a:cubicBezTo>
                <a:cubicBezTo>
                  <a:pt x="35727" y="248"/>
                  <a:pt x="27741" y="0"/>
                  <a:pt x="17871" y="0"/>
                </a:cubicBezTo>
                <a:close/>
              </a:path>
            </a:pathLst>
          </a:custGeom>
          <a:solidFill>
            <a:srgbClr val="E0F7F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1" name="Google Shape;401;p29"/>
          <p:cNvSpPr/>
          <p:nvPr/>
        </p:nvSpPr>
        <p:spPr>
          <a:xfrm>
            <a:off x="10629311" y="4388002"/>
            <a:ext cx="6389253" cy="43007"/>
          </a:xfrm>
          <a:custGeom>
            <a:avLst/>
            <a:gdLst/>
            <a:ahLst/>
            <a:cxnLst/>
            <a:rect l="l" t="t" r="r" b="b"/>
            <a:pathLst>
              <a:path w="71607" h="482" extrusionOk="0">
                <a:moveTo>
                  <a:pt x="35796" y="1"/>
                </a:moveTo>
                <a:cubicBezTo>
                  <a:pt x="16029" y="1"/>
                  <a:pt x="0" y="248"/>
                  <a:pt x="0" y="248"/>
                </a:cubicBezTo>
                <a:cubicBezTo>
                  <a:pt x="0" y="248"/>
                  <a:pt x="16029" y="482"/>
                  <a:pt x="35796" y="482"/>
                </a:cubicBezTo>
                <a:cubicBezTo>
                  <a:pt x="55578" y="482"/>
                  <a:pt x="71606" y="248"/>
                  <a:pt x="71606" y="248"/>
                </a:cubicBezTo>
                <a:cubicBezTo>
                  <a:pt x="71606" y="248"/>
                  <a:pt x="55578" y="1"/>
                  <a:pt x="35796" y="1"/>
                </a:cubicBezTo>
                <a:close/>
              </a:path>
            </a:pathLst>
          </a:custGeom>
          <a:solidFill>
            <a:srgbClr val="E0F7F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2" name="Google Shape;402;p29"/>
          <p:cNvSpPr/>
          <p:nvPr/>
        </p:nvSpPr>
        <p:spPr>
          <a:xfrm>
            <a:off x="-3809952" y="6291182"/>
            <a:ext cx="9521824" cy="125185"/>
          </a:xfrm>
          <a:custGeom>
            <a:avLst/>
            <a:gdLst/>
            <a:ahLst/>
            <a:cxnLst/>
            <a:rect l="l" t="t" r="r" b="b"/>
            <a:pathLst>
              <a:path w="106715" h="1403" extrusionOk="0">
                <a:moveTo>
                  <a:pt x="53365" y="1"/>
                </a:moveTo>
                <a:cubicBezTo>
                  <a:pt x="23892" y="1"/>
                  <a:pt x="0" y="702"/>
                  <a:pt x="0" y="702"/>
                </a:cubicBezTo>
                <a:cubicBezTo>
                  <a:pt x="0" y="702"/>
                  <a:pt x="23892" y="1403"/>
                  <a:pt x="53365" y="1403"/>
                </a:cubicBezTo>
                <a:cubicBezTo>
                  <a:pt x="82837" y="1403"/>
                  <a:pt x="106715" y="702"/>
                  <a:pt x="106715" y="702"/>
                </a:cubicBezTo>
                <a:cubicBezTo>
                  <a:pt x="106715" y="702"/>
                  <a:pt x="82837" y="1"/>
                  <a:pt x="5336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42328045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 preserve="1">
  <p:cSld name="Title and text 4"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30"/>
          <p:cNvSpPr txBox="1">
            <a:spLocks noGrp="1"/>
          </p:cNvSpPr>
          <p:nvPr>
            <p:ph type="subTitle" idx="1"/>
          </p:nvPr>
        </p:nvSpPr>
        <p:spPr>
          <a:xfrm>
            <a:off x="3496200" y="5247467"/>
            <a:ext cx="5199600" cy="8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5" name="Google Shape;405;p30"/>
          <p:cNvSpPr txBox="1">
            <a:spLocks noGrp="1"/>
          </p:cNvSpPr>
          <p:nvPr>
            <p:ph type="title"/>
          </p:nvPr>
        </p:nvSpPr>
        <p:spPr>
          <a:xfrm>
            <a:off x="950967" y="716800"/>
            <a:ext cx="7362000" cy="57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406" name="Google Shape;406;p30"/>
          <p:cNvSpPr/>
          <p:nvPr/>
        </p:nvSpPr>
        <p:spPr>
          <a:xfrm>
            <a:off x="1100" y="3663500"/>
            <a:ext cx="12192085" cy="3194517"/>
          </a:xfrm>
          <a:custGeom>
            <a:avLst/>
            <a:gdLst/>
            <a:ahLst/>
            <a:cxnLst/>
            <a:rect l="l" t="t" r="r" b="b"/>
            <a:pathLst>
              <a:path w="208483" h="100173" extrusionOk="0">
                <a:moveTo>
                  <a:pt x="0" y="1"/>
                </a:moveTo>
                <a:lnTo>
                  <a:pt x="208482" y="1"/>
                </a:lnTo>
                <a:lnTo>
                  <a:pt x="208482" y="100172"/>
                </a:lnTo>
                <a:lnTo>
                  <a:pt x="0" y="100172"/>
                </a:lnTo>
                <a:close/>
              </a:path>
            </a:pathLst>
          </a:custGeom>
          <a:gradFill>
            <a:gsLst>
              <a:gs pos="0">
                <a:srgbClr val="D0F3FF">
                  <a:alpha val="32549"/>
                </a:srgbClr>
              </a:gs>
              <a:gs pos="50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07" name="Google Shape;407;p30"/>
          <p:cNvGrpSpPr/>
          <p:nvPr/>
        </p:nvGrpSpPr>
        <p:grpSpPr>
          <a:xfrm>
            <a:off x="569282" y="2053551"/>
            <a:ext cx="2062372" cy="3219488"/>
            <a:chOff x="259775" y="1853100"/>
            <a:chExt cx="1145932" cy="1789002"/>
          </a:xfrm>
        </p:grpSpPr>
        <p:sp>
          <p:nvSpPr>
            <p:cNvPr id="408" name="Google Shape;408;p30"/>
            <p:cNvSpPr/>
            <p:nvPr/>
          </p:nvSpPr>
          <p:spPr>
            <a:xfrm>
              <a:off x="259775" y="1853100"/>
              <a:ext cx="1145932" cy="894495"/>
            </a:xfrm>
            <a:custGeom>
              <a:avLst/>
              <a:gdLst/>
              <a:ahLst/>
              <a:cxnLst/>
              <a:rect l="l" t="t" r="r" b="b"/>
              <a:pathLst>
                <a:path w="59444" h="46401" extrusionOk="0">
                  <a:moveTo>
                    <a:pt x="26486" y="0"/>
                  </a:moveTo>
                  <a:lnTo>
                    <a:pt x="16046" y="10441"/>
                  </a:lnTo>
                  <a:lnTo>
                    <a:pt x="10008" y="23917"/>
                  </a:lnTo>
                  <a:lnTo>
                    <a:pt x="7173" y="40663"/>
                  </a:lnTo>
                  <a:lnTo>
                    <a:pt x="1" y="46400"/>
                  </a:lnTo>
                  <a:lnTo>
                    <a:pt x="59443" y="46400"/>
                  </a:lnTo>
                  <a:lnTo>
                    <a:pt x="52338" y="40663"/>
                  </a:lnTo>
                  <a:lnTo>
                    <a:pt x="49169" y="30389"/>
                  </a:lnTo>
                  <a:lnTo>
                    <a:pt x="41897" y="28187"/>
                  </a:lnTo>
                  <a:lnTo>
                    <a:pt x="35359" y="26586"/>
                  </a:lnTo>
                  <a:lnTo>
                    <a:pt x="32858" y="6538"/>
                  </a:lnTo>
                  <a:lnTo>
                    <a:pt x="264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" name="Google Shape;409;p30"/>
            <p:cNvSpPr/>
            <p:nvPr/>
          </p:nvSpPr>
          <p:spPr>
            <a:xfrm>
              <a:off x="259775" y="1853100"/>
              <a:ext cx="810908" cy="894495"/>
            </a:xfrm>
            <a:custGeom>
              <a:avLst/>
              <a:gdLst/>
              <a:ahLst/>
              <a:cxnLst/>
              <a:rect l="l" t="t" r="r" b="b"/>
              <a:pathLst>
                <a:path w="42065" h="46401" extrusionOk="0">
                  <a:moveTo>
                    <a:pt x="26486" y="0"/>
                  </a:moveTo>
                  <a:lnTo>
                    <a:pt x="16046" y="10441"/>
                  </a:lnTo>
                  <a:lnTo>
                    <a:pt x="10008" y="23917"/>
                  </a:lnTo>
                  <a:lnTo>
                    <a:pt x="7173" y="40663"/>
                  </a:lnTo>
                  <a:lnTo>
                    <a:pt x="1" y="46400"/>
                  </a:lnTo>
                  <a:lnTo>
                    <a:pt x="34759" y="46400"/>
                  </a:lnTo>
                  <a:lnTo>
                    <a:pt x="32758" y="35326"/>
                  </a:lnTo>
                  <a:lnTo>
                    <a:pt x="42064" y="33591"/>
                  </a:lnTo>
                  <a:lnTo>
                    <a:pt x="29722" y="32257"/>
                  </a:lnTo>
                  <a:lnTo>
                    <a:pt x="26486" y="26286"/>
                  </a:lnTo>
                  <a:lnTo>
                    <a:pt x="24885" y="12609"/>
                  </a:lnTo>
                  <a:lnTo>
                    <a:pt x="21049" y="10741"/>
                  </a:lnTo>
                  <a:lnTo>
                    <a:pt x="24885" y="10741"/>
                  </a:lnTo>
                  <a:lnTo>
                    <a:pt x="2648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" name="Google Shape;410;p30"/>
            <p:cNvSpPr/>
            <p:nvPr/>
          </p:nvSpPr>
          <p:spPr>
            <a:xfrm>
              <a:off x="665560" y="2060167"/>
              <a:ext cx="198076" cy="53379"/>
            </a:xfrm>
            <a:custGeom>
              <a:avLst/>
              <a:gdLst/>
              <a:ahLst/>
              <a:cxnLst/>
              <a:rect l="l" t="t" r="r" b="b"/>
              <a:pathLst>
                <a:path w="10275" h="2769" extrusionOk="0">
                  <a:moveTo>
                    <a:pt x="0" y="0"/>
                  </a:moveTo>
                  <a:lnTo>
                    <a:pt x="3836" y="1868"/>
                  </a:lnTo>
                  <a:lnTo>
                    <a:pt x="10274" y="2769"/>
                  </a:lnTo>
                  <a:lnTo>
                    <a:pt x="10274" y="2769"/>
                  </a:lnTo>
                  <a:lnTo>
                    <a:pt x="383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" name="Google Shape;411;p30"/>
            <p:cNvSpPr/>
            <p:nvPr/>
          </p:nvSpPr>
          <p:spPr>
            <a:xfrm>
              <a:off x="383251" y="2636988"/>
              <a:ext cx="144061" cy="110634"/>
            </a:xfrm>
            <a:custGeom>
              <a:avLst/>
              <a:gdLst/>
              <a:ahLst/>
              <a:cxnLst/>
              <a:rect l="l" t="t" r="r" b="b"/>
              <a:pathLst>
                <a:path w="7473" h="5739" extrusionOk="0">
                  <a:moveTo>
                    <a:pt x="768" y="1"/>
                  </a:moveTo>
                  <a:lnTo>
                    <a:pt x="0" y="5738"/>
                  </a:lnTo>
                  <a:lnTo>
                    <a:pt x="7472" y="5738"/>
                  </a:lnTo>
                  <a:lnTo>
                    <a:pt x="7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" name="Google Shape;412;p30"/>
            <p:cNvSpPr/>
            <p:nvPr/>
          </p:nvSpPr>
          <p:spPr>
            <a:xfrm>
              <a:off x="1176140" y="2636988"/>
              <a:ext cx="129275" cy="110634"/>
            </a:xfrm>
            <a:custGeom>
              <a:avLst/>
              <a:gdLst/>
              <a:ahLst/>
              <a:cxnLst/>
              <a:rect l="l" t="t" r="r" b="b"/>
              <a:pathLst>
                <a:path w="6706" h="5739" extrusionOk="0">
                  <a:moveTo>
                    <a:pt x="4804" y="1"/>
                  </a:moveTo>
                  <a:lnTo>
                    <a:pt x="1" y="3503"/>
                  </a:lnTo>
                  <a:lnTo>
                    <a:pt x="3503" y="5738"/>
                  </a:lnTo>
                  <a:lnTo>
                    <a:pt x="2403" y="3370"/>
                  </a:lnTo>
                  <a:lnTo>
                    <a:pt x="3503" y="2869"/>
                  </a:lnTo>
                  <a:lnTo>
                    <a:pt x="6706" y="5738"/>
                  </a:lnTo>
                  <a:lnTo>
                    <a:pt x="480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" name="Google Shape;413;p30"/>
            <p:cNvSpPr/>
            <p:nvPr/>
          </p:nvSpPr>
          <p:spPr>
            <a:xfrm>
              <a:off x="398038" y="2060167"/>
              <a:ext cx="237306" cy="687436"/>
            </a:xfrm>
            <a:custGeom>
              <a:avLst/>
              <a:gdLst/>
              <a:ahLst/>
              <a:cxnLst/>
              <a:rect l="l" t="t" r="r" b="b"/>
              <a:pathLst>
                <a:path w="12310" h="35660" extrusionOk="0">
                  <a:moveTo>
                    <a:pt x="11242" y="0"/>
                  </a:moveTo>
                  <a:lnTo>
                    <a:pt x="4137" y="14144"/>
                  </a:lnTo>
                  <a:lnTo>
                    <a:pt x="2836" y="13176"/>
                  </a:lnTo>
                  <a:lnTo>
                    <a:pt x="1" y="29922"/>
                  </a:lnTo>
                  <a:lnTo>
                    <a:pt x="6705" y="35659"/>
                  </a:lnTo>
                  <a:lnTo>
                    <a:pt x="6172" y="15278"/>
                  </a:lnTo>
                  <a:lnTo>
                    <a:pt x="123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" name="Google Shape;414;p30"/>
            <p:cNvSpPr/>
            <p:nvPr/>
          </p:nvSpPr>
          <p:spPr>
            <a:xfrm>
              <a:off x="832759" y="2365609"/>
              <a:ext cx="237942" cy="135058"/>
            </a:xfrm>
            <a:custGeom>
              <a:avLst/>
              <a:gdLst/>
              <a:ahLst/>
              <a:cxnLst/>
              <a:rect l="l" t="t" r="r" b="b"/>
              <a:pathLst>
                <a:path w="12343" h="7006" extrusionOk="0">
                  <a:moveTo>
                    <a:pt x="5637" y="1"/>
                  </a:moveTo>
                  <a:lnTo>
                    <a:pt x="0" y="5672"/>
                  </a:lnTo>
                  <a:lnTo>
                    <a:pt x="12342" y="7006"/>
                  </a:lnTo>
                  <a:lnTo>
                    <a:pt x="563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" name="Google Shape;415;p30"/>
            <p:cNvSpPr/>
            <p:nvPr/>
          </p:nvSpPr>
          <p:spPr>
            <a:xfrm>
              <a:off x="756861" y="2359826"/>
              <a:ext cx="75915" cy="165921"/>
            </a:xfrm>
            <a:custGeom>
              <a:avLst/>
              <a:gdLst/>
              <a:ahLst/>
              <a:cxnLst/>
              <a:rect l="l" t="t" r="r" b="b"/>
              <a:pathLst>
                <a:path w="3938" h="8607" extrusionOk="0">
                  <a:moveTo>
                    <a:pt x="701" y="1"/>
                  </a:moveTo>
                  <a:lnTo>
                    <a:pt x="1" y="8607"/>
                  </a:lnTo>
                  <a:lnTo>
                    <a:pt x="3937" y="5972"/>
                  </a:lnTo>
                  <a:lnTo>
                    <a:pt x="70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6" name="Google Shape;416;p30"/>
            <p:cNvSpPr/>
            <p:nvPr/>
          </p:nvSpPr>
          <p:spPr>
            <a:xfrm>
              <a:off x="891268" y="2534100"/>
              <a:ext cx="167849" cy="213518"/>
            </a:xfrm>
            <a:custGeom>
              <a:avLst/>
              <a:gdLst/>
              <a:ahLst/>
              <a:cxnLst/>
              <a:rect l="l" t="t" r="r" b="b"/>
              <a:pathLst>
                <a:path w="8707" h="11076" extrusionOk="0">
                  <a:moveTo>
                    <a:pt x="1" y="1"/>
                  </a:moveTo>
                  <a:lnTo>
                    <a:pt x="2002" y="11075"/>
                  </a:lnTo>
                  <a:lnTo>
                    <a:pt x="8707" y="1107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" name="Google Shape;417;p30"/>
            <p:cNvSpPr/>
            <p:nvPr/>
          </p:nvSpPr>
          <p:spPr>
            <a:xfrm>
              <a:off x="1059103" y="2680074"/>
              <a:ext cx="184582" cy="67548"/>
            </a:xfrm>
            <a:custGeom>
              <a:avLst/>
              <a:gdLst/>
              <a:ahLst/>
              <a:cxnLst/>
              <a:rect l="l" t="t" r="r" b="b"/>
              <a:pathLst>
                <a:path w="9575" h="3504" extrusionOk="0">
                  <a:moveTo>
                    <a:pt x="168" y="1"/>
                  </a:moveTo>
                  <a:lnTo>
                    <a:pt x="1" y="3503"/>
                  </a:lnTo>
                  <a:lnTo>
                    <a:pt x="9574" y="3503"/>
                  </a:lnTo>
                  <a:lnTo>
                    <a:pt x="6072" y="1268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" name="Google Shape;418;p30"/>
            <p:cNvSpPr/>
            <p:nvPr/>
          </p:nvSpPr>
          <p:spPr>
            <a:xfrm>
              <a:off x="891268" y="2500653"/>
              <a:ext cx="179435" cy="246964"/>
            </a:xfrm>
            <a:custGeom>
              <a:avLst/>
              <a:gdLst/>
              <a:ahLst/>
              <a:cxnLst/>
              <a:rect l="l" t="t" r="r" b="b"/>
              <a:pathLst>
                <a:path w="9308" h="12811" extrusionOk="0">
                  <a:moveTo>
                    <a:pt x="9307" y="1"/>
                  </a:moveTo>
                  <a:lnTo>
                    <a:pt x="1" y="1736"/>
                  </a:lnTo>
                  <a:lnTo>
                    <a:pt x="8707" y="12810"/>
                  </a:lnTo>
                  <a:lnTo>
                    <a:pt x="93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" name="Google Shape;419;p30"/>
            <p:cNvSpPr/>
            <p:nvPr/>
          </p:nvSpPr>
          <p:spPr>
            <a:xfrm>
              <a:off x="603812" y="2525734"/>
              <a:ext cx="153063" cy="221884"/>
            </a:xfrm>
            <a:custGeom>
              <a:avLst/>
              <a:gdLst/>
              <a:ahLst/>
              <a:cxnLst/>
              <a:rect l="l" t="t" r="r" b="b"/>
              <a:pathLst>
                <a:path w="7940" h="11510" extrusionOk="0">
                  <a:moveTo>
                    <a:pt x="1" y="1"/>
                  </a:moveTo>
                  <a:lnTo>
                    <a:pt x="3970" y="4204"/>
                  </a:lnTo>
                  <a:lnTo>
                    <a:pt x="3970" y="11509"/>
                  </a:lnTo>
                  <a:lnTo>
                    <a:pt x="7940" y="11509"/>
                  </a:lnTo>
                  <a:lnTo>
                    <a:pt x="6339" y="420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BE4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" name="Google Shape;420;p30"/>
            <p:cNvSpPr/>
            <p:nvPr/>
          </p:nvSpPr>
          <p:spPr>
            <a:xfrm rot="10800000" flipH="1">
              <a:off x="259775" y="2747607"/>
              <a:ext cx="1145932" cy="894495"/>
            </a:xfrm>
            <a:custGeom>
              <a:avLst/>
              <a:gdLst/>
              <a:ahLst/>
              <a:cxnLst/>
              <a:rect l="l" t="t" r="r" b="b"/>
              <a:pathLst>
                <a:path w="59444" h="46401" extrusionOk="0">
                  <a:moveTo>
                    <a:pt x="26486" y="0"/>
                  </a:moveTo>
                  <a:lnTo>
                    <a:pt x="16046" y="10441"/>
                  </a:lnTo>
                  <a:lnTo>
                    <a:pt x="10008" y="23917"/>
                  </a:lnTo>
                  <a:lnTo>
                    <a:pt x="7173" y="40663"/>
                  </a:lnTo>
                  <a:lnTo>
                    <a:pt x="1" y="46400"/>
                  </a:lnTo>
                  <a:lnTo>
                    <a:pt x="59443" y="46400"/>
                  </a:lnTo>
                  <a:lnTo>
                    <a:pt x="52338" y="40663"/>
                  </a:lnTo>
                  <a:lnTo>
                    <a:pt x="49169" y="30389"/>
                  </a:lnTo>
                  <a:lnTo>
                    <a:pt x="41897" y="28187"/>
                  </a:lnTo>
                  <a:lnTo>
                    <a:pt x="35359" y="26586"/>
                  </a:lnTo>
                  <a:lnTo>
                    <a:pt x="32858" y="6538"/>
                  </a:lnTo>
                  <a:lnTo>
                    <a:pt x="26486" y="0"/>
                  </a:lnTo>
                  <a:close/>
                </a:path>
              </a:pathLst>
            </a:custGeom>
            <a:solidFill>
              <a:srgbClr val="6B919E">
                <a:alpha val="21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21" name="Google Shape;421;p30"/>
          <p:cNvGrpSpPr/>
          <p:nvPr/>
        </p:nvGrpSpPr>
        <p:grpSpPr>
          <a:xfrm flipH="1">
            <a:off x="9560911" y="2721160"/>
            <a:ext cx="1503876" cy="1884609"/>
            <a:chOff x="1542058" y="2040869"/>
            <a:chExt cx="1127907" cy="1413457"/>
          </a:xfrm>
        </p:grpSpPr>
        <p:sp>
          <p:nvSpPr>
            <p:cNvPr id="422" name="Google Shape;422;p30"/>
            <p:cNvSpPr/>
            <p:nvPr/>
          </p:nvSpPr>
          <p:spPr>
            <a:xfrm>
              <a:off x="1542058" y="2040869"/>
              <a:ext cx="1127907" cy="706732"/>
            </a:xfrm>
            <a:custGeom>
              <a:avLst/>
              <a:gdLst/>
              <a:ahLst/>
              <a:cxnLst/>
              <a:rect l="l" t="t" r="r" b="b"/>
              <a:pathLst>
                <a:path w="58509" h="36661" extrusionOk="0">
                  <a:moveTo>
                    <a:pt x="19647" y="1"/>
                  </a:moveTo>
                  <a:lnTo>
                    <a:pt x="12209" y="15211"/>
                  </a:lnTo>
                  <a:lnTo>
                    <a:pt x="3703" y="20382"/>
                  </a:lnTo>
                  <a:lnTo>
                    <a:pt x="0" y="36660"/>
                  </a:lnTo>
                  <a:lnTo>
                    <a:pt x="58509" y="36660"/>
                  </a:lnTo>
                  <a:lnTo>
                    <a:pt x="48501" y="30756"/>
                  </a:lnTo>
                  <a:lnTo>
                    <a:pt x="39261" y="15578"/>
                  </a:lnTo>
                  <a:lnTo>
                    <a:pt x="32090" y="9407"/>
                  </a:lnTo>
                  <a:lnTo>
                    <a:pt x="292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" name="Google Shape;423;p30"/>
            <p:cNvSpPr/>
            <p:nvPr/>
          </p:nvSpPr>
          <p:spPr>
            <a:xfrm>
              <a:off x="2133664" y="2590682"/>
              <a:ext cx="180707" cy="156938"/>
            </a:xfrm>
            <a:custGeom>
              <a:avLst/>
              <a:gdLst/>
              <a:ahLst/>
              <a:cxnLst/>
              <a:rect l="l" t="t" r="r" b="b"/>
              <a:pathLst>
                <a:path w="9374" h="8141" extrusionOk="0">
                  <a:moveTo>
                    <a:pt x="3937" y="1"/>
                  </a:moveTo>
                  <a:lnTo>
                    <a:pt x="1" y="8140"/>
                  </a:lnTo>
                  <a:lnTo>
                    <a:pt x="9374" y="8140"/>
                  </a:lnTo>
                  <a:lnTo>
                    <a:pt x="393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" name="Google Shape;424;p30"/>
            <p:cNvSpPr/>
            <p:nvPr/>
          </p:nvSpPr>
          <p:spPr>
            <a:xfrm>
              <a:off x="2181898" y="2341184"/>
              <a:ext cx="256584" cy="228940"/>
            </a:xfrm>
            <a:custGeom>
              <a:avLst/>
              <a:gdLst/>
              <a:ahLst/>
              <a:cxnLst/>
              <a:rect l="l" t="t" r="r" b="b"/>
              <a:pathLst>
                <a:path w="13310" h="11876" extrusionOk="0">
                  <a:moveTo>
                    <a:pt x="6071" y="0"/>
                  </a:moveTo>
                  <a:lnTo>
                    <a:pt x="0" y="868"/>
                  </a:lnTo>
                  <a:lnTo>
                    <a:pt x="2202" y="4804"/>
                  </a:lnTo>
                  <a:lnTo>
                    <a:pt x="3436" y="2269"/>
                  </a:lnTo>
                  <a:lnTo>
                    <a:pt x="5271" y="2269"/>
                  </a:lnTo>
                  <a:lnTo>
                    <a:pt x="13310" y="11876"/>
                  </a:lnTo>
                  <a:lnTo>
                    <a:pt x="60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" name="Google Shape;425;p30"/>
            <p:cNvSpPr/>
            <p:nvPr/>
          </p:nvSpPr>
          <p:spPr>
            <a:xfrm>
              <a:off x="1773549" y="2040869"/>
              <a:ext cx="332479" cy="706732"/>
            </a:xfrm>
            <a:custGeom>
              <a:avLst/>
              <a:gdLst/>
              <a:ahLst/>
              <a:cxnLst/>
              <a:rect l="l" t="t" r="r" b="b"/>
              <a:pathLst>
                <a:path w="17247" h="36661" extrusionOk="0">
                  <a:moveTo>
                    <a:pt x="7639" y="1"/>
                  </a:moveTo>
                  <a:lnTo>
                    <a:pt x="201" y="15211"/>
                  </a:lnTo>
                  <a:lnTo>
                    <a:pt x="1" y="20015"/>
                  </a:lnTo>
                  <a:lnTo>
                    <a:pt x="1" y="29221"/>
                  </a:lnTo>
                  <a:lnTo>
                    <a:pt x="1668" y="36660"/>
                  </a:lnTo>
                  <a:lnTo>
                    <a:pt x="9941" y="36660"/>
                  </a:lnTo>
                  <a:lnTo>
                    <a:pt x="13243" y="30422"/>
                  </a:lnTo>
                  <a:lnTo>
                    <a:pt x="13243" y="22850"/>
                  </a:lnTo>
                  <a:lnTo>
                    <a:pt x="13243" y="13410"/>
                  </a:lnTo>
                  <a:lnTo>
                    <a:pt x="1724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" name="Google Shape;426;p30"/>
            <p:cNvSpPr/>
            <p:nvPr/>
          </p:nvSpPr>
          <p:spPr>
            <a:xfrm>
              <a:off x="1805705" y="2066586"/>
              <a:ext cx="236651" cy="681016"/>
            </a:xfrm>
            <a:custGeom>
              <a:avLst/>
              <a:gdLst/>
              <a:ahLst/>
              <a:cxnLst/>
              <a:rect l="l" t="t" r="r" b="b"/>
              <a:pathLst>
                <a:path w="12276" h="35327" extrusionOk="0">
                  <a:moveTo>
                    <a:pt x="12276" y="1"/>
                  </a:moveTo>
                  <a:lnTo>
                    <a:pt x="6138" y="16079"/>
                  </a:lnTo>
                  <a:lnTo>
                    <a:pt x="6138" y="27187"/>
                  </a:lnTo>
                  <a:lnTo>
                    <a:pt x="0" y="35326"/>
                  </a:lnTo>
                  <a:lnTo>
                    <a:pt x="8273" y="35326"/>
                  </a:lnTo>
                  <a:lnTo>
                    <a:pt x="8740" y="28121"/>
                  </a:lnTo>
                  <a:lnTo>
                    <a:pt x="8740" y="14444"/>
                  </a:lnTo>
                  <a:lnTo>
                    <a:pt x="1227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" name="Google Shape;427;p30"/>
            <p:cNvSpPr/>
            <p:nvPr/>
          </p:nvSpPr>
          <p:spPr>
            <a:xfrm>
              <a:off x="1542058" y="2334109"/>
              <a:ext cx="263658" cy="413502"/>
            </a:xfrm>
            <a:custGeom>
              <a:avLst/>
              <a:gdLst/>
              <a:ahLst/>
              <a:cxnLst/>
              <a:rect l="l" t="t" r="r" b="b"/>
              <a:pathLst>
                <a:path w="13677" h="21450" extrusionOk="0">
                  <a:moveTo>
                    <a:pt x="12209" y="0"/>
                  </a:moveTo>
                  <a:lnTo>
                    <a:pt x="8006" y="11008"/>
                  </a:lnTo>
                  <a:lnTo>
                    <a:pt x="8006" y="18747"/>
                  </a:lnTo>
                  <a:lnTo>
                    <a:pt x="0" y="21449"/>
                  </a:lnTo>
                  <a:lnTo>
                    <a:pt x="13676" y="21449"/>
                  </a:lnTo>
                  <a:lnTo>
                    <a:pt x="12009" y="14010"/>
                  </a:lnTo>
                  <a:lnTo>
                    <a:pt x="122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" name="Google Shape;428;p30"/>
            <p:cNvSpPr/>
            <p:nvPr/>
          </p:nvSpPr>
          <p:spPr>
            <a:xfrm>
              <a:off x="1965193" y="2299389"/>
              <a:ext cx="113834" cy="448221"/>
            </a:xfrm>
            <a:custGeom>
              <a:avLst/>
              <a:gdLst/>
              <a:ahLst/>
              <a:cxnLst/>
              <a:rect l="l" t="t" r="r" b="b"/>
              <a:pathLst>
                <a:path w="5905" h="23251" extrusionOk="0">
                  <a:moveTo>
                    <a:pt x="3302" y="0"/>
                  </a:moveTo>
                  <a:lnTo>
                    <a:pt x="3302" y="17012"/>
                  </a:lnTo>
                  <a:lnTo>
                    <a:pt x="0" y="23250"/>
                  </a:lnTo>
                  <a:lnTo>
                    <a:pt x="4003" y="23250"/>
                  </a:lnTo>
                  <a:lnTo>
                    <a:pt x="5904" y="17346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" name="Google Shape;429;p30"/>
            <p:cNvSpPr/>
            <p:nvPr/>
          </p:nvSpPr>
          <p:spPr>
            <a:xfrm>
              <a:off x="2181898" y="2433777"/>
              <a:ext cx="132475" cy="313838"/>
            </a:xfrm>
            <a:custGeom>
              <a:avLst/>
              <a:gdLst/>
              <a:ahLst/>
              <a:cxnLst/>
              <a:rect l="l" t="t" r="r" b="b"/>
              <a:pathLst>
                <a:path w="6872" h="16280" extrusionOk="0">
                  <a:moveTo>
                    <a:pt x="0" y="1"/>
                  </a:moveTo>
                  <a:lnTo>
                    <a:pt x="1435" y="8140"/>
                  </a:lnTo>
                  <a:lnTo>
                    <a:pt x="6872" y="162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" name="Google Shape;430;p30"/>
            <p:cNvSpPr/>
            <p:nvPr/>
          </p:nvSpPr>
          <p:spPr>
            <a:xfrm rot="10800000" flipH="1">
              <a:off x="1542058" y="2747594"/>
              <a:ext cx="1127907" cy="706732"/>
            </a:xfrm>
            <a:custGeom>
              <a:avLst/>
              <a:gdLst/>
              <a:ahLst/>
              <a:cxnLst/>
              <a:rect l="l" t="t" r="r" b="b"/>
              <a:pathLst>
                <a:path w="58509" h="36661" extrusionOk="0">
                  <a:moveTo>
                    <a:pt x="19647" y="1"/>
                  </a:moveTo>
                  <a:lnTo>
                    <a:pt x="12209" y="15211"/>
                  </a:lnTo>
                  <a:lnTo>
                    <a:pt x="3703" y="20382"/>
                  </a:lnTo>
                  <a:lnTo>
                    <a:pt x="0" y="36660"/>
                  </a:lnTo>
                  <a:lnTo>
                    <a:pt x="58509" y="36660"/>
                  </a:lnTo>
                  <a:lnTo>
                    <a:pt x="48501" y="30756"/>
                  </a:lnTo>
                  <a:lnTo>
                    <a:pt x="39261" y="15578"/>
                  </a:lnTo>
                  <a:lnTo>
                    <a:pt x="32090" y="9407"/>
                  </a:lnTo>
                  <a:lnTo>
                    <a:pt x="29254" y="1"/>
                  </a:lnTo>
                  <a:close/>
                </a:path>
              </a:pathLst>
            </a:custGeom>
            <a:solidFill>
              <a:srgbClr val="6B919E">
                <a:alpha val="21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31" name="Google Shape;431;p30"/>
          <p:cNvSpPr/>
          <p:nvPr/>
        </p:nvSpPr>
        <p:spPr>
          <a:xfrm>
            <a:off x="8918534" y="6500492"/>
            <a:ext cx="3273476" cy="279585"/>
          </a:xfrm>
          <a:custGeom>
            <a:avLst/>
            <a:gdLst/>
            <a:ahLst/>
            <a:cxnLst/>
            <a:rect l="l" t="t" r="r" b="b"/>
            <a:pathLst>
              <a:path w="74828" h="6391" extrusionOk="0">
                <a:moveTo>
                  <a:pt x="74828" y="0"/>
                </a:moveTo>
                <a:cubicBezTo>
                  <a:pt x="54536" y="1366"/>
                  <a:pt x="34146" y="1586"/>
                  <a:pt x="13756" y="1781"/>
                </a:cubicBezTo>
                <a:lnTo>
                  <a:pt x="27122" y="3098"/>
                </a:lnTo>
                <a:cubicBezTo>
                  <a:pt x="20189" y="3829"/>
                  <a:pt x="13243" y="4199"/>
                  <a:pt x="6292" y="4199"/>
                </a:cubicBezTo>
                <a:cubicBezTo>
                  <a:pt x="4195" y="4199"/>
                  <a:pt x="2098" y="4166"/>
                  <a:pt x="0" y="4098"/>
                </a:cubicBezTo>
                <a:lnTo>
                  <a:pt x="0" y="4098"/>
                </a:lnTo>
                <a:cubicBezTo>
                  <a:pt x="7559" y="5276"/>
                  <a:pt x="15184" y="5861"/>
                  <a:pt x="22816" y="5861"/>
                </a:cubicBezTo>
                <a:cubicBezTo>
                  <a:pt x="26561" y="5861"/>
                  <a:pt x="30307" y="5720"/>
                  <a:pt x="34048" y="5439"/>
                </a:cubicBezTo>
                <a:cubicBezTo>
                  <a:pt x="37487" y="5171"/>
                  <a:pt x="40926" y="4805"/>
                  <a:pt x="44390" y="4659"/>
                </a:cubicBezTo>
                <a:cubicBezTo>
                  <a:pt x="45675" y="4602"/>
                  <a:pt x="46963" y="4578"/>
                  <a:pt x="48252" y="4578"/>
                </a:cubicBezTo>
                <a:cubicBezTo>
                  <a:pt x="51364" y="4578"/>
                  <a:pt x="54480" y="4716"/>
                  <a:pt x="57584" y="4854"/>
                </a:cubicBezTo>
                <a:cubicBezTo>
                  <a:pt x="63340" y="5098"/>
                  <a:pt x="69243" y="5366"/>
                  <a:pt x="74828" y="6390"/>
                </a:cubicBezTo>
                <a:lnTo>
                  <a:pt x="7482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2" name="Google Shape;432;p30"/>
          <p:cNvSpPr/>
          <p:nvPr/>
        </p:nvSpPr>
        <p:spPr>
          <a:xfrm>
            <a:off x="1103" y="5719802"/>
            <a:ext cx="2906693" cy="891204"/>
          </a:xfrm>
          <a:custGeom>
            <a:avLst/>
            <a:gdLst/>
            <a:ahLst/>
            <a:cxnLst/>
            <a:rect l="l" t="t" r="r" b="b"/>
            <a:pathLst>
              <a:path w="52439" h="16078" extrusionOk="0">
                <a:moveTo>
                  <a:pt x="9459" y="1"/>
                </a:moveTo>
                <a:cubicBezTo>
                  <a:pt x="6308" y="1"/>
                  <a:pt x="3158" y="68"/>
                  <a:pt x="0" y="200"/>
                </a:cubicBezTo>
                <a:lnTo>
                  <a:pt x="0" y="16078"/>
                </a:lnTo>
                <a:lnTo>
                  <a:pt x="2342" y="15736"/>
                </a:lnTo>
                <a:cubicBezTo>
                  <a:pt x="2951" y="15639"/>
                  <a:pt x="3634" y="15517"/>
                  <a:pt x="4000" y="15127"/>
                </a:cubicBezTo>
                <a:cubicBezTo>
                  <a:pt x="4439" y="14639"/>
                  <a:pt x="4244" y="13956"/>
                  <a:pt x="4537" y="13419"/>
                </a:cubicBezTo>
                <a:cubicBezTo>
                  <a:pt x="4961" y="12624"/>
                  <a:pt x="6114" y="12431"/>
                  <a:pt x="7292" y="12431"/>
                </a:cubicBezTo>
                <a:cubicBezTo>
                  <a:pt x="7741" y="12431"/>
                  <a:pt x="8193" y="12459"/>
                  <a:pt x="8610" y="12492"/>
                </a:cubicBezTo>
                <a:cubicBezTo>
                  <a:pt x="9150" y="12528"/>
                  <a:pt x="9691" y="12546"/>
                  <a:pt x="10231" y="12546"/>
                </a:cubicBezTo>
                <a:cubicBezTo>
                  <a:pt x="13350" y="12546"/>
                  <a:pt x="16452" y="11949"/>
                  <a:pt x="19341" y="10785"/>
                </a:cubicBezTo>
                <a:cubicBezTo>
                  <a:pt x="14219" y="10566"/>
                  <a:pt x="9146" y="9956"/>
                  <a:pt x="4122" y="8956"/>
                </a:cubicBezTo>
                <a:lnTo>
                  <a:pt x="6024" y="8249"/>
                </a:lnTo>
                <a:cubicBezTo>
                  <a:pt x="6024" y="7005"/>
                  <a:pt x="7293" y="5932"/>
                  <a:pt x="8781" y="5493"/>
                </a:cubicBezTo>
                <a:cubicBezTo>
                  <a:pt x="10127" y="5073"/>
                  <a:pt x="11612" y="5053"/>
                  <a:pt x="13057" y="5053"/>
                </a:cubicBezTo>
                <a:cubicBezTo>
                  <a:pt x="13210" y="5053"/>
                  <a:pt x="13361" y="5054"/>
                  <a:pt x="13512" y="5054"/>
                </a:cubicBezTo>
                <a:cubicBezTo>
                  <a:pt x="13989" y="5056"/>
                  <a:pt x="14465" y="5058"/>
                  <a:pt x="14942" y="5058"/>
                </a:cubicBezTo>
                <a:cubicBezTo>
                  <a:pt x="27489" y="5058"/>
                  <a:pt x="40032" y="4129"/>
                  <a:pt x="52438" y="2273"/>
                </a:cubicBezTo>
                <a:lnTo>
                  <a:pt x="52438" y="2273"/>
                </a:lnTo>
                <a:lnTo>
                  <a:pt x="33878" y="2395"/>
                </a:lnTo>
                <a:lnTo>
                  <a:pt x="27122" y="2444"/>
                </a:lnTo>
                <a:cubicBezTo>
                  <a:pt x="24756" y="2468"/>
                  <a:pt x="22366" y="2468"/>
                  <a:pt x="19975" y="2468"/>
                </a:cubicBezTo>
                <a:cubicBezTo>
                  <a:pt x="14171" y="2468"/>
                  <a:pt x="8342" y="2371"/>
                  <a:pt x="2537" y="2200"/>
                </a:cubicBezTo>
                <a:cubicBezTo>
                  <a:pt x="7333" y="857"/>
                  <a:pt x="12295" y="151"/>
                  <a:pt x="17283" y="151"/>
                </a:cubicBezTo>
                <a:cubicBezTo>
                  <a:pt x="17367" y="151"/>
                  <a:pt x="17452" y="151"/>
                  <a:pt x="17536" y="151"/>
                </a:cubicBezTo>
                <a:cubicBezTo>
                  <a:pt x="14840" y="50"/>
                  <a:pt x="12149" y="1"/>
                  <a:pt x="945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12818683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 preserve="1">
  <p:cSld name="Title and two columns 2"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31"/>
          <p:cNvSpPr txBox="1">
            <a:spLocks noGrp="1"/>
          </p:cNvSpPr>
          <p:nvPr>
            <p:ph type="title"/>
          </p:nvPr>
        </p:nvSpPr>
        <p:spPr>
          <a:xfrm>
            <a:off x="950967" y="716800"/>
            <a:ext cx="7362000" cy="57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435" name="Google Shape;435;p31"/>
          <p:cNvSpPr txBox="1">
            <a:spLocks noGrp="1"/>
          </p:cNvSpPr>
          <p:nvPr>
            <p:ph type="title" idx="2"/>
          </p:nvPr>
        </p:nvSpPr>
        <p:spPr>
          <a:xfrm>
            <a:off x="2423200" y="4295900"/>
            <a:ext cx="2233600" cy="4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200"/>
              <a:buNone/>
              <a:defRPr sz="3200" b="1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436" name="Google Shape;436;p31"/>
          <p:cNvSpPr txBox="1">
            <a:spLocks noGrp="1"/>
          </p:cNvSpPr>
          <p:nvPr>
            <p:ph type="subTitle" idx="1"/>
          </p:nvPr>
        </p:nvSpPr>
        <p:spPr>
          <a:xfrm>
            <a:off x="1980200" y="4861032"/>
            <a:ext cx="3119600" cy="8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7" name="Google Shape;437;p31"/>
          <p:cNvSpPr txBox="1">
            <a:spLocks noGrp="1"/>
          </p:cNvSpPr>
          <p:nvPr>
            <p:ph type="title" idx="3"/>
          </p:nvPr>
        </p:nvSpPr>
        <p:spPr>
          <a:xfrm>
            <a:off x="7535200" y="4295900"/>
            <a:ext cx="2233600" cy="4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200"/>
              <a:buNone/>
              <a:defRPr sz="3200" b="1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438" name="Google Shape;438;p31"/>
          <p:cNvSpPr txBox="1">
            <a:spLocks noGrp="1"/>
          </p:cNvSpPr>
          <p:nvPr>
            <p:ph type="subTitle" idx="4"/>
          </p:nvPr>
        </p:nvSpPr>
        <p:spPr>
          <a:xfrm>
            <a:off x="7092200" y="4861032"/>
            <a:ext cx="3119600" cy="8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9663627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 preserve="1">
  <p:cSld name="Quote"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32"/>
          <p:cNvSpPr txBox="1">
            <a:spLocks noGrp="1"/>
          </p:cNvSpPr>
          <p:nvPr>
            <p:ph type="title"/>
          </p:nvPr>
        </p:nvSpPr>
        <p:spPr>
          <a:xfrm>
            <a:off x="2797800" y="2726084"/>
            <a:ext cx="6596400" cy="57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733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441" name="Google Shape;441;p32"/>
          <p:cNvSpPr txBox="1">
            <a:spLocks noGrp="1"/>
          </p:cNvSpPr>
          <p:nvPr>
            <p:ph type="subTitle" idx="1"/>
          </p:nvPr>
        </p:nvSpPr>
        <p:spPr>
          <a:xfrm>
            <a:off x="2797800" y="1117984"/>
            <a:ext cx="6596400" cy="154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2" name="Google Shape;442;p32"/>
          <p:cNvSpPr/>
          <p:nvPr/>
        </p:nvSpPr>
        <p:spPr>
          <a:xfrm>
            <a:off x="9683567" y="3427400"/>
            <a:ext cx="2035200" cy="2035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43" name="Google Shape;443;p32"/>
          <p:cNvGrpSpPr/>
          <p:nvPr/>
        </p:nvGrpSpPr>
        <p:grpSpPr>
          <a:xfrm>
            <a:off x="-742533" y="3091756"/>
            <a:ext cx="3386996" cy="3175256"/>
            <a:chOff x="0" y="2372765"/>
            <a:chExt cx="2893550" cy="2712657"/>
          </a:xfrm>
        </p:grpSpPr>
        <p:sp>
          <p:nvSpPr>
            <p:cNvPr id="444" name="Google Shape;444;p32"/>
            <p:cNvSpPr/>
            <p:nvPr/>
          </p:nvSpPr>
          <p:spPr>
            <a:xfrm>
              <a:off x="0" y="2372765"/>
              <a:ext cx="2893550" cy="1361820"/>
            </a:xfrm>
            <a:custGeom>
              <a:avLst/>
              <a:gdLst/>
              <a:ahLst/>
              <a:cxnLst/>
              <a:rect l="l" t="t" r="r" b="b"/>
              <a:pathLst>
                <a:path w="59043" h="27788" extrusionOk="0">
                  <a:moveTo>
                    <a:pt x="31223" y="1"/>
                  </a:moveTo>
                  <a:lnTo>
                    <a:pt x="18814" y="18380"/>
                  </a:lnTo>
                  <a:lnTo>
                    <a:pt x="2569" y="22683"/>
                  </a:lnTo>
                  <a:lnTo>
                    <a:pt x="1" y="27787"/>
                  </a:lnTo>
                  <a:lnTo>
                    <a:pt x="59043" y="27787"/>
                  </a:lnTo>
                  <a:lnTo>
                    <a:pt x="49203" y="24818"/>
                  </a:lnTo>
                  <a:lnTo>
                    <a:pt x="45767" y="18380"/>
                  </a:lnTo>
                  <a:lnTo>
                    <a:pt x="45767" y="11542"/>
                  </a:lnTo>
                  <a:lnTo>
                    <a:pt x="3122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" name="Google Shape;445;p32"/>
            <p:cNvSpPr/>
            <p:nvPr/>
          </p:nvSpPr>
          <p:spPr>
            <a:xfrm>
              <a:off x="922020" y="2372765"/>
              <a:ext cx="608183" cy="1361820"/>
            </a:xfrm>
            <a:custGeom>
              <a:avLst/>
              <a:gdLst/>
              <a:ahLst/>
              <a:cxnLst/>
              <a:rect l="l" t="t" r="r" b="b"/>
              <a:pathLst>
                <a:path w="12410" h="27788" extrusionOk="0">
                  <a:moveTo>
                    <a:pt x="12409" y="1"/>
                  </a:moveTo>
                  <a:lnTo>
                    <a:pt x="0" y="18380"/>
                  </a:lnTo>
                  <a:lnTo>
                    <a:pt x="2235" y="27787"/>
                  </a:lnTo>
                  <a:lnTo>
                    <a:pt x="7572" y="19448"/>
                  </a:lnTo>
                  <a:lnTo>
                    <a:pt x="1240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" name="Google Shape;446;p32"/>
            <p:cNvSpPr/>
            <p:nvPr/>
          </p:nvSpPr>
          <p:spPr>
            <a:xfrm>
              <a:off x="0" y="3484394"/>
              <a:ext cx="580396" cy="250183"/>
            </a:xfrm>
            <a:custGeom>
              <a:avLst/>
              <a:gdLst/>
              <a:ahLst/>
              <a:cxnLst/>
              <a:rect l="l" t="t" r="r" b="b"/>
              <a:pathLst>
                <a:path w="11843" h="5105" extrusionOk="0">
                  <a:moveTo>
                    <a:pt x="2569" y="0"/>
                  </a:moveTo>
                  <a:lnTo>
                    <a:pt x="1" y="5104"/>
                  </a:lnTo>
                  <a:lnTo>
                    <a:pt x="11843" y="5104"/>
                  </a:lnTo>
                  <a:lnTo>
                    <a:pt x="256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" name="Google Shape;447;p32"/>
            <p:cNvSpPr/>
            <p:nvPr/>
          </p:nvSpPr>
          <p:spPr>
            <a:xfrm>
              <a:off x="1031551" y="3325807"/>
              <a:ext cx="498651" cy="408772"/>
            </a:xfrm>
            <a:custGeom>
              <a:avLst/>
              <a:gdLst/>
              <a:ahLst/>
              <a:cxnLst/>
              <a:rect l="l" t="t" r="r" b="b"/>
              <a:pathLst>
                <a:path w="10175" h="8341" extrusionOk="0">
                  <a:moveTo>
                    <a:pt x="5337" y="1"/>
                  </a:moveTo>
                  <a:lnTo>
                    <a:pt x="0" y="8340"/>
                  </a:lnTo>
                  <a:lnTo>
                    <a:pt x="10174" y="8340"/>
                  </a:lnTo>
                  <a:lnTo>
                    <a:pt x="533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" name="Google Shape;448;p32"/>
            <p:cNvSpPr/>
            <p:nvPr/>
          </p:nvSpPr>
          <p:spPr>
            <a:xfrm>
              <a:off x="1968223" y="3273516"/>
              <a:ext cx="443077" cy="461063"/>
            </a:xfrm>
            <a:custGeom>
              <a:avLst/>
              <a:gdLst/>
              <a:ahLst/>
              <a:cxnLst/>
              <a:rect l="l" t="t" r="r" b="b"/>
              <a:pathLst>
                <a:path w="9041" h="9408" extrusionOk="0">
                  <a:moveTo>
                    <a:pt x="5605" y="0"/>
                  </a:moveTo>
                  <a:lnTo>
                    <a:pt x="1" y="9407"/>
                  </a:lnTo>
                  <a:lnTo>
                    <a:pt x="8740" y="9407"/>
                  </a:lnTo>
                  <a:lnTo>
                    <a:pt x="9041" y="6438"/>
                  </a:lnTo>
                  <a:lnTo>
                    <a:pt x="560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" name="Google Shape;449;p32"/>
            <p:cNvSpPr/>
            <p:nvPr/>
          </p:nvSpPr>
          <p:spPr>
            <a:xfrm>
              <a:off x="1968223" y="3273516"/>
              <a:ext cx="274687" cy="461063"/>
            </a:xfrm>
            <a:custGeom>
              <a:avLst/>
              <a:gdLst/>
              <a:ahLst/>
              <a:cxnLst/>
              <a:rect l="l" t="t" r="r" b="b"/>
              <a:pathLst>
                <a:path w="5605" h="9408" extrusionOk="0">
                  <a:moveTo>
                    <a:pt x="5605" y="0"/>
                  </a:moveTo>
                  <a:lnTo>
                    <a:pt x="1" y="9407"/>
                  </a:lnTo>
                  <a:lnTo>
                    <a:pt x="4504" y="9407"/>
                  </a:lnTo>
                  <a:cubicBezTo>
                    <a:pt x="3870" y="9407"/>
                    <a:pt x="5605" y="1"/>
                    <a:pt x="56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" name="Google Shape;450;p32"/>
            <p:cNvSpPr/>
            <p:nvPr/>
          </p:nvSpPr>
          <p:spPr>
            <a:xfrm>
              <a:off x="580342" y="3273516"/>
              <a:ext cx="451261" cy="461063"/>
            </a:xfrm>
            <a:custGeom>
              <a:avLst/>
              <a:gdLst/>
              <a:ahLst/>
              <a:cxnLst/>
              <a:rect l="l" t="t" r="r" b="b"/>
              <a:pathLst>
                <a:path w="9208" h="9408" extrusionOk="0">
                  <a:moveTo>
                    <a:pt x="6972" y="0"/>
                  </a:moveTo>
                  <a:lnTo>
                    <a:pt x="1" y="1835"/>
                  </a:lnTo>
                  <a:lnTo>
                    <a:pt x="6072" y="7172"/>
                  </a:lnTo>
                  <a:lnTo>
                    <a:pt x="6972" y="4303"/>
                  </a:lnTo>
                  <a:lnTo>
                    <a:pt x="9207" y="9407"/>
                  </a:lnTo>
                  <a:lnTo>
                    <a:pt x="69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" name="Google Shape;451;p32"/>
            <p:cNvSpPr/>
            <p:nvPr/>
          </p:nvSpPr>
          <p:spPr>
            <a:xfrm>
              <a:off x="1293101" y="2372765"/>
              <a:ext cx="675176" cy="1157459"/>
            </a:xfrm>
            <a:custGeom>
              <a:avLst/>
              <a:gdLst/>
              <a:ahLst/>
              <a:cxnLst/>
              <a:rect l="l" t="t" r="r" b="b"/>
              <a:pathLst>
                <a:path w="13777" h="23618" extrusionOk="0">
                  <a:moveTo>
                    <a:pt x="4837" y="1"/>
                  </a:moveTo>
                  <a:lnTo>
                    <a:pt x="0" y="19448"/>
                  </a:lnTo>
                  <a:lnTo>
                    <a:pt x="3136" y="12343"/>
                  </a:lnTo>
                  <a:lnTo>
                    <a:pt x="5638" y="11709"/>
                  </a:lnTo>
                  <a:lnTo>
                    <a:pt x="8606" y="17513"/>
                  </a:lnTo>
                  <a:lnTo>
                    <a:pt x="13777" y="23617"/>
                  </a:lnTo>
                  <a:lnTo>
                    <a:pt x="11308" y="17380"/>
                  </a:lnTo>
                  <a:lnTo>
                    <a:pt x="10675" y="11709"/>
                  </a:lnTo>
                  <a:lnTo>
                    <a:pt x="483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" name="Google Shape;452;p32"/>
            <p:cNvSpPr/>
            <p:nvPr/>
          </p:nvSpPr>
          <p:spPr>
            <a:xfrm>
              <a:off x="1293101" y="2946541"/>
              <a:ext cx="276304" cy="788041"/>
            </a:xfrm>
            <a:custGeom>
              <a:avLst/>
              <a:gdLst/>
              <a:ahLst/>
              <a:cxnLst/>
              <a:rect l="l" t="t" r="r" b="b"/>
              <a:pathLst>
                <a:path w="5638" h="16080" extrusionOk="0">
                  <a:moveTo>
                    <a:pt x="5638" y="1"/>
                  </a:moveTo>
                  <a:lnTo>
                    <a:pt x="3136" y="635"/>
                  </a:lnTo>
                  <a:lnTo>
                    <a:pt x="0" y="7740"/>
                  </a:lnTo>
                  <a:lnTo>
                    <a:pt x="4837" y="16079"/>
                  </a:lnTo>
                  <a:lnTo>
                    <a:pt x="3136" y="9441"/>
                  </a:lnTo>
                  <a:lnTo>
                    <a:pt x="563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" name="Google Shape;453;p32"/>
            <p:cNvSpPr/>
            <p:nvPr/>
          </p:nvSpPr>
          <p:spPr>
            <a:xfrm>
              <a:off x="125899" y="3484394"/>
              <a:ext cx="251801" cy="250183"/>
            </a:xfrm>
            <a:custGeom>
              <a:avLst/>
              <a:gdLst/>
              <a:ahLst/>
              <a:cxnLst/>
              <a:rect l="l" t="t" r="r" b="b"/>
              <a:pathLst>
                <a:path w="5138" h="5105" extrusionOk="0">
                  <a:moveTo>
                    <a:pt x="0" y="0"/>
                  </a:moveTo>
                  <a:lnTo>
                    <a:pt x="2802" y="5104"/>
                  </a:lnTo>
                  <a:lnTo>
                    <a:pt x="5137" y="51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" name="Google Shape;454;p32"/>
            <p:cNvSpPr/>
            <p:nvPr/>
          </p:nvSpPr>
          <p:spPr>
            <a:xfrm rot="10800000" flipH="1">
              <a:off x="0" y="3723602"/>
              <a:ext cx="2893550" cy="1361820"/>
            </a:xfrm>
            <a:custGeom>
              <a:avLst/>
              <a:gdLst/>
              <a:ahLst/>
              <a:cxnLst/>
              <a:rect l="l" t="t" r="r" b="b"/>
              <a:pathLst>
                <a:path w="59043" h="27788" extrusionOk="0">
                  <a:moveTo>
                    <a:pt x="31223" y="1"/>
                  </a:moveTo>
                  <a:lnTo>
                    <a:pt x="18814" y="18380"/>
                  </a:lnTo>
                  <a:lnTo>
                    <a:pt x="2569" y="22683"/>
                  </a:lnTo>
                  <a:lnTo>
                    <a:pt x="1" y="27787"/>
                  </a:lnTo>
                  <a:lnTo>
                    <a:pt x="59043" y="27787"/>
                  </a:lnTo>
                  <a:lnTo>
                    <a:pt x="49203" y="24818"/>
                  </a:lnTo>
                  <a:lnTo>
                    <a:pt x="45767" y="18380"/>
                  </a:lnTo>
                  <a:lnTo>
                    <a:pt x="45767" y="11542"/>
                  </a:lnTo>
                  <a:lnTo>
                    <a:pt x="31223" y="1"/>
                  </a:lnTo>
                  <a:close/>
                </a:path>
              </a:pathLst>
            </a:custGeom>
            <a:solidFill>
              <a:srgbClr val="6B919E">
                <a:alpha val="21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55" name="Google Shape;455;p32"/>
          <p:cNvSpPr/>
          <p:nvPr/>
        </p:nvSpPr>
        <p:spPr>
          <a:xfrm>
            <a:off x="1100" y="4690000"/>
            <a:ext cx="12192085" cy="2168077"/>
          </a:xfrm>
          <a:custGeom>
            <a:avLst/>
            <a:gdLst/>
            <a:ahLst/>
            <a:cxnLst/>
            <a:rect l="l" t="t" r="r" b="b"/>
            <a:pathLst>
              <a:path w="208483" h="100173" extrusionOk="0">
                <a:moveTo>
                  <a:pt x="0" y="1"/>
                </a:moveTo>
                <a:lnTo>
                  <a:pt x="208482" y="1"/>
                </a:lnTo>
                <a:lnTo>
                  <a:pt x="208482" y="100172"/>
                </a:lnTo>
                <a:lnTo>
                  <a:pt x="0" y="100172"/>
                </a:lnTo>
                <a:close/>
              </a:path>
            </a:pathLst>
          </a:custGeom>
          <a:gradFill>
            <a:gsLst>
              <a:gs pos="0">
                <a:srgbClr val="D0F3FF">
                  <a:alpha val="32549"/>
                </a:srgbClr>
              </a:gs>
              <a:gs pos="50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6" name="Google Shape;456;p32"/>
          <p:cNvSpPr/>
          <p:nvPr/>
        </p:nvSpPr>
        <p:spPr>
          <a:xfrm>
            <a:off x="240682" y="2055967"/>
            <a:ext cx="369629" cy="168021"/>
          </a:xfrm>
          <a:custGeom>
            <a:avLst/>
            <a:gdLst/>
            <a:ahLst/>
            <a:cxnLst/>
            <a:rect l="l" t="t" r="r" b="b"/>
            <a:pathLst>
              <a:path w="8507" h="3867" extrusionOk="0">
                <a:moveTo>
                  <a:pt x="1" y="1"/>
                </a:moveTo>
                <a:lnTo>
                  <a:pt x="1" y="1"/>
                </a:lnTo>
                <a:cubicBezTo>
                  <a:pt x="401" y="901"/>
                  <a:pt x="1568" y="1302"/>
                  <a:pt x="2102" y="1602"/>
                </a:cubicBezTo>
                <a:cubicBezTo>
                  <a:pt x="2369" y="1769"/>
                  <a:pt x="2936" y="2169"/>
                  <a:pt x="2936" y="2636"/>
                </a:cubicBezTo>
                <a:lnTo>
                  <a:pt x="1502" y="3103"/>
                </a:lnTo>
                <a:cubicBezTo>
                  <a:pt x="1702" y="3446"/>
                  <a:pt x="2172" y="3470"/>
                  <a:pt x="2554" y="3470"/>
                </a:cubicBezTo>
                <a:cubicBezTo>
                  <a:pt x="2617" y="3470"/>
                  <a:pt x="2679" y="3470"/>
                  <a:pt x="2736" y="3470"/>
                </a:cubicBezTo>
                <a:cubicBezTo>
                  <a:pt x="3069" y="3470"/>
                  <a:pt x="3103" y="3637"/>
                  <a:pt x="3370" y="3737"/>
                </a:cubicBezTo>
                <a:cubicBezTo>
                  <a:pt x="3633" y="3824"/>
                  <a:pt x="3901" y="3866"/>
                  <a:pt x="4165" y="3866"/>
                </a:cubicBezTo>
                <a:cubicBezTo>
                  <a:pt x="4807" y="3866"/>
                  <a:pt x="5423" y="3618"/>
                  <a:pt x="5871" y="3170"/>
                </a:cubicBezTo>
                <a:cubicBezTo>
                  <a:pt x="6072" y="3103"/>
                  <a:pt x="6272" y="3070"/>
                  <a:pt x="6472" y="3070"/>
                </a:cubicBezTo>
                <a:lnTo>
                  <a:pt x="5738" y="2736"/>
                </a:lnTo>
                <a:cubicBezTo>
                  <a:pt x="5954" y="2578"/>
                  <a:pt x="6269" y="2537"/>
                  <a:pt x="6609" y="2537"/>
                </a:cubicBezTo>
                <a:cubicBezTo>
                  <a:pt x="6961" y="2537"/>
                  <a:pt x="7339" y="2580"/>
                  <a:pt x="7659" y="2580"/>
                </a:cubicBezTo>
                <a:cubicBezTo>
                  <a:pt x="7747" y="2580"/>
                  <a:pt x="7829" y="2577"/>
                  <a:pt x="7906" y="2569"/>
                </a:cubicBezTo>
                <a:lnTo>
                  <a:pt x="8273" y="2436"/>
                </a:lnTo>
                <a:lnTo>
                  <a:pt x="8373" y="2302"/>
                </a:lnTo>
                <a:lnTo>
                  <a:pt x="8407" y="2269"/>
                </a:lnTo>
                <a:cubicBezTo>
                  <a:pt x="8473" y="2136"/>
                  <a:pt x="8440" y="2269"/>
                  <a:pt x="8507" y="2069"/>
                </a:cubicBezTo>
                <a:lnTo>
                  <a:pt x="8507" y="2069"/>
                </a:lnTo>
                <a:cubicBezTo>
                  <a:pt x="8123" y="2169"/>
                  <a:pt x="7739" y="2219"/>
                  <a:pt x="7360" y="2219"/>
                </a:cubicBezTo>
                <a:cubicBezTo>
                  <a:pt x="6981" y="2219"/>
                  <a:pt x="6605" y="2169"/>
                  <a:pt x="6238" y="2069"/>
                </a:cubicBezTo>
                <a:cubicBezTo>
                  <a:pt x="6122" y="2057"/>
                  <a:pt x="6022" y="2051"/>
                  <a:pt x="5935" y="2051"/>
                </a:cubicBezTo>
                <a:cubicBezTo>
                  <a:pt x="5134" y="2051"/>
                  <a:pt x="5416" y="2513"/>
                  <a:pt x="4679" y="2513"/>
                </a:cubicBezTo>
                <a:cubicBezTo>
                  <a:pt x="4617" y="2513"/>
                  <a:pt x="4548" y="2509"/>
                  <a:pt x="4470" y="2502"/>
                </a:cubicBezTo>
                <a:lnTo>
                  <a:pt x="4204" y="2069"/>
                </a:lnTo>
                <a:cubicBezTo>
                  <a:pt x="4187" y="2060"/>
                  <a:pt x="4179" y="2058"/>
                  <a:pt x="4173" y="2058"/>
                </a:cubicBezTo>
                <a:cubicBezTo>
                  <a:pt x="4168" y="2058"/>
                  <a:pt x="4166" y="2060"/>
                  <a:pt x="4162" y="2060"/>
                </a:cubicBezTo>
                <a:cubicBezTo>
                  <a:pt x="4154" y="2060"/>
                  <a:pt x="4137" y="2052"/>
                  <a:pt x="4070" y="2002"/>
                </a:cubicBezTo>
                <a:cubicBezTo>
                  <a:pt x="4020" y="1935"/>
                  <a:pt x="4020" y="1935"/>
                  <a:pt x="4024" y="1935"/>
                </a:cubicBezTo>
                <a:cubicBezTo>
                  <a:pt x="4028" y="1935"/>
                  <a:pt x="4037" y="1935"/>
                  <a:pt x="4003" y="1869"/>
                </a:cubicBezTo>
                <a:cubicBezTo>
                  <a:pt x="3803" y="1769"/>
                  <a:pt x="3703" y="1635"/>
                  <a:pt x="3470" y="1502"/>
                </a:cubicBezTo>
                <a:cubicBezTo>
                  <a:pt x="2602" y="1035"/>
                  <a:pt x="1235" y="668"/>
                  <a:pt x="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7" name="Google Shape;457;p32"/>
          <p:cNvSpPr/>
          <p:nvPr/>
        </p:nvSpPr>
        <p:spPr>
          <a:xfrm flipH="1">
            <a:off x="1505748" y="2631616"/>
            <a:ext cx="369629" cy="168021"/>
          </a:xfrm>
          <a:custGeom>
            <a:avLst/>
            <a:gdLst/>
            <a:ahLst/>
            <a:cxnLst/>
            <a:rect l="l" t="t" r="r" b="b"/>
            <a:pathLst>
              <a:path w="8507" h="3867" extrusionOk="0">
                <a:moveTo>
                  <a:pt x="1" y="1"/>
                </a:moveTo>
                <a:lnTo>
                  <a:pt x="1" y="1"/>
                </a:lnTo>
                <a:cubicBezTo>
                  <a:pt x="401" y="901"/>
                  <a:pt x="1568" y="1302"/>
                  <a:pt x="2102" y="1602"/>
                </a:cubicBezTo>
                <a:cubicBezTo>
                  <a:pt x="2369" y="1769"/>
                  <a:pt x="2936" y="2169"/>
                  <a:pt x="2936" y="2636"/>
                </a:cubicBezTo>
                <a:lnTo>
                  <a:pt x="1502" y="3103"/>
                </a:lnTo>
                <a:cubicBezTo>
                  <a:pt x="1702" y="3446"/>
                  <a:pt x="2172" y="3470"/>
                  <a:pt x="2554" y="3470"/>
                </a:cubicBezTo>
                <a:cubicBezTo>
                  <a:pt x="2617" y="3470"/>
                  <a:pt x="2679" y="3470"/>
                  <a:pt x="2736" y="3470"/>
                </a:cubicBezTo>
                <a:cubicBezTo>
                  <a:pt x="3069" y="3470"/>
                  <a:pt x="3103" y="3637"/>
                  <a:pt x="3370" y="3737"/>
                </a:cubicBezTo>
                <a:cubicBezTo>
                  <a:pt x="3633" y="3824"/>
                  <a:pt x="3901" y="3866"/>
                  <a:pt x="4165" y="3866"/>
                </a:cubicBezTo>
                <a:cubicBezTo>
                  <a:pt x="4807" y="3866"/>
                  <a:pt x="5423" y="3618"/>
                  <a:pt x="5871" y="3170"/>
                </a:cubicBezTo>
                <a:cubicBezTo>
                  <a:pt x="6072" y="3103"/>
                  <a:pt x="6272" y="3070"/>
                  <a:pt x="6472" y="3070"/>
                </a:cubicBezTo>
                <a:lnTo>
                  <a:pt x="5738" y="2736"/>
                </a:lnTo>
                <a:cubicBezTo>
                  <a:pt x="5954" y="2578"/>
                  <a:pt x="6269" y="2537"/>
                  <a:pt x="6609" y="2537"/>
                </a:cubicBezTo>
                <a:cubicBezTo>
                  <a:pt x="6961" y="2537"/>
                  <a:pt x="7339" y="2580"/>
                  <a:pt x="7659" y="2580"/>
                </a:cubicBezTo>
                <a:cubicBezTo>
                  <a:pt x="7747" y="2580"/>
                  <a:pt x="7829" y="2577"/>
                  <a:pt x="7906" y="2569"/>
                </a:cubicBezTo>
                <a:lnTo>
                  <a:pt x="8273" y="2436"/>
                </a:lnTo>
                <a:lnTo>
                  <a:pt x="8373" y="2302"/>
                </a:lnTo>
                <a:lnTo>
                  <a:pt x="8407" y="2269"/>
                </a:lnTo>
                <a:cubicBezTo>
                  <a:pt x="8473" y="2136"/>
                  <a:pt x="8440" y="2269"/>
                  <a:pt x="8507" y="2069"/>
                </a:cubicBezTo>
                <a:lnTo>
                  <a:pt x="8507" y="2069"/>
                </a:lnTo>
                <a:cubicBezTo>
                  <a:pt x="8123" y="2169"/>
                  <a:pt x="7739" y="2219"/>
                  <a:pt x="7360" y="2219"/>
                </a:cubicBezTo>
                <a:cubicBezTo>
                  <a:pt x="6981" y="2219"/>
                  <a:pt x="6605" y="2169"/>
                  <a:pt x="6238" y="2069"/>
                </a:cubicBezTo>
                <a:cubicBezTo>
                  <a:pt x="6122" y="2057"/>
                  <a:pt x="6022" y="2051"/>
                  <a:pt x="5935" y="2051"/>
                </a:cubicBezTo>
                <a:cubicBezTo>
                  <a:pt x="5134" y="2051"/>
                  <a:pt x="5416" y="2513"/>
                  <a:pt x="4679" y="2513"/>
                </a:cubicBezTo>
                <a:cubicBezTo>
                  <a:pt x="4617" y="2513"/>
                  <a:pt x="4548" y="2509"/>
                  <a:pt x="4470" y="2502"/>
                </a:cubicBezTo>
                <a:lnTo>
                  <a:pt x="4204" y="2069"/>
                </a:lnTo>
                <a:cubicBezTo>
                  <a:pt x="4187" y="2060"/>
                  <a:pt x="4179" y="2058"/>
                  <a:pt x="4173" y="2058"/>
                </a:cubicBezTo>
                <a:cubicBezTo>
                  <a:pt x="4168" y="2058"/>
                  <a:pt x="4166" y="2060"/>
                  <a:pt x="4162" y="2060"/>
                </a:cubicBezTo>
                <a:cubicBezTo>
                  <a:pt x="4154" y="2060"/>
                  <a:pt x="4137" y="2052"/>
                  <a:pt x="4070" y="2002"/>
                </a:cubicBezTo>
                <a:cubicBezTo>
                  <a:pt x="4020" y="1935"/>
                  <a:pt x="4020" y="1935"/>
                  <a:pt x="4024" y="1935"/>
                </a:cubicBezTo>
                <a:cubicBezTo>
                  <a:pt x="4028" y="1935"/>
                  <a:pt x="4037" y="1935"/>
                  <a:pt x="4003" y="1869"/>
                </a:cubicBezTo>
                <a:cubicBezTo>
                  <a:pt x="3803" y="1769"/>
                  <a:pt x="3703" y="1635"/>
                  <a:pt x="3470" y="1502"/>
                </a:cubicBezTo>
                <a:cubicBezTo>
                  <a:pt x="2602" y="1035"/>
                  <a:pt x="1235" y="668"/>
                  <a:pt x="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8" name="Google Shape;458;p32"/>
          <p:cNvSpPr/>
          <p:nvPr/>
        </p:nvSpPr>
        <p:spPr>
          <a:xfrm>
            <a:off x="11241048" y="3781683"/>
            <a:ext cx="369629" cy="168021"/>
          </a:xfrm>
          <a:custGeom>
            <a:avLst/>
            <a:gdLst/>
            <a:ahLst/>
            <a:cxnLst/>
            <a:rect l="l" t="t" r="r" b="b"/>
            <a:pathLst>
              <a:path w="8507" h="3867" extrusionOk="0">
                <a:moveTo>
                  <a:pt x="1" y="1"/>
                </a:moveTo>
                <a:lnTo>
                  <a:pt x="1" y="1"/>
                </a:lnTo>
                <a:cubicBezTo>
                  <a:pt x="401" y="901"/>
                  <a:pt x="1568" y="1302"/>
                  <a:pt x="2102" y="1602"/>
                </a:cubicBezTo>
                <a:cubicBezTo>
                  <a:pt x="2369" y="1769"/>
                  <a:pt x="2936" y="2169"/>
                  <a:pt x="2936" y="2636"/>
                </a:cubicBezTo>
                <a:lnTo>
                  <a:pt x="1502" y="3103"/>
                </a:lnTo>
                <a:cubicBezTo>
                  <a:pt x="1702" y="3446"/>
                  <a:pt x="2172" y="3470"/>
                  <a:pt x="2554" y="3470"/>
                </a:cubicBezTo>
                <a:cubicBezTo>
                  <a:pt x="2617" y="3470"/>
                  <a:pt x="2679" y="3470"/>
                  <a:pt x="2736" y="3470"/>
                </a:cubicBezTo>
                <a:cubicBezTo>
                  <a:pt x="3069" y="3470"/>
                  <a:pt x="3103" y="3637"/>
                  <a:pt x="3370" y="3737"/>
                </a:cubicBezTo>
                <a:cubicBezTo>
                  <a:pt x="3633" y="3824"/>
                  <a:pt x="3901" y="3866"/>
                  <a:pt x="4165" y="3866"/>
                </a:cubicBezTo>
                <a:cubicBezTo>
                  <a:pt x="4807" y="3866"/>
                  <a:pt x="5423" y="3618"/>
                  <a:pt x="5871" y="3170"/>
                </a:cubicBezTo>
                <a:cubicBezTo>
                  <a:pt x="6072" y="3103"/>
                  <a:pt x="6272" y="3070"/>
                  <a:pt x="6472" y="3070"/>
                </a:cubicBezTo>
                <a:lnTo>
                  <a:pt x="5738" y="2736"/>
                </a:lnTo>
                <a:cubicBezTo>
                  <a:pt x="5954" y="2578"/>
                  <a:pt x="6269" y="2537"/>
                  <a:pt x="6609" y="2537"/>
                </a:cubicBezTo>
                <a:cubicBezTo>
                  <a:pt x="6961" y="2537"/>
                  <a:pt x="7339" y="2580"/>
                  <a:pt x="7659" y="2580"/>
                </a:cubicBezTo>
                <a:cubicBezTo>
                  <a:pt x="7747" y="2580"/>
                  <a:pt x="7829" y="2577"/>
                  <a:pt x="7906" y="2569"/>
                </a:cubicBezTo>
                <a:lnTo>
                  <a:pt x="8273" y="2436"/>
                </a:lnTo>
                <a:lnTo>
                  <a:pt x="8373" y="2302"/>
                </a:lnTo>
                <a:lnTo>
                  <a:pt x="8407" y="2269"/>
                </a:lnTo>
                <a:cubicBezTo>
                  <a:pt x="8473" y="2136"/>
                  <a:pt x="8440" y="2269"/>
                  <a:pt x="8507" y="2069"/>
                </a:cubicBezTo>
                <a:lnTo>
                  <a:pt x="8507" y="2069"/>
                </a:lnTo>
                <a:cubicBezTo>
                  <a:pt x="8123" y="2169"/>
                  <a:pt x="7739" y="2219"/>
                  <a:pt x="7360" y="2219"/>
                </a:cubicBezTo>
                <a:cubicBezTo>
                  <a:pt x="6981" y="2219"/>
                  <a:pt x="6605" y="2169"/>
                  <a:pt x="6238" y="2069"/>
                </a:cubicBezTo>
                <a:cubicBezTo>
                  <a:pt x="6122" y="2057"/>
                  <a:pt x="6022" y="2051"/>
                  <a:pt x="5935" y="2051"/>
                </a:cubicBezTo>
                <a:cubicBezTo>
                  <a:pt x="5134" y="2051"/>
                  <a:pt x="5416" y="2513"/>
                  <a:pt x="4679" y="2513"/>
                </a:cubicBezTo>
                <a:cubicBezTo>
                  <a:pt x="4617" y="2513"/>
                  <a:pt x="4548" y="2509"/>
                  <a:pt x="4470" y="2502"/>
                </a:cubicBezTo>
                <a:lnTo>
                  <a:pt x="4204" y="2069"/>
                </a:lnTo>
                <a:cubicBezTo>
                  <a:pt x="4187" y="2060"/>
                  <a:pt x="4179" y="2058"/>
                  <a:pt x="4173" y="2058"/>
                </a:cubicBezTo>
                <a:cubicBezTo>
                  <a:pt x="4168" y="2058"/>
                  <a:pt x="4166" y="2060"/>
                  <a:pt x="4162" y="2060"/>
                </a:cubicBezTo>
                <a:cubicBezTo>
                  <a:pt x="4154" y="2060"/>
                  <a:pt x="4137" y="2052"/>
                  <a:pt x="4070" y="2002"/>
                </a:cubicBezTo>
                <a:cubicBezTo>
                  <a:pt x="4020" y="1935"/>
                  <a:pt x="4020" y="1935"/>
                  <a:pt x="4024" y="1935"/>
                </a:cubicBezTo>
                <a:cubicBezTo>
                  <a:pt x="4028" y="1935"/>
                  <a:pt x="4037" y="1935"/>
                  <a:pt x="4003" y="1869"/>
                </a:cubicBezTo>
                <a:cubicBezTo>
                  <a:pt x="3803" y="1769"/>
                  <a:pt x="3703" y="1635"/>
                  <a:pt x="3470" y="1502"/>
                </a:cubicBezTo>
                <a:cubicBezTo>
                  <a:pt x="2602" y="1035"/>
                  <a:pt x="1235" y="668"/>
                  <a:pt x="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6155828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 preserve="1">
  <p:cSld name="Thanks"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33"/>
          <p:cNvSpPr txBox="1">
            <a:spLocks noGrp="1"/>
          </p:cNvSpPr>
          <p:nvPr>
            <p:ph type="title"/>
          </p:nvPr>
        </p:nvSpPr>
        <p:spPr>
          <a:xfrm>
            <a:off x="1910567" y="1003733"/>
            <a:ext cx="4408800" cy="119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9333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61" name="Google Shape;461;p33"/>
          <p:cNvSpPr txBox="1"/>
          <p:nvPr/>
        </p:nvSpPr>
        <p:spPr>
          <a:xfrm>
            <a:off x="1767800" y="4574116"/>
            <a:ext cx="4705200" cy="9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CREDITS: This presentation template was created by </a:t>
            </a:r>
            <a:r>
              <a:rPr lang="en" sz="1600" b="1">
                <a:solidFill>
                  <a:srgbClr val="FFFFFF"/>
                </a:solidFill>
                <a:uFill>
                  <a:noFill/>
                </a:uFill>
                <a:latin typeface="Poppins"/>
                <a:ea typeface="Poppins"/>
                <a:cs typeface="Poppins"/>
                <a:sym typeface="Poppin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6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, including icons by </a:t>
            </a:r>
            <a:r>
              <a:rPr lang="en" sz="1600" b="1">
                <a:solidFill>
                  <a:srgbClr val="FFFFFF"/>
                </a:solidFill>
                <a:uFill>
                  <a:noFill/>
                </a:uFill>
                <a:latin typeface="Poppins"/>
                <a:ea typeface="Poppins"/>
                <a:cs typeface="Poppins"/>
                <a:sym typeface="Poppi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6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, infographics &amp; images by </a:t>
            </a:r>
            <a:r>
              <a:rPr lang="en" sz="1600" b="1">
                <a:solidFill>
                  <a:srgbClr val="FFFFFF"/>
                </a:solidFill>
                <a:uFill>
                  <a:noFill/>
                </a:uFill>
                <a:latin typeface="Poppins"/>
                <a:ea typeface="Poppins"/>
                <a:cs typeface="Poppins"/>
                <a:sym typeface="Poppi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6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 sz="16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62" name="Google Shape;462;p33"/>
          <p:cNvSpPr txBox="1">
            <a:spLocks noGrp="1"/>
          </p:cNvSpPr>
          <p:nvPr>
            <p:ph type="subTitle" idx="1"/>
          </p:nvPr>
        </p:nvSpPr>
        <p:spPr>
          <a:xfrm>
            <a:off x="1917088" y="2603461"/>
            <a:ext cx="4408800" cy="163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3" name="Google Shape;463;p33"/>
          <p:cNvSpPr/>
          <p:nvPr/>
        </p:nvSpPr>
        <p:spPr>
          <a:xfrm>
            <a:off x="1100" y="3415734"/>
            <a:ext cx="12192085" cy="3442279"/>
          </a:xfrm>
          <a:custGeom>
            <a:avLst/>
            <a:gdLst/>
            <a:ahLst/>
            <a:cxnLst/>
            <a:rect l="l" t="t" r="r" b="b"/>
            <a:pathLst>
              <a:path w="208483" h="100173" extrusionOk="0">
                <a:moveTo>
                  <a:pt x="0" y="1"/>
                </a:moveTo>
                <a:lnTo>
                  <a:pt x="208482" y="1"/>
                </a:lnTo>
                <a:lnTo>
                  <a:pt x="208482" y="100172"/>
                </a:lnTo>
                <a:lnTo>
                  <a:pt x="0" y="100172"/>
                </a:lnTo>
                <a:close/>
              </a:path>
            </a:pathLst>
          </a:custGeom>
          <a:gradFill>
            <a:gsLst>
              <a:gs pos="0">
                <a:srgbClr val="D0F3FF">
                  <a:alpha val="32549"/>
                </a:srgbClr>
              </a:gs>
              <a:gs pos="50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64" name="Google Shape;464;p33"/>
          <p:cNvGrpSpPr/>
          <p:nvPr/>
        </p:nvGrpSpPr>
        <p:grpSpPr>
          <a:xfrm>
            <a:off x="6805992" y="1796375"/>
            <a:ext cx="2365893" cy="3265296"/>
            <a:chOff x="4833750" y="783525"/>
            <a:chExt cx="2141467" cy="2955553"/>
          </a:xfrm>
        </p:grpSpPr>
        <p:sp>
          <p:nvSpPr>
            <p:cNvPr id="465" name="Google Shape;465;p33"/>
            <p:cNvSpPr/>
            <p:nvPr/>
          </p:nvSpPr>
          <p:spPr>
            <a:xfrm>
              <a:off x="4833750" y="783525"/>
              <a:ext cx="2141467" cy="1477778"/>
            </a:xfrm>
            <a:custGeom>
              <a:avLst/>
              <a:gdLst/>
              <a:ahLst/>
              <a:cxnLst/>
              <a:rect l="l" t="t" r="r" b="b"/>
              <a:pathLst>
                <a:path w="52739" h="36394" extrusionOk="0">
                  <a:moveTo>
                    <a:pt x="13477" y="1"/>
                  </a:moveTo>
                  <a:lnTo>
                    <a:pt x="4704" y="7006"/>
                  </a:lnTo>
                  <a:lnTo>
                    <a:pt x="4004" y="16313"/>
                  </a:lnTo>
                  <a:lnTo>
                    <a:pt x="1" y="23885"/>
                  </a:lnTo>
                  <a:lnTo>
                    <a:pt x="1" y="36394"/>
                  </a:lnTo>
                  <a:lnTo>
                    <a:pt x="52739" y="36394"/>
                  </a:lnTo>
                  <a:lnTo>
                    <a:pt x="50070" y="32057"/>
                  </a:lnTo>
                  <a:lnTo>
                    <a:pt x="46901" y="28355"/>
                  </a:lnTo>
                  <a:lnTo>
                    <a:pt x="44199" y="15545"/>
                  </a:lnTo>
                  <a:lnTo>
                    <a:pt x="36594" y="7006"/>
                  </a:lnTo>
                  <a:lnTo>
                    <a:pt x="32824" y="7006"/>
                  </a:lnTo>
                  <a:lnTo>
                    <a:pt x="27721" y="1302"/>
                  </a:lnTo>
                  <a:lnTo>
                    <a:pt x="21249" y="1"/>
                  </a:lnTo>
                  <a:lnTo>
                    <a:pt x="16880" y="3770"/>
                  </a:lnTo>
                  <a:lnTo>
                    <a:pt x="1347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" name="Google Shape;466;p33"/>
            <p:cNvSpPr/>
            <p:nvPr/>
          </p:nvSpPr>
          <p:spPr>
            <a:xfrm>
              <a:off x="4833750" y="783525"/>
              <a:ext cx="1148634" cy="1477778"/>
            </a:xfrm>
            <a:custGeom>
              <a:avLst/>
              <a:gdLst/>
              <a:ahLst/>
              <a:cxnLst/>
              <a:rect l="l" t="t" r="r" b="b"/>
              <a:pathLst>
                <a:path w="28288" h="36394" extrusionOk="0">
                  <a:moveTo>
                    <a:pt x="13477" y="1"/>
                  </a:moveTo>
                  <a:lnTo>
                    <a:pt x="4704" y="7006"/>
                  </a:lnTo>
                  <a:lnTo>
                    <a:pt x="4004" y="16313"/>
                  </a:lnTo>
                  <a:lnTo>
                    <a:pt x="1" y="23885"/>
                  </a:lnTo>
                  <a:lnTo>
                    <a:pt x="1" y="36394"/>
                  </a:lnTo>
                  <a:lnTo>
                    <a:pt x="28288" y="36394"/>
                  </a:lnTo>
                  <a:lnTo>
                    <a:pt x="21116" y="27988"/>
                  </a:lnTo>
                  <a:lnTo>
                    <a:pt x="14678" y="24352"/>
                  </a:lnTo>
                  <a:lnTo>
                    <a:pt x="15378" y="12777"/>
                  </a:lnTo>
                  <a:lnTo>
                    <a:pt x="11709" y="6039"/>
                  </a:lnTo>
                  <a:lnTo>
                    <a:pt x="1347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" name="Google Shape;467;p33"/>
            <p:cNvSpPr/>
            <p:nvPr/>
          </p:nvSpPr>
          <p:spPr>
            <a:xfrm>
              <a:off x="6166571" y="1067964"/>
              <a:ext cx="274977" cy="302101"/>
            </a:xfrm>
            <a:custGeom>
              <a:avLst/>
              <a:gdLst/>
              <a:ahLst/>
              <a:cxnLst/>
              <a:rect l="l" t="t" r="r" b="b"/>
              <a:pathLst>
                <a:path w="6772" h="7440" extrusionOk="0">
                  <a:moveTo>
                    <a:pt x="0" y="1"/>
                  </a:moveTo>
                  <a:lnTo>
                    <a:pt x="2535" y="802"/>
                  </a:lnTo>
                  <a:lnTo>
                    <a:pt x="6772" y="7440"/>
                  </a:lnTo>
                  <a:lnTo>
                    <a:pt x="377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" name="Google Shape;468;p33"/>
            <p:cNvSpPr/>
            <p:nvPr/>
          </p:nvSpPr>
          <p:spPr>
            <a:xfrm>
              <a:off x="5519123" y="783525"/>
              <a:ext cx="283139" cy="284479"/>
            </a:xfrm>
            <a:custGeom>
              <a:avLst/>
              <a:gdLst/>
              <a:ahLst/>
              <a:cxnLst/>
              <a:rect l="l" t="t" r="r" b="b"/>
              <a:pathLst>
                <a:path w="6973" h="7006" extrusionOk="0">
                  <a:moveTo>
                    <a:pt x="4370" y="1"/>
                  </a:moveTo>
                  <a:lnTo>
                    <a:pt x="1" y="3770"/>
                  </a:lnTo>
                  <a:lnTo>
                    <a:pt x="6972" y="7006"/>
                  </a:lnTo>
                  <a:lnTo>
                    <a:pt x="437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" name="Google Shape;469;p33"/>
            <p:cNvSpPr/>
            <p:nvPr/>
          </p:nvSpPr>
          <p:spPr>
            <a:xfrm>
              <a:off x="6738168" y="1934842"/>
              <a:ext cx="128677" cy="205908"/>
            </a:xfrm>
            <a:custGeom>
              <a:avLst/>
              <a:gdLst/>
              <a:ahLst/>
              <a:cxnLst/>
              <a:rect l="l" t="t" r="r" b="b"/>
              <a:pathLst>
                <a:path w="3169" h="5071" extrusionOk="0">
                  <a:moveTo>
                    <a:pt x="0" y="1"/>
                  </a:moveTo>
                  <a:lnTo>
                    <a:pt x="2202" y="5071"/>
                  </a:lnTo>
                  <a:lnTo>
                    <a:pt x="3169" y="370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" name="Google Shape;470;p33"/>
            <p:cNvSpPr/>
            <p:nvPr/>
          </p:nvSpPr>
          <p:spPr>
            <a:xfrm>
              <a:off x="5454114" y="1302296"/>
              <a:ext cx="423997" cy="67770"/>
            </a:xfrm>
            <a:custGeom>
              <a:avLst/>
              <a:gdLst/>
              <a:ahLst/>
              <a:cxnLst/>
              <a:rect l="l" t="t" r="r" b="b"/>
              <a:pathLst>
                <a:path w="10442" h="1669" extrusionOk="0">
                  <a:moveTo>
                    <a:pt x="100" y="1"/>
                  </a:moveTo>
                  <a:lnTo>
                    <a:pt x="0" y="1669"/>
                  </a:lnTo>
                  <a:lnTo>
                    <a:pt x="10441" y="1669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" name="Google Shape;471;p33"/>
            <p:cNvSpPr/>
            <p:nvPr/>
          </p:nvSpPr>
          <p:spPr>
            <a:xfrm>
              <a:off x="6285746" y="1471619"/>
              <a:ext cx="426718" cy="789686"/>
            </a:xfrm>
            <a:custGeom>
              <a:avLst/>
              <a:gdLst/>
              <a:ahLst/>
              <a:cxnLst/>
              <a:rect l="l" t="t" r="r" b="b"/>
              <a:pathLst>
                <a:path w="10509" h="19448" extrusionOk="0">
                  <a:moveTo>
                    <a:pt x="1" y="0"/>
                  </a:moveTo>
                  <a:lnTo>
                    <a:pt x="3837" y="3503"/>
                  </a:lnTo>
                  <a:lnTo>
                    <a:pt x="5238" y="12543"/>
                  </a:lnTo>
                  <a:lnTo>
                    <a:pt x="2469" y="6939"/>
                  </a:lnTo>
                  <a:lnTo>
                    <a:pt x="5238" y="19448"/>
                  </a:lnTo>
                  <a:lnTo>
                    <a:pt x="10508" y="19448"/>
                  </a:lnTo>
                  <a:lnTo>
                    <a:pt x="4404" y="250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" name="Google Shape;472;p33"/>
            <p:cNvSpPr/>
            <p:nvPr/>
          </p:nvSpPr>
          <p:spPr>
            <a:xfrm>
              <a:off x="5429710" y="1370025"/>
              <a:ext cx="448401" cy="549954"/>
            </a:xfrm>
            <a:custGeom>
              <a:avLst/>
              <a:gdLst/>
              <a:ahLst/>
              <a:cxnLst/>
              <a:rect l="l" t="t" r="r" b="b"/>
              <a:pathLst>
                <a:path w="11043" h="13544" extrusionOk="0">
                  <a:moveTo>
                    <a:pt x="601" y="1"/>
                  </a:moveTo>
                  <a:lnTo>
                    <a:pt x="1" y="9908"/>
                  </a:lnTo>
                  <a:lnTo>
                    <a:pt x="6439" y="13544"/>
                  </a:lnTo>
                  <a:lnTo>
                    <a:pt x="110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" name="Google Shape;473;p33"/>
            <p:cNvSpPr/>
            <p:nvPr/>
          </p:nvSpPr>
          <p:spPr>
            <a:xfrm>
              <a:off x="5937639" y="944727"/>
              <a:ext cx="251995" cy="415876"/>
            </a:xfrm>
            <a:custGeom>
              <a:avLst/>
              <a:gdLst/>
              <a:ahLst/>
              <a:cxnLst/>
              <a:rect l="l" t="t" r="r" b="b"/>
              <a:pathLst>
                <a:path w="6206" h="10242" extrusionOk="0">
                  <a:moveTo>
                    <a:pt x="1" y="0"/>
                  </a:moveTo>
                  <a:lnTo>
                    <a:pt x="1502" y="3336"/>
                  </a:lnTo>
                  <a:lnTo>
                    <a:pt x="2102" y="3036"/>
                  </a:lnTo>
                  <a:lnTo>
                    <a:pt x="6205" y="10241"/>
                  </a:lnTo>
                  <a:lnTo>
                    <a:pt x="3470" y="303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" name="Google Shape;474;p33"/>
            <p:cNvSpPr/>
            <p:nvPr/>
          </p:nvSpPr>
          <p:spPr>
            <a:xfrm>
              <a:off x="5429710" y="894620"/>
              <a:ext cx="331905" cy="456481"/>
            </a:xfrm>
            <a:custGeom>
              <a:avLst/>
              <a:gdLst/>
              <a:ahLst/>
              <a:cxnLst/>
              <a:rect l="l" t="t" r="r" b="b"/>
              <a:pathLst>
                <a:path w="8174" h="11242" extrusionOk="0">
                  <a:moveTo>
                    <a:pt x="1" y="0"/>
                  </a:moveTo>
                  <a:lnTo>
                    <a:pt x="2203" y="4804"/>
                  </a:lnTo>
                  <a:lnTo>
                    <a:pt x="5538" y="10808"/>
                  </a:lnTo>
                  <a:lnTo>
                    <a:pt x="8173" y="11242"/>
                  </a:lnTo>
                  <a:lnTo>
                    <a:pt x="2970" y="480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" name="Google Shape;475;p33"/>
            <p:cNvSpPr/>
            <p:nvPr/>
          </p:nvSpPr>
          <p:spPr>
            <a:xfrm>
              <a:off x="5454114" y="1784481"/>
              <a:ext cx="331865" cy="476825"/>
            </a:xfrm>
            <a:custGeom>
              <a:avLst/>
              <a:gdLst/>
              <a:ahLst/>
              <a:cxnLst/>
              <a:rect l="l" t="t" r="r" b="b"/>
              <a:pathLst>
                <a:path w="8173" h="11743" extrusionOk="0">
                  <a:moveTo>
                    <a:pt x="0" y="1"/>
                  </a:moveTo>
                  <a:lnTo>
                    <a:pt x="2736" y="4337"/>
                  </a:lnTo>
                  <a:lnTo>
                    <a:pt x="2736" y="11743"/>
                  </a:lnTo>
                  <a:lnTo>
                    <a:pt x="8173" y="11743"/>
                  </a:lnTo>
                  <a:lnTo>
                    <a:pt x="4337" y="370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" name="Google Shape;476;p33"/>
            <p:cNvSpPr/>
            <p:nvPr/>
          </p:nvSpPr>
          <p:spPr>
            <a:xfrm>
              <a:off x="4958367" y="1445875"/>
              <a:ext cx="237093" cy="77231"/>
            </a:xfrm>
            <a:custGeom>
              <a:avLst/>
              <a:gdLst/>
              <a:ahLst/>
              <a:cxnLst/>
              <a:rect l="l" t="t" r="r" b="b"/>
              <a:pathLst>
                <a:path w="5839" h="1902" extrusionOk="0">
                  <a:moveTo>
                    <a:pt x="935" y="1"/>
                  </a:moveTo>
                  <a:lnTo>
                    <a:pt x="1" y="1735"/>
                  </a:lnTo>
                  <a:lnTo>
                    <a:pt x="5838" y="1902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" name="Google Shape;477;p33"/>
            <p:cNvSpPr/>
            <p:nvPr/>
          </p:nvSpPr>
          <p:spPr>
            <a:xfrm>
              <a:off x="5982345" y="1645003"/>
              <a:ext cx="233032" cy="616303"/>
            </a:xfrm>
            <a:custGeom>
              <a:avLst/>
              <a:gdLst/>
              <a:ahLst/>
              <a:cxnLst/>
              <a:rect l="l" t="t" r="r" b="b"/>
              <a:pathLst>
                <a:path w="5739" h="15178" extrusionOk="0">
                  <a:moveTo>
                    <a:pt x="1" y="0"/>
                  </a:moveTo>
                  <a:lnTo>
                    <a:pt x="2002" y="7606"/>
                  </a:lnTo>
                  <a:lnTo>
                    <a:pt x="901" y="7606"/>
                  </a:lnTo>
                  <a:lnTo>
                    <a:pt x="2002" y="15178"/>
                  </a:lnTo>
                  <a:lnTo>
                    <a:pt x="5738" y="15178"/>
                  </a:lnTo>
                  <a:lnTo>
                    <a:pt x="4404" y="760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" name="Google Shape;478;p33"/>
            <p:cNvSpPr/>
            <p:nvPr/>
          </p:nvSpPr>
          <p:spPr>
            <a:xfrm>
              <a:off x="5269889" y="1028698"/>
              <a:ext cx="188326" cy="377951"/>
            </a:xfrm>
            <a:custGeom>
              <a:avLst/>
              <a:gdLst/>
              <a:ahLst/>
              <a:cxnLst/>
              <a:rect l="l" t="t" r="r" b="b"/>
              <a:pathLst>
                <a:path w="4638" h="9308" extrusionOk="0">
                  <a:moveTo>
                    <a:pt x="968" y="1"/>
                  </a:moveTo>
                  <a:lnTo>
                    <a:pt x="968" y="6739"/>
                  </a:lnTo>
                  <a:lnTo>
                    <a:pt x="1" y="9307"/>
                  </a:lnTo>
                  <a:lnTo>
                    <a:pt x="4637" y="6739"/>
                  </a:lnTo>
                  <a:lnTo>
                    <a:pt x="96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" name="Google Shape;479;p33"/>
            <p:cNvSpPr/>
            <p:nvPr/>
          </p:nvSpPr>
          <p:spPr>
            <a:xfrm rot="10800000" flipH="1">
              <a:off x="4833750" y="2261300"/>
              <a:ext cx="2141467" cy="1477778"/>
            </a:xfrm>
            <a:custGeom>
              <a:avLst/>
              <a:gdLst/>
              <a:ahLst/>
              <a:cxnLst/>
              <a:rect l="l" t="t" r="r" b="b"/>
              <a:pathLst>
                <a:path w="52739" h="36394" extrusionOk="0">
                  <a:moveTo>
                    <a:pt x="13477" y="1"/>
                  </a:moveTo>
                  <a:lnTo>
                    <a:pt x="4704" y="7006"/>
                  </a:lnTo>
                  <a:lnTo>
                    <a:pt x="4004" y="16313"/>
                  </a:lnTo>
                  <a:lnTo>
                    <a:pt x="1" y="23885"/>
                  </a:lnTo>
                  <a:lnTo>
                    <a:pt x="1" y="36394"/>
                  </a:lnTo>
                  <a:lnTo>
                    <a:pt x="52739" y="36394"/>
                  </a:lnTo>
                  <a:lnTo>
                    <a:pt x="50070" y="32057"/>
                  </a:lnTo>
                  <a:lnTo>
                    <a:pt x="46901" y="28355"/>
                  </a:lnTo>
                  <a:lnTo>
                    <a:pt x="44199" y="15545"/>
                  </a:lnTo>
                  <a:lnTo>
                    <a:pt x="36594" y="7006"/>
                  </a:lnTo>
                  <a:lnTo>
                    <a:pt x="32824" y="7006"/>
                  </a:lnTo>
                  <a:lnTo>
                    <a:pt x="27721" y="1302"/>
                  </a:lnTo>
                  <a:lnTo>
                    <a:pt x="21249" y="1"/>
                  </a:lnTo>
                  <a:lnTo>
                    <a:pt x="16880" y="3770"/>
                  </a:lnTo>
                  <a:lnTo>
                    <a:pt x="13477" y="1"/>
                  </a:lnTo>
                  <a:close/>
                </a:path>
              </a:pathLst>
            </a:custGeom>
            <a:solidFill>
              <a:srgbClr val="6B919E">
                <a:alpha val="21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80" name="Google Shape;480;p33"/>
          <p:cNvGrpSpPr/>
          <p:nvPr/>
        </p:nvGrpSpPr>
        <p:grpSpPr>
          <a:xfrm flipH="1">
            <a:off x="9600219" y="2518253"/>
            <a:ext cx="2908749" cy="897464"/>
            <a:chOff x="799450" y="3532500"/>
            <a:chExt cx="1937100" cy="597672"/>
          </a:xfrm>
        </p:grpSpPr>
        <p:grpSp>
          <p:nvGrpSpPr>
            <p:cNvPr id="481" name="Google Shape;481;p33"/>
            <p:cNvGrpSpPr/>
            <p:nvPr/>
          </p:nvGrpSpPr>
          <p:grpSpPr>
            <a:xfrm>
              <a:off x="883550" y="3532500"/>
              <a:ext cx="1754875" cy="355800"/>
              <a:chOff x="883550" y="3532500"/>
              <a:chExt cx="1754875" cy="355800"/>
            </a:xfrm>
          </p:grpSpPr>
          <p:sp>
            <p:nvSpPr>
              <p:cNvPr id="482" name="Google Shape;482;p33"/>
              <p:cNvSpPr/>
              <p:nvPr/>
            </p:nvSpPr>
            <p:spPr>
              <a:xfrm>
                <a:off x="1031075" y="3557600"/>
                <a:ext cx="1369225" cy="36100"/>
              </a:xfrm>
              <a:custGeom>
                <a:avLst/>
                <a:gdLst/>
                <a:ahLst/>
                <a:cxnLst/>
                <a:rect l="l" t="t" r="r" b="b"/>
                <a:pathLst>
                  <a:path w="54769" h="1444" extrusionOk="0">
                    <a:moveTo>
                      <a:pt x="0" y="381"/>
                    </a:moveTo>
                    <a:cubicBezTo>
                      <a:pt x="5112" y="556"/>
                      <a:pt x="21543" y="1492"/>
                      <a:pt x="30671" y="1428"/>
                    </a:cubicBezTo>
                    <a:cubicBezTo>
                      <a:pt x="39799" y="1365"/>
                      <a:pt x="50753" y="238"/>
                      <a:pt x="54769" y="0"/>
                    </a:cubicBezTo>
                  </a:path>
                </a:pathLst>
              </a:custGeom>
              <a:no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cxnSp>
            <p:nvCxnSpPr>
              <p:cNvPr id="483" name="Google Shape;483;p33"/>
              <p:cNvCxnSpPr/>
              <p:nvPr/>
            </p:nvCxnSpPr>
            <p:spPr>
              <a:xfrm rot="10800000" flipH="1">
                <a:off x="883550" y="3581550"/>
                <a:ext cx="143700" cy="3015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4" name="Google Shape;484;p33"/>
              <p:cNvCxnSpPr/>
              <p:nvPr/>
            </p:nvCxnSpPr>
            <p:spPr>
              <a:xfrm rot="10800000" flipH="1">
                <a:off x="966900" y="3584925"/>
                <a:ext cx="62400" cy="297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5" name="Google Shape;485;p33"/>
              <p:cNvCxnSpPr/>
              <p:nvPr/>
            </p:nvCxnSpPr>
            <p:spPr>
              <a:xfrm rot="10800000">
                <a:off x="1015125" y="3532500"/>
                <a:ext cx="108600" cy="355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oval" w="med" len="med"/>
              </a:ln>
            </p:spPr>
          </p:cxnSp>
          <p:cxnSp>
            <p:nvCxnSpPr>
              <p:cNvPr id="486" name="Google Shape;486;p33"/>
              <p:cNvCxnSpPr/>
              <p:nvPr/>
            </p:nvCxnSpPr>
            <p:spPr>
              <a:xfrm rot="10800000">
                <a:off x="2404725" y="3586050"/>
                <a:ext cx="233700" cy="297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7" name="Google Shape;487;p33"/>
              <p:cNvCxnSpPr/>
              <p:nvPr/>
            </p:nvCxnSpPr>
            <p:spPr>
              <a:xfrm rot="10800000">
                <a:off x="2404775" y="3593325"/>
                <a:ext cx="150300" cy="2895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8" name="Google Shape;488;p33"/>
              <p:cNvCxnSpPr/>
              <p:nvPr/>
            </p:nvCxnSpPr>
            <p:spPr>
              <a:xfrm rot="10800000">
                <a:off x="2384075" y="3532500"/>
                <a:ext cx="108600" cy="355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oval" w="med" len="med"/>
              </a:ln>
            </p:spPr>
          </p:cxnSp>
        </p:grpSp>
        <p:grpSp>
          <p:nvGrpSpPr>
            <p:cNvPr id="489" name="Google Shape;489;p33"/>
            <p:cNvGrpSpPr/>
            <p:nvPr/>
          </p:nvGrpSpPr>
          <p:grpSpPr>
            <a:xfrm>
              <a:off x="799450" y="3882200"/>
              <a:ext cx="1937100" cy="247972"/>
              <a:chOff x="799450" y="3882200"/>
              <a:chExt cx="1937100" cy="247972"/>
            </a:xfrm>
          </p:grpSpPr>
          <p:grpSp>
            <p:nvGrpSpPr>
              <p:cNvPr id="490" name="Google Shape;490;p33"/>
              <p:cNvGrpSpPr/>
              <p:nvPr/>
            </p:nvGrpSpPr>
            <p:grpSpPr>
              <a:xfrm>
                <a:off x="799450" y="3932909"/>
                <a:ext cx="1937100" cy="197263"/>
                <a:chOff x="799450" y="3983858"/>
                <a:chExt cx="1937100" cy="146392"/>
              </a:xfrm>
            </p:grpSpPr>
            <p:sp>
              <p:nvSpPr>
                <p:cNvPr id="491" name="Google Shape;491;p33"/>
                <p:cNvSpPr/>
                <p:nvPr/>
              </p:nvSpPr>
              <p:spPr>
                <a:xfrm rot="10800000">
                  <a:off x="814925" y="4056750"/>
                  <a:ext cx="1907400" cy="73500"/>
                </a:xfrm>
                <a:prstGeom prst="trapezoid">
                  <a:avLst>
                    <a:gd name="adj" fmla="val 15343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92" name="Google Shape;492;p33"/>
                <p:cNvSpPr/>
                <p:nvPr/>
              </p:nvSpPr>
              <p:spPr>
                <a:xfrm rot="10800000">
                  <a:off x="799450" y="3983858"/>
                  <a:ext cx="1937100" cy="73500"/>
                </a:xfrm>
                <a:prstGeom prst="trapezoid">
                  <a:avLst>
                    <a:gd name="adj" fmla="val 15343"/>
                  </a:avLst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493" name="Google Shape;493;p33"/>
              <p:cNvGrpSpPr/>
              <p:nvPr/>
            </p:nvGrpSpPr>
            <p:grpSpPr>
              <a:xfrm>
                <a:off x="839650" y="3882200"/>
                <a:ext cx="1842600" cy="50700"/>
                <a:chOff x="839650" y="3882200"/>
                <a:chExt cx="1842600" cy="50700"/>
              </a:xfrm>
            </p:grpSpPr>
            <p:sp>
              <p:nvSpPr>
                <p:cNvPr id="494" name="Google Shape;494;p33"/>
                <p:cNvSpPr/>
                <p:nvPr/>
              </p:nvSpPr>
              <p:spPr>
                <a:xfrm>
                  <a:off x="839650" y="3882200"/>
                  <a:ext cx="1842600" cy="507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grpSp>
              <p:nvGrpSpPr>
                <p:cNvPr id="495" name="Google Shape;495;p33"/>
                <p:cNvGrpSpPr/>
                <p:nvPr/>
              </p:nvGrpSpPr>
              <p:grpSpPr>
                <a:xfrm>
                  <a:off x="869023" y="3894092"/>
                  <a:ext cx="1783854" cy="26904"/>
                  <a:chOff x="869023" y="3894092"/>
                  <a:chExt cx="1783854" cy="26904"/>
                </a:xfrm>
              </p:grpSpPr>
              <p:sp>
                <p:nvSpPr>
                  <p:cNvPr id="496" name="Google Shape;496;p33"/>
                  <p:cNvSpPr/>
                  <p:nvPr/>
                </p:nvSpPr>
                <p:spPr>
                  <a:xfrm>
                    <a:off x="869023" y="3894092"/>
                    <a:ext cx="26904" cy="269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" h="659" extrusionOk="0">
                        <a:moveTo>
                          <a:pt x="342" y="0"/>
                        </a:moveTo>
                        <a:cubicBezTo>
                          <a:pt x="147" y="0"/>
                          <a:pt x="0" y="147"/>
                          <a:pt x="0" y="342"/>
                        </a:cubicBezTo>
                        <a:cubicBezTo>
                          <a:pt x="0" y="513"/>
                          <a:pt x="147" y="659"/>
                          <a:pt x="342" y="659"/>
                        </a:cubicBezTo>
                        <a:cubicBezTo>
                          <a:pt x="512" y="659"/>
                          <a:pt x="659" y="513"/>
                          <a:pt x="659" y="342"/>
                        </a:cubicBezTo>
                        <a:cubicBezTo>
                          <a:pt x="659" y="147"/>
                          <a:pt x="512" y="0"/>
                          <a:pt x="342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497" name="Google Shape;497;p33"/>
                  <p:cNvSpPr/>
                  <p:nvPr/>
                </p:nvSpPr>
                <p:spPr>
                  <a:xfrm>
                    <a:off x="936598" y="3894092"/>
                    <a:ext cx="26904" cy="269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" h="659" extrusionOk="0">
                        <a:moveTo>
                          <a:pt x="342" y="0"/>
                        </a:moveTo>
                        <a:cubicBezTo>
                          <a:pt x="147" y="0"/>
                          <a:pt x="0" y="147"/>
                          <a:pt x="0" y="342"/>
                        </a:cubicBezTo>
                        <a:cubicBezTo>
                          <a:pt x="0" y="513"/>
                          <a:pt x="147" y="659"/>
                          <a:pt x="342" y="659"/>
                        </a:cubicBezTo>
                        <a:cubicBezTo>
                          <a:pt x="512" y="659"/>
                          <a:pt x="659" y="513"/>
                          <a:pt x="659" y="342"/>
                        </a:cubicBezTo>
                        <a:cubicBezTo>
                          <a:pt x="659" y="147"/>
                          <a:pt x="512" y="0"/>
                          <a:pt x="342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498" name="Google Shape;498;p33"/>
                  <p:cNvSpPr/>
                  <p:nvPr/>
                </p:nvSpPr>
                <p:spPr>
                  <a:xfrm>
                    <a:off x="1004173" y="3894092"/>
                    <a:ext cx="26904" cy="269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" h="659" extrusionOk="0">
                        <a:moveTo>
                          <a:pt x="342" y="0"/>
                        </a:moveTo>
                        <a:cubicBezTo>
                          <a:pt x="147" y="0"/>
                          <a:pt x="0" y="147"/>
                          <a:pt x="0" y="342"/>
                        </a:cubicBezTo>
                        <a:cubicBezTo>
                          <a:pt x="0" y="513"/>
                          <a:pt x="147" y="659"/>
                          <a:pt x="342" y="659"/>
                        </a:cubicBezTo>
                        <a:cubicBezTo>
                          <a:pt x="512" y="659"/>
                          <a:pt x="659" y="513"/>
                          <a:pt x="659" y="342"/>
                        </a:cubicBezTo>
                        <a:cubicBezTo>
                          <a:pt x="659" y="147"/>
                          <a:pt x="512" y="0"/>
                          <a:pt x="342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499" name="Google Shape;499;p33"/>
                  <p:cNvSpPr/>
                  <p:nvPr/>
                </p:nvSpPr>
                <p:spPr>
                  <a:xfrm>
                    <a:off x="1071748" y="3894092"/>
                    <a:ext cx="26904" cy="269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" h="659" extrusionOk="0">
                        <a:moveTo>
                          <a:pt x="342" y="0"/>
                        </a:moveTo>
                        <a:cubicBezTo>
                          <a:pt x="147" y="0"/>
                          <a:pt x="0" y="147"/>
                          <a:pt x="0" y="342"/>
                        </a:cubicBezTo>
                        <a:cubicBezTo>
                          <a:pt x="0" y="513"/>
                          <a:pt x="147" y="659"/>
                          <a:pt x="342" y="659"/>
                        </a:cubicBezTo>
                        <a:cubicBezTo>
                          <a:pt x="512" y="659"/>
                          <a:pt x="659" y="513"/>
                          <a:pt x="659" y="342"/>
                        </a:cubicBezTo>
                        <a:cubicBezTo>
                          <a:pt x="659" y="147"/>
                          <a:pt x="512" y="0"/>
                          <a:pt x="342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00" name="Google Shape;500;p33"/>
                  <p:cNvSpPr/>
                  <p:nvPr/>
                </p:nvSpPr>
                <p:spPr>
                  <a:xfrm>
                    <a:off x="1139323" y="3894092"/>
                    <a:ext cx="26904" cy="269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" h="659" extrusionOk="0">
                        <a:moveTo>
                          <a:pt x="342" y="0"/>
                        </a:moveTo>
                        <a:cubicBezTo>
                          <a:pt x="147" y="0"/>
                          <a:pt x="0" y="147"/>
                          <a:pt x="0" y="342"/>
                        </a:cubicBezTo>
                        <a:cubicBezTo>
                          <a:pt x="0" y="513"/>
                          <a:pt x="147" y="659"/>
                          <a:pt x="342" y="659"/>
                        </a:cubicBezTo>
                        <a:cubicBezTo>
                          <a:pt x="512" y="659"/>
                          <a:pt x="659" y="513"/>
                          <a:pt x="659" y="342"/>
                        </a:cubicBezTo>
                        <a:cubicBezTo>
                          <a:pt x="659" y="147"/>
                          <a:pt x="512" y="0"/>
                          <a:pt x="342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01" name="Google Shape;501;p33"/>
                  <p:cNvSpPr/>
                  <p:nvPr/>
                </p:nvSpPr>
                <p:spPr>
                  <a:xfrm>
                    <a:off x="1206898" y="3894092"/>
                    <a:ext cx="26904" cy="269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" h="659" extrusionOk="0">
                        <a:moveTo>
                          <a:pt x="342" y="0"/>
                        </a:moveTo>
                        <a:cubicBezTo>
                          <a:pt x="147" y="0"/>
                          <a:pt x="0" y="147"/>
                          <a:pt x="0" y="342"/>
                        </a:cubicBezTo>
                        <a:cubicBezTo>
                          <a:pt x="0" y="513"/>
                          <a:pt x="147" y="659"/>
                          <a:pt x="342" y="659"/>
                        </a:cubicBezTo>
                        <a:cubicBezTo>
                          <a:pt x="512" y="659"/>
                          <a:pt x="659" y="513"/>
                          <a:pt x="659" y="342"/>
                        </a:cubicBezTo>
                        <a:cubicBezTo>
                          <a:pt x="659" y="147"/>
                          <a:pt x="512" y="0"/>
                          <a:pt x="342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02" name="Google Shape;502;p33"/>
                  <p:cNvSpPr/>
                  <p:nvPr/>
                </p:nvSpPr>
                <p:spPr>
                  <a:xfrm>
                    <a:off x="1274473" y="3894092"/>
                    <a:ext cx="26904" cy="269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" h="659" extrusionOk="0">
                        <a:moveTo>
                          <a:pt x="342" y="0"/>
                        </a:moveTo>
                        <a:cubicBezTo>
                          <a:pt x="147" y="0"/>
                          <a:pt x="0" y="147"/>
                          <a:pt x="0" y="342"/>
                        </a:cubicBezTo>
                        <a:cubicBezTo>
                          <a:pt x="0" y="513"/>
                          <a:pt x="147" y="659"/>
                          <a:pt x="342" y="659"/>
                        </a:cubicBezTo>
                        <a:cubicBezTo>
                          <a:pt x="512" y="659"/>
                          <a:pt x="659" y="513"/>
                          <a:pt x="659" y="342"/>
                        </a:cubicBezTo>
                        <a:cubicBezTo>
                          <a:pt x="659" y="147"/>
                          <a:pt x="512" y="0"/>
                          <a:pt x="342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03" name="Google Shape;503;p33"/>
                  <p:cNvSpPr/>
                  <p:nvPr/>
                </p:nvSpPr>
                <p:spPr>
                  <a:xfrm>
                    <a:off x="1342048" y="3894092"/>
                    <a:ext cx="26904" cy="269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" h="659" extrusionOk="0">
                        <a:moveTo>
                          <a:pt x="342" y="0"/>
                        </a:moveTo>
                        <a:cubicBezTo>
                          <a:pt x="147" y="0"/>
                          <a:pt x="0" y="147"/>
                          <a:pt x="0" y="342"/>
                        </a:cubicBezTo>
                        <a:cubicBezTo>
                          <a:pt x="0" y="513"/>
                          <a:pt x="147" y="659"/>
                          <a:pt x="342" y="659"/>
                        </a:cubicBezTo>
                        <a:cubicBezTo>
                          <a:pt x="512" y="659"/>
                          <a:pt x="659" y="513"/>
                          <a:pt x="659" y="342"/>
                        </a:cubicBezTo>
                        <a:cubicBezTo>
                          <a:pt x="659" y="147"/>
                          <a:pt x="512" y="0"/>
                          <a:pt x="342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04" name="Google Shape;504;p33"/>
                  <p:cNvSpPr/>
                  <p:nvPr/>
                </p:nvSpPr>
                <p:spPr>
                  <a:xfrm>
                    <a:off x="1409623" y="3894092"/>
                    <a:ext cx="26904" cy="269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" h="659" extrusionOk="0">
                        <a:moveTo>
                          <a:pt x="342" y="0"/>
                        </a:moveTo>
                        <a:cubicBezTo>
                          <a:pt x="147" y="0"/>
                          <a:pt x="0" y="147"/>
                          <a:pt x="0" y="342"/>
                        </a:cubicBezTo>
                        <a:cubicBezTo>
                          <a:pt x="0" y="513"/>
                          <a:pt x="147" y="659"/>
                          <a:pt x="342" y="659"/>
                        </a:cubicBezTo>
                        <a:cubicBezTo>
                          <a:pt x="512" y="659"/>
                          <a:pt x="659" y="513"/>
                          <a:pt x="659" y="342"/>
                        </a:cubicBezTo>
                        <a:cubicBezTo>
                          <a:pt x="659" y="147"/>
                          <a:pt x="512" y="0"/>
                          <a:pt x="342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05" name="Google Shape;505;p33"/>
                  <p:cNvSpPr/>
                  <p:nvPr/>
                </p:nvSpPr>
                <p:spPr>
                  <a:xfrm>
                    <a:off x="1477198" y="3894092"/>
                    <a:ext cx="26904" cy="269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" h="659" extrusionOk="0">
                        <a:moveTo>
                          <a:pt x="342" y="0"/>
                        </a:moveTo>
                        <a:cubicBezTo>
                          <a:pt x="147" y="0"/>
                          <a:pt x="0" y="147"/>
                          <a:pt x="0" y="342"/>
                        </a:cubicBezTo>
                        <a:cubicBezTo>
                          <a:pt x="0" y="513"/>
                          <a:pt x="147" y="659"/>
                          <a:pt x="342" y="659"/>
                        </a:cubicBezTo>
                        <a:cubicBezTo>
                          <a:pt x="512" y="659"/>
                          <a:pt x="659" y="513"/>
                          <a:pt x="659" y="342"/>
                        </a:cubicBezTo>
                        <a:cubicBezTo>
                          <a:pt x="659" y="147"/>
                          <a:pt x="512" y="0"/>
                          <a:pt x="342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06" name="Google Shape;506;p33"/>
                  <p:cNvSpPr/>
                  <p:nvPr/>
                </p:nvSpPr>
                <p:spPr>
                  <a:xfrm>
                    <a:off x="1544773" y="3894092"/>
                    <a:ext cx="26904" cy="269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" h="659" extrusionOk="0">
                        <a:moveTo>
                          <a:pt x="342" y="0"/>
                        </a:moveTo>
                        <a:cubicBezTo>
                          <a:pt x="147" y="0"/>
                          <a:pt x="0" y="147"/>
                          <a:pt x="0" y="342"/>
                        </a:cubicBezTo>
                        <a:cubicBezTo>
                          <a:pt x="0" y="513"/>
                          <a:pt x="147" y="659"/>
                          <a:pt x="342" y="659"/>
                        </a:cubicBezTo>
                        <a:cubicBezTo>
                          <a:pt x="512" y="659"/>
                          <a:pt x="659" y="513"/>
                          <a:pt x="659" y="342"/>
                        </a:cubicBezTo>
                        <a:cubicBezTo>
                          <a:pt x="659" y="147"/>
                          <a:pt x="512" y="0"/>
                          <a:pt x="342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07" name="Google Shape;507;p33"/>
                  <p:cNvSpPr/>
                  <p:nvPr/>
                </p:nvSpPr>
                <p:spPr>
                  <a:xfrm>
                    <a:off x="1612348" y="3894092"/>
                    <a:ext cx="26904" cy="269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" h="659" extrusionOk="0">
                        <a:moveTo>
                          <a:pt x="342" y="0"/>
                        </a:moveTo>
                        <a:cubicBezTo>
                          <a:pt x="147" y="0"/>
                          <a:pt x="0" y="147"/>
                          <a:pt x="0" y="342"/>
                        </a:cubicBezTo>
                        <a:cubicBezTo>
                          <a:pt x="0" y="513"/>
                          <a:pt x="147" y="659"/>
                          <a:pt x="342" y="659"/>
                        </a:cubicBezTo>
                        <a:cubicBezTo>
                          <a:pt x="512" y="659"/>
                          <a:pt x="659" y="513"/>
                          <a:pt x="659" y="342"/>
                        </a:cubicBezTo>
                        <a:cubicBezTo>
                          <a:pt x="659" y="147"/>
                          <a:pt x="512" y="0"/>
                          <a:pt x="342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08" name="Google Shape;508;p33"/>
                  <p:cNvSpPr/>
                  <p:nvPr/>
                </p:nvSpPr>
                <p:spPr>
                  <a:xfrm>
                    <a:off x="1679923" y="3894092"/>
                    <a:ext cx="26904" cy="269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" h="659" extrusionOk="0">
                        <a:moveTo>
                          <a:pt x="342" y="0"/>
                        </a:moveTo>
                        <a:cubicBezTo>
                          <a:pt x="147" y="0"/>
                          <a:pt x="0" y="147"/>
                          <a:pt x="0" y="342"/>
                        </a:cubicBezTo>
                        <a:cubicBezTo>
                          <a:pt x="0" y="513"/>
                          <a:pt x="147" y="659"/>
                          <a:pt x="342" y="659"/>
                        </a:cubicBezTo>
                        <a:cubicBezTo>
                          <a:pt x="512" y="659"/>
                          <a:pt x="659" y="513"/>
                          <a:pt x="659" y="342"/>
                        </a:cubicBezTo>
                        <a:cubicBezTo>
                          <a:pt x="659" y="147"/>
                          <a:pt x="512" y="0"/>
                          <a:pt x="342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09" name="Google Shape;509;p33"/>
                  <p:cNvSpPr/>
                  <p:nvPr/>
                </p:nvSpPr>
                <p:spPr>
                  <a:xfrm>
                    <a:off x="1747498" y="3894092"/>
                    <a:ext cx="26904" cy="269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" h="659" extrusionOk="0">
                        <a:moveTo>
                          <a:pt x="342" y="0"/>
                        </a:moveTo>
                        <a:cubicBezTo>
                          <a:pt x="147" y="0"/>
                          <a:pt x="0" y="147"/>
                          <a:pt x="0" y="342"/>
                        </a:cubicBezTo>
                        <a:cubicBezTo>
                          <a:pt x="0" y="513"/>
                          <a:pt x="147" y="659"/>
                          <a:pt x="342" y="659"/>
                        </a:cubicBezTo>
                        <a:cubicBezTo>
                          <a:pt x="512" y="659"/>
                          <a:pt x="659" y="513"/>
                          <a:pt x="659" y="342"/>
                        </a:cubicBezTo>
                        <a:cubicBezTo>
                          <a:pt x="659" y="147"/>
                          <a:pt x="512" y="0"/>
                          <a:pt x="342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10" name="Google Shape;510;p33"/>
                  <p:cNvSpPr/>
                  <p:nvPr/>
                </p:nvSpPr>
                <p:spPr>
                  <a:xfrm>
                    <a:off x="1815073" y="3894092"/>
                    <a:ext cx="26904" cy="269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" h="659" extrusionOk="0">
                        <a:moveTo>
                          <a:pt x="342" y="0"/>
                        </a:moveTo>
                        <a:cubicBezTo>
                          <a:pt x="147" y="0"/>
                          <a:pt x="0" y="147"/>
                          <a:pt x="0" y="342"/>
                        </a:cubicBezTo>
                        <a:cubicBezTo>
                          <a:pt x="0" y="513"/>
                          <a:pt x="147" y="659"/>
                          <a:pt x="342" y="659"/>
                        </a:cubicBezTo>
                        <a:cubicBezTo>
                          <a:pt x="512" y="659"/>
                          <a:pt x="659" y="513"/>
                          <a:pt x="659" y="342"/>
                        </a:cubicBezTo>
                        <a:cubicBezTo>
                          <a:pt x="659" y="147"/>
                          <a:pt x="512" y="0"/>
                          <a:pt x="342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11" name="Google Shape;511;p33"/>
                  <p:cNvSpPr/>
                  <p:nvPr/>
                </p:nvSpPr>
                <p:spPr>
                  <a:xfrm>
                    <a:off x="1882648" y="3894092"/>
                    <a:ext cx="26904" cy="269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" h="659" extrusionOk="0">
                        <a:moveTo>
                          <a:pt x="342" y="0"/>
                        </a:moveTo>
                        <a:cubicBezTo>
                          <a:pt x="147" y="0"/>
                          <a:pt x="0" y="147"/>
                          <a:pt x="0" y="342"/>
                        </a:cubicBezTo>
                        <a:cubicBezTo>
                          <a:pt x="0" y="513"/>
                          <a:pt x="147" y="659"/>
                          <a:pt x="342" y="659"/>
                        </a:cubicBezTo>
                        <a:cubicBezTo>
                          <a:pt x="512" y="659"/>
                          <a:pt x="659" y="513"/>
                          <a:pt x="659" y="342"/>
                        </a:cubicBezTo>
                        <a:cubicBezTo>
                          <a:pt x="659" y="147"/>
                          <a:pt x="512" y="0"/>
                          <a:pt x="342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12" name="Google Shape;512;p33"/>
                  <p:cNvSpPr/>
                  <p:nvPr/>
                </p:nvSpPr>
                <p:spPr>
                  <a:xfrm>
                    <a:off x="1950223" y="3894092"/>
                    <a:ext cx="26904" cy="269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" h="659" extrusionOk="0">
                        <a:moveTo>
                          <a:pt x="342" y="0"/>
                        </a:moveTo>
                        <a:cubicBezTo>
                          <a:pt x="147" y="0"/>
                          <a:pt x="0" y="147"/>
                          <a:pt x="0" y="342"/>
                        </a:cubicBezTo>
                        <a:cubicBezTo>
                          <a:pt x="0" y="513"/>
                          <a:pt x="147" y="659"/>
                          <a:pt x="342" y="659"/>
                        </a:cubicBezTo>
                        <a:cubicBezTo>
                          <a:pt x="512" y="659"/>
                          <a:pt x="659" y="513"/>
                          <a:pt x="659" y="342"/>
                        </a:cubicBezTo>
                        <a:cubicBezTo>
                          <a:pt x="659" y="147"/>
                          <a:pt x="512" y="0"/>
                          <a:pt x="342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13" name="Google Shape;513;p33"/>
                  <p:cNvSpPr/>
                  <p:nvPr/>
                </p:nvSpPr>
                <p:spPr>
                  <a:xfrm>
                    <a:off x="2017798" y="3894092"/>
                    <a:ext cx="26904" cy="269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" h="659" extrusionOk="0">
                        <a:moveTo>
                          <a:pt x="342" y="0"/>
                        </a:moveTo>
                        <a:cubicBezTo>
                          <a:pt x="147" y="0"/>
                          <a:pt x="0" y="147"/>
                          <a:pt x="0" y="342"/>
                        </a:cubicBezTo>
                        <a:cubicBezTo>
                          <a:pt x="0" y="513"/>
                          <a:pt x="147" y="659"/>
                          <a:pt x="342" y="659"/>
                        </a:cubicBezTo>
                        <a:cubicBezTo>
                          <a:pt x="512" y="659"/>
                          <a:pt x="659" y="513"/>
                          <a:pt x="659" y="342"/>
                        </a:cubicBezTo>
                        <a:cubicBezTo>
                          <a:pt x="659" y="147"/>
                          <a:pt x="512" y="0"/>
                          <a:pt x="342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14" name="Google Shape;514;p33"/>
                  <p:cNvSpPr/>
                  <p:nvPr/>
                </p:nvSpPr>
                <p:spPr>
                  <a:xfrm>
                    <a:off x="2085373" y="3894092"/>
                    <a:ext cx="26904" cy="269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" h="659" extrusionOk="0">
                        <a:moveTo>
                          <a:pt x="342" y="0"/>
                        </a:moveTo>
                        <a:cubicBezTo>
                          <a:pt x="147" y="0"/>
                          <a:pt x="0" y="147"/>
                          <a:pt x="0" y="342"/>
                        </a:cubicBezTo>
                        <a:cubicBezTo>
                          <a:pt x="0" y="513"/>
                          <a:pt x="147" y="659"/>
                          <a:pt x="342" y="659"/>
                        </a:cubicBezTo>
                        <a:cubicBezTo>
                          <a:pt x="512" y="659"/>
                          <a:pt x="659" y="513"/>
                          <a:pt x="659" y="342"/>
                        </a:cubicBezTo>
                        <a:cubicBezTo>
                          <a:pt x="659" y="147"/>
                          <a:pt x="512" y="0"/>
                          <a:pt x="342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15" name="Google Shape;515;p33"/>
                  <p:cNvSpPr/>
                  <p:nvPr/>
                </p:nvSpPr>
                <p:spPr>
                  <a:xfrm>
                    <a:off x="2152948" y="3894092"/>
                    <a:ext cx="26904" cy="269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" h="659" extrusionOk="0">
                        <a:moveTo>
                          <a:pt x="342" y="0"/>
                        </a:moveTo>
                        <a:cubicBezTo>
                          <a:pt x="147" y="0"/>
                          <a:pt x="0" y="147"/>
                          <a:pt x="0" y="342"/>
                        </a:cubicBezTo>
                        <a:cubicBezTo>
                          <a:pt x="0" y="513"/>
                          <a:pt x="147" y="659"/>
                          <a:pt x="342" y="659"/>
                        </a:cubicBezTo>
                        <a:cubicBezTo>
                          <a:pt x="512" y="659"/>
                          <a:pt x="659" y="513"/>
                          <a:pt x="659" y="342"/>
                        </a:cubicBezTo>
                        <a:cubicBezTo>
                          <a:pt x="659" y="147"/>
                          <a:pt x="512" y="0"/>
                          <a:pt x="342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16" name="Google Shape;516;p33"/>
                  <p:cNvSpPr/>
                  <p:nvPr/>
                </p:nvSpPr>
                <p:spPr>
                  <a:xfrm>
                    <a:off x="2220523" y="3894092"/>
                    <a:ext cx="26904" cy="269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" h="659" extrusionOk="0">
                        <a:moveTo>
                          <a:pt x="342" y="0"/>
                        </a:moveTo>
                        <a:cubicBezTo>
                          <a:pt x="147" y="0"/>
                          <a:pt x="0" y="147"/>
                          <a:pt x="0" y="342"/>
                        </a:cubicBezTo>
                        <a:cubicBezTo>
                          <a:pt x="0" y="513"/>
                          <a:pt x="147" y="659"/>
                          <a:pt x="342" y="659"/>
                        </a:cubicBezTo>
                        <a:cubicBezTo>
                          <a:pt x="512" y="659"/>
                          <a:pt x="659" y="513"/>
                          <a:pt x="659" y="342"/>
                        </a:cubicBezTo>
                        <a:cubicBezTo>
                          <a:pt x="659" y="147"/>
                          <a:pt x="512" y="0"/>
                          <a:pt x="342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17" name="Google Shape;517;p33"/>
                  <p:cNvSpPr/>
                  <p:nvPr/>
                </p:nvSpPr>
                <p:spPr>
                  <a:xfrm>
                    <a:off x="2288098" y="3894092"/>
                    <a:ext cx="26904" cy="269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" h="659" extrusionOk="0">
                        <a:moveTo>
                          <a:pt x="342" y="0"/>
                        </a:moveTo>
                        <a:cubicBezTo>
                          <a:pt x="147" y="0"/>
                          <a:pt x="0" y="147"/>
                          <a:pt x="0" y="342"/>
                        </a:cubicBezTo>
                        <a:cubicBezTo>
                          <a:pt x="0" y="513"/>
                          <a:pt x="147" y="659"/>
                          <a:pt x="342" y="659"/>
                        </a:cubicBezTo>
                        <a:cubicBezTo>
                          <a:pt x="512" y="659"/>
                          <a:pt x="659" y="513"/>
                          <a:pt x="659" y="342"/>
                        </a:cubicBezTo>
                        <a:cubicBezTo>
                          <a:pt x="659" y="147"/>
                          <a:pt x="512" y="0"/>
                          <a:pt x="342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18" name="Google Shape;518;p33"/>
                  <p:cNvSpPr/>
                  <p:nvPr/>
                </p:nvSpPr>
                <p:spPr>
                  <a:xfrm>
                    <a:off x="2355673" y="3894092"/>
                    <a:ext cx="26904" cy="269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" h="659" extrusionOk="0">
                        <a:moveTo>
                          <a:pt x="342" y="0"/>
                        </a:moveTo>
                        <a:cubicBezTo>
                          <a:pt x="147" y="0"/>
                          <a:pt x="0" y="147"/>
                          <a:pt x="0" y="342"/>
                        </a:cubicBezTo>
                        <a:cubicBezTo>
                          <a:pt x="0" y="513"/>
                          <a:pt x="147" y="659"/>
                          <a:pt x="342" y="659"/>
                        </a:cubicBezTo>
                        <a:cubicBezTo>
                          <a:pt x="512" y="659"/>
                          <a:pt x="659" y="513"/>
                          <a:pt x="659" y="342"/>
                        </a:cubicBezTo>
                        <a:cubicBezTo>
                          <a:pt x="659" y="147"/>
                          <a:pt x="512" y="0"/>
                          <a:pt x="342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19" name="Google Shape;519;p33"/>
                  <p:cNvSpPr/>
                  <p:nvPr/>
                </p:nvSpPr>
                <p:spPr>
                  <a:xfrm>
                    <a:off x="2423248" y="3894092"/>
                    <a:ext cx="26904" cy="269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" h="659" extrusionOk="0">
                        <a:moveTo>
                          <a:pt x="342" y="0"/>
                        </a:moveTo>
                        <a:cubicBezTo>
                          <a:pt x="147" y="0"/>
                          <a:pt x="0" y="147"/>
                          <a:pt x="0" y="342"/>
                        </a:cubicBezTo>
                        <a:cubicBezTo>
                          <a:pt x="0" y="513"/>
                          <a:pt x="147" y="659"/>
                          <a:pt x="342" y="659"/>
                        </a:cubicBezTo>
                        <a:cubicBezTo>
                          <a:pt x="512" y="659"/>
                          <a:pt x="659" y="513"/>
                          <a:pt x="659" y="342"/>
                        </a:cubicBezTo>
                        <a:cubicBezTo>
                          <a:pt x="659" y="147"/>
                          <a:pt x="512" y="0"/>
                          <a:pt x="342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20" name="Google Shape;520;p33"/>
                  <p:cNvSpPr/>
                  <p:nvPr/>
                </p:nvSpPr>
                <p:spPr>
                  <a:xfrm>
                    <a:off x="2490823" y="3894092"/>
                    <a:ext cx="26904" cy="269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" h="659" extrusionOk="0">
                        <a:moveTo>
                          <a:pt x="342" y="0"/>
                        </a:moveTo>
                        <a:cubicBezTo>
                          <a:pt x="147" y="0"/>
                          <a:pt x="0" y="147"/>
                          <a:pt x="0" y="342"/>
                        </a:cubicBezTo>
                        <a:cubicBezTo>
                          <a:pt x="0" y="513"/>
                          <a:pt x="147" y="659"/>
                          <a:pt x="342" y="659"/>
                        </a:cubicBezTo>
                        <a:cubicBezTo>
                          <a:pt x="512" y="659"/>
                          <a:pt x="659" y="513"/>
                          <a:pt x="659" y="342"/>
                        </a:cubicBezTo>
                        <a:cubicBezTo>
                          <a:pt x="659" y="147"/>
                          <a:pt x="512" y="0"/>
                          <a:pt x="342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21" name="Google Shape;521;p33"/>
                  <p:cNvSpPr/>
                  <p:nvPr/>
                </p:nvSpPr>
                <p:spPr>
                  <a:xfrm>
                    <a:off x="2558398" y="3894092"/>
                    <a:ext cx="26904" cy="269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" h="659" extrusionOk="0">
                        <a:moveTo>
                          <a:pt x="342" y="0"/>
                        </a:moveTo>
                        <a:cubicBezTo>
                          <a:pt x="147" y="0"/>
                          <a:pt x="0" y="147"/>
                          <a:pt x="0" y="342"/>
                        </a:cubicBezTo>
                        <a:cubicBezTo>
                          <a:pt x="0" y="513"/>
                          <a:pt x="147" y="659"/>
                          <a:pt x="342" y="659"/>
                        </a:cubicBezTo>
                        <a:cubicBezTo>
                          <a:pt x="512" y="659"/>
                          <a:pt x="659" y="513"/>
                          <a:pt x="659" y="342"/>
                        </a:cubicBezTo>
                        <a:cubicBezTo>
                          <a:pt x="659" y="147"/>
                          <a:pt x="512" y="0"/>
                          <a:pt x="342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22" name="Google Shape;522;p33"/>
                  <p:cNvSpPr/>
                  <p:nvPr/>
                </p:nvSpPr>
                <p:spPr>
                  <a:xfrm>
                    <a:off x="2625973" y="3894092"/>
                    <a:ext cx="26904" cy="269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" h="659" extrusionOk="0">
                        <a:moveTo>
                          <a:pt x="342" y="0"/>
                        </a:moveTo>
                        <a:cubicBezTo>
                          <a:pt x="147" y="0"/>
                          <a:pt x="0" y="147"/>
                          <a:pt x="0" y="342"/>
                        </a:cubicBezTo>
                        <a:cubicBezTo>
                          <a:pt x="0" y="513"/>
                          <a:pt x="147" y="659"/>
                          <a:pt x="342" y="659"/>
                        </a:cubicBezTo>
                        <a:cubicBezTo>
                          <a:pt x="512" y="659"/>
                          <a:pt x="659" y="513"/>
                          <a:pt x="659" y="342"/>
                        </a:cubicBezTo>
                        <a:cubicBezTo>
                          <a:pt x="659" y="147"/>
                          <a:pt x="512" y="0"/>
                          <a:pt x="342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</p:grpSp>
        </p:grpSp>
        <p:grpSp>
          <p:nvGrpSpPr>
            <p:cNvPr id="523" name="Google Shape;523;p33"/>
            <p:cNvGrpSpPr/>
            <p:nvPr/>
          </p:nvGrpSpPr>
          <p:grpSpPr>
            <a:xfrm>
              <a:off x="1359775" y="3698075"/>
              <a:ext cx="66749" cy="184126"/>
              <a:chOff x="1274300" y="3698075"/>
              <a:chExt cx="66749" cy="184126"/>
            </a:xfrm>
          </p:grpSpPr>
          <p:sp>
            <p:nvSpPr>
              <p:cNvPr id="524" name="Google Shape;524;p33"/>
              <p:cNvSpPr/>
              <p:nvPr/>
            </p:nvSpPr>
            <p:spPr>
              <a:xfrm>
                <a:off x="1274300" y="3698075"/>
                <a:ext cx="66749" cy="184126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2757" extrusionOk="0">
                    <a:moveTo>
                      <a:pt x="0" y="0"/>
                    </a:moveTo>
                    <a:lnTo>
                      <a:pt x="0" y="2756"/>
                    </a:lnTo>
                    <a:lnTo>
                      <a:pt x="1635" y="2756"/>
                    </a:lnTo>
                    <a:lnTo>
                      <a:pt x="163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5" name="Google Shape;525;p33"/>
              <p:cNvSpPr/>
              <p:nvPr/>
            </p:nvSpPr>
            <p:spPr>
              <a:xfrm>
                <a:off x="1274300" y="3698075"/>
                <a:ext cx="66749" cy="54775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2757" extrusionOk="0">
                    <a:moveTo>
                      <a:pt x="0" y="0"/>
                    </a:moveTo>
                    <a:lnTo>
                      <a:pt x="0" y="2756"/>
                    </a:lnTo>
                    <a:lnTo>
                      <a:pt x="1635" y="2756"/>
                    </a:lnTo>
                    <a:lnTo>
                      <a:pt x="1635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26" name="Google Shape;526;p33"/>
            <p:cNvGrpSpPr/>
            <p:nvPr/>
          </p:nvGrpSpPr>
          <p:grpSpPr>
            <a:xfrm>
              <a:off x="1600275" y="3698075"/>
              <a:ext cx="66749" cy="184126"/>
              <a:chOff x="1274300" y="3698075"/>
              <a:chExt cx="66749" cy="184126"/>
            </a:xfrm>
          </p:grpSpPr>
          <p:sp>
            <p:nvSpPr>
              <p:cNvPr id="527" name="Google Shape;527;p33"/>
              <p:cNvSpPr/>
              <p:nvPr/>
            </p:nvSpPr>
            <p:spPr>
              <a:xfrm>
                <a:off x="1274300" y="3698075"/>
                <a:ext cx="66749" cy="184126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2757" extrusionOk="0">
                    <a:moveTo>
                      <a:pt x="0" y="0"/>
                    </a:moveTo>
                    <a:lnTo>
                      <a:pt x="0" y="2756"/>
                    </a:lnTo>
                    <a:lnTo>
                      <a:pt x="1635" y="2756"/>
                    </a:lnTo>
                    <a:lnTo>
                      <a:pt x="163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8" name="Google Shape;528;p33"/>
              <p:cNvSpPr/>
              <p:nvPr/>
            </p:nvSpPr>
            <p:spPr>
              <a:xfrm>
                <a:off x="1274300" y="3698075"/>
                <a:ext cx="66749" cy="54775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2757" extrusionOk="0">
                    <a:moveTo>
                      <a:pt x="0" y="0"/>
                    </a:moveTo>
                    <a:lnTo>
                      <a:pt x="0" y="2756"/>
                    </a:lnTo>
                    <a:lnTo>
                      <a:pt x="1635" y="2756"/>
                    </a:lnTo>
                    <a:lnTo>
                      <a:pt x="1635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29" name="Google Shape;529;p33"/>
            <p:cNvGrpSpPr/>
            <p:nvPr/>
          </p:nvGrpSpPr>
          <p:grpSpPr>
            <a:xfrm>
              <a:off x="1840775" y="3698075"/>
              <a:ext cx="66749" cy="184126"/>
              <a:chOff x="1274300" y="3698075"/>
              <a:chExt cx="66749" cy="184126"/>
            </a:xfrm>
          </p:grpSpPr>
          <p:sp>
            <p:nvSpPr>
              <p:cNvPr id="530" name="Google Shape;530;p33"/>
              <p:cNvSpPr/>
              <p:nvPr/>
            </p:nvSpPr>
            <p:spPr>
              <a:xfrm>
                <a:off x="1274300" y="3698075"/>
                <a:ext cx="66749" cy="184126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2757" extrusionOk="0">
                    <a:moveTo>
                      <a:pt x="0" y="0"/>
                    </a:moveTo>
                    <a:lnTo>
                      <a:pt x="0" y="2756"/>
                    </a:lnTo>
                    <a:lnTo>
                      <a:pt x="1635" y="2756"/>
                    </a:lnTo>
                    <a:lnTo>
                      <a:pt x="163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1" name="Google Shape;531;p33"/>
              <p:cNvSpPr/>
              <p:nvPr/>
            </p:nvSpPr>
            <p:spPr>
              <a:xfrm>
                <a:off x="1274300" y="3698075"/>
                <a:ext cx="66749" cy="54775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2757" extrusionOk="0">
                    <a:moveTo>
                      <a:pt x="0" y="0"/>
                    </a:moveTo>
                    <a:lnTo>
                      <a:pt x="0" y="2756"/>
                    </a:lnTo>
                    <a:lnTo>
                      <a:pt x="1635" y="2756"/>
                    </a:lnTo>
                    <a:lnTo>
                      <a:pt x="1635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32" name="Google Shape;532;p33"/>
            <p:cNvGrpSpPr/>
            <p:nvPr/>
          </p:nvGrpSpPr>
          <p:grpSpPr>
            <a:xfrm>
              <a:off x="2081275" y="3698075"/>
              <a:ext cx="66749" cy="184126"/>
              <a:chOff x="1274300" y="3698075"/>
              <a:chExt cx="66749" cy="184126"/>
            </a:xfrm>
          </p:grpSpPr>
          <p:sp>
            <p:nvSpPr>
              <p:cNvPr id="533" name="Google Shape;533;p33"/>
              <p:cNvSpPr/>
              <p:nvPr/>
            </p:nvSpPr>
            <p:spPr>
              <a:xfrm>
                <a:off x="1274300" y="3698075"/>
                <a:ext cx="66749" cy="184126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2757" extrusionOk="0">
                    <a:moveTo>
                      <a:pt x="0" y="0"/>
                    </a:moveTo>
                    <a:lnTo>
                      <a:pt x="0" y="2756"/>
                    </a:lnTo>
                    <a:lnTo>
                      <a:pt x="1635" y="2756"/>
                    </a:lnTo>
                    <a:lnTo>
                      <a:pt x="163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4" name="Google Shape;534;p33"/>
              <p:cNvSpPr/>
              <p:nvPr/>
            </p:nvSpPr>
            <p:spPr>
              <a:xfrm>
                <a:off x="1274300" y="3698075"/>
                <a:ext cx="66749" cy="54775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2757" extrusionOk="0">
                    <a:moveTo>
                      <a:pt x="0" y="0"/>
                    </a:moveTo>
                    <a:lnTo>
                      <a:pt x="0" y="2756"/>
                    </a:lnTo>
                    <a:lnTo>
                      <a:pt x="1635" y="2756"/>
                    </a:lnTo>
                    <a:lnTo>
                      <a:pt x="1635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535" name="Google Shape;535;p33"/>
          <p:cNvSpPr/>
          <p:nvPr/>
        </p:nvSpPr>
        <p:spPr>
          <a:xfrm>
            <a:off x="8394105" y="3885901"/>
            <a:ext cx="3799095" cy="423599"/>
          </a:xfrm>
          <a:custGeom>
            <a:avLst/>
            <a:gdLst/>
            <a:ahLst/>
            <a:cxnLst/>
            <a:rect l="l" t="t" r="r" b="b"/>
            <a:pathLst>
              <a:path w="100852" h="11245" extrusionOk="0">
                <a:moveTo>
                  <a:pt x="100852" y="1"/>
                </a:moveTo>
                <a:cubicBezTo>
                  <a:pt x="100389" y="220"/>
                  <a:pt x="99876" y="391"/>
                  <a:pt x="99389" y="537"/>
                </a:cubicBezTo>
                <a:cubicBezTo>
                  <a:pt x="96291" y="1415"/>
                  <a:pt x="92316" y="1415"/>
                  <a:pt x="89072" y="1586"/>
                </a:cubicBezTo>
                <a:cubicBezTo>
                  <a:pt x="86497" y="1695"/>
                  <a:pt x="83915" y="1737"/>
                  <a:pt x="81333" y="1737"/>
                </a:cubicBezTo>
                <a:cubicBezTo>
                  <a:pt x="76993" y="1737"/>
                  <a:pt x="72652" y="1620"/>
                  <a:pt x="68341" y="1513"/>
                </a:cubicBezTo>
                <a:cubicBezTo>
                  <a:pt x="66762" y="1493"/>
                  <a:pt x="65184" y="1483"/>
                  <a:pt x="63606" y="1483"/>
                </a:cubicBezTo>
                <a:cubicBezTo>
                  <a:pt x="42340" y="1483"/>
                  <a:pt x="21139" y="3252"/>
                  <a:pt x="1" y="5001"/>
                </a:cubicBezTo>
                <a:cubicBezTo>
                  <a:pt x="1846" y="5266"/>
                  <a:pt x="3703" y="5368"/>
                  <a:pt x="5568" y="5368"/>
                </a:cubicBezTo>
                <a:cubicBezTo>
                  <a:pt x="11591" y="5368"/>
                  <a:pt x="17691" y="4310"/>
                  <a:pt x="23720" y="4310"/>
                </a:cubicBezTo>
                <a:cubicBezTo>
                  <a:pt x="25422" y="4310"/>
                  <a:pt x="27118" y="4394"/>
                  <a:pt x="28805" y="4611"/>
                </a:cubicBezTo>
                <a:cubicBezTo>
                  <a:pt x="32512" y="5074"/>
                  <a:pt x="36000" y="6147"/>
                  <a:pt x="39658" y="6732"/>
                </a:cubicBezTo>
                <a:cubicBezTo>
                  <a:pt x="42421" y="7157"/>
                  <a:pt x="45234" y="7293"/>
                  <a:pt x="48059" y="7293"/>
                </a:cubicBezTo>
                <a:cubicBezTo>
                  <a:pt x="50421" y="7293"/>
                  <a:pt x="52791" y="7198"/>
                  <a:pt x="55146" y="7098"/>
                </a:cubicBezTo>
                <a:lnTo>
                  <a:pt x="96681" y="5342"/>
                </a:lnTo>
                <a:lnTo>
                  <a:pt x="96681" y="5342"/>
                </a:lnTo>
                <a:cubicBezTo>
                  <a:pt x="84023" y="11245"/>
                  <a:pt x="67487" y="7293"/>
                  <a:pt x="53390" y="10684"/>
                </a:cubicBezTo>
                <a:lnTo>
                  <a:pt x="100852" y="11147"/>
                </a:lnTo>
                <a:lnTo>
                  <a:pt x="10085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6" name="Google Shape;536;p33"/>
          <p:cNvSpPr/>
          <p:nvPr/>
        </p:nvSpPr>
        <p:spPr>
          <a:xfrm flipH="1">
            <a:off x="6991334" y="5970567"/>
            <a:ext cx="2096964" cy="168100"/>
          </a:xfrm>
          <a:custGeom>
            <a:avLst/>
            <a:gdLst/>
            <a:ahLst/>
            <a:cxnLst/>
            <a:rect l="l" t="t" r="r" b="b"/>
            <a:pathLst>
              <a:path w="27512" h="1277" extrusionOk="0">
                <a:moveTo>
                  <a:pt x="17675" y="1"/>
                </a:moveTo>
                <a:cubicBezTo>
                  <a:pt x="17336" y="1"/>
                  <a:pt x="17018" y="52"/>
                  <a:pt x="16732" y="179"/>
                </a:cubicBezTo>
                <a:cubicBezTo>
                  <a:pt x="15906" y="528"/>
                  <a:pt x="13395" y="697"/>
                  <a:pt x="11870" y="697"/>
                </a:cubicBezTo>
                <a:cubicBezTo>
                  <a:pt x="11368" y="697"/>
                  <a:pt x="10974" y="679"/>
                  <a:pt x="10781" y="643"/>
                </a:cubicBezTo>
                <a:cubicBezTo>
                  <a:pt x="10159" y="572"/>
                  <a:pt x="9532" y="536"/>
                  <a:pt x="8908" y="536"/>
                </a:cubicBezTo>
                <a:cubicBezTo>
                  <a:pt x="8233" y="536"/>
                  <a:pt x="7561" y="578"/>
                  <a:pt x="6903" y="667"/>
                </a:cubicBezTo>
                <a:cubicBezTo>
                  <a:pt x="6714" y="696"/>
                  <a:pt x="6496" y="707"/>
                  <a:pt x="6259" y="707"/>
                </a:cubicBezTo>
                <a:cubicBezTo>
                  <a:pt x="5567" y="707"/>
                  <a:pt x="4713" y="615"/>
                  <a:pt x="3960" y="615"/>
                </a:cubicBezTo>
                <a:cubicBezTo>
                  <a:pt x="3669" y="615"/>
                  <a:pt x="3392" y="629"/>
                  <a:pt x="3147" y="667"/>
                </a:cubicBezTo>
                <a:cubicBezTo>
                  <a:pt x="2049" y="813"/>
                  <a:pt x="0" y="1277"/>
                  <a:pt x="0" y="1277"/>
                </a:cubicBezTo>
                <a:lnTo>
                  <a:pt x="27512" y="1277"/>
                </a:lnTo>
                <a:cubicBezTo>
                  <a:pt x="27512" y="1277"/>
                  <a:pt x="22195" y="960"/>
                  <a:pt x="20780" y="643"/>
                </a:cubicBezTo>
                <a:cubicBezTo>
                  <a:pt x="19753" y="408"/>
                  <a:pt x="18633" y="1"/>
                  <a:pt x="1767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7" name="Google Shape;537;p33"/>
          <p:cNvSpPr/>
          <p:nvPr/>
        </p:nvSpPr>
        <p:spPr>
          <a:xfrm>
            <a:off x="9293567" y="412533"/>
            <a:ext cx="613600" cy="613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42418310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 preserve="1">
  <p:cSld name="Title and two columns 3"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34"/>
          <p:cNvSpPr txBox="1">
            <a:spLocks noGrp="1"/>
          </p:cNvSpPr>
          <p:nvPr>
            <p:ph type="title"/>
          </p:nvPr>
        </p:nvSpPr>
        <p:spPr>
          <a:xfrm>
            <a:off x="950967" y="716800"/>
            <a:ext cx="6225600" cy="57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40" name="Google Shape;540;p34"/>
          <p:cNvSpPr txBox="1">
            <a:spLocks noGrp="1"/>
          </p:cNvSpPr>
          <p:nvPr>
            <p:ph type="body" idx="1"/>
          </p:nvPr>
        </p:nvSpPr>
        <p:spPr>
          <a:xfrm>
            <a:off x="950967" y="1557433"/>
            <a:ext cx="4964000" cy="45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Clr>
                <a:srgbClr val="04445A"/>
              </a:buClr>
              <a:buSzPts val="1200"/>
              <a:buFont typeface="Didact Gothic"/>
              <a:buChar char="●"/>
              <a:defRPr sz="1733">
                <a:solidFill>
                  <a:schemeClr val="accent6"/>
                </a:solidFill>
              </a:defRPr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Clr>
                <a:srgbClr val="04445A"/>
              </a:buClr>
              <a:buSzPts val="1200"/>
              <a:buFont typeface="Didact Gothic"/>
              <a:buChar char="○"/>
              <a:defRPr sz="1600">
                <a:solidFill>
                  <a:schemeClr val="accent6"/>
                </a:solidFill>
              </a:defRPr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Clr>
                <a:srgbClr val="04445A"/>
              </a:buClr>
              <a:buSzPts val="1200"/>
              <a:buFont typeface="Didact Gothic"/>
              <a:buChar char="■"/>
              <a:defRPr sz="1600">
                <a:solidFill>
                  <a:schemeClr val="accent6"/>
                </a:solidFill>
              </a:defRPr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Clr>
                <a:srgbClr val="04445A"/>
              </a:buClr>
              <a:buSzPts val="1200"/>
              <a:buFont typeface="Didact Gothic"/>
              <a:buChar char="●"/>
              <a:defRPr sz="1600">
                <a:solidFill>
                  <a:schemeClr val="accent6"/>
                </a:solidFill>
              </a:defRPr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Clr>
                <a:srgbClr val="04445A"/>
              </a:buClr>
              <a:buSzPts val="1200"/>
              <a:buFont typeface="Didact Gothic"/>
              <a:buChar char="○"/>
              <a:defRPr sz="1600">
                <a:solidFill>
                  <a:schemeClr val="accent6"/>
                </a:solidFill>
              </a:defRPr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Clr>
                <a:srgbClr val="04445A"/>
              </a:buClr>
              <a:buSzPts val="1200"/>
              <a:buFont typeface="Didact Gothic"/>
              <a:buChar char="■"/>
              <a:defRPr sz="1600">
                <a:solidFill>
                  <a:schemeClr val="accent6"/>
                </a:solidFill>
              </a:defRPr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Clr>
                <a:srgbClr val="04445A"/>
              </a:buClr>
              <a:buSzPts val="1200"/>
              <a:buFont typeface="Didact Gothic"/>
              <a:buChar char="●"/>
              <a:defRPr sz="1600">
                <a:solidFill>
                  <a:schemeClr val="accent6"/>
                </a:solidFill>
              </a:defRPr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Clr>
                <a:srgbClr val="04445A"/>
              </a:buClr>
              <a:buSzPts val="1200"/>
              <a:buFont typeface="Didact Gothic"/>
              <a:buChar char="○"/>
              <a:defRPr sz="1600">
                <a:solidFill>
                  <a:schemeClr val="accent6"/>
                </a:solidFill>
              </a:defRPr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Clr>
                <a:srgbClr val="04445A"/>
              </a:buClr>
              <a:buSzPts val="1200"/>
              <a:buFont typeface="Didact Gothic"/>
              <a:buChar char="■"/>
              <a:defRPr sz="16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541" name="Google Shape;541;p34"/>
          <p:cNvSpPr txBox="1">
            <a:spLocks noGrp="1"/>
          </p:cNvSpPr>
          <p:nvPr>
            <p:ph type="body" idx="2"/>
          </p:nvPr>
        </p:nvSpPr>
        <p:spPr>
          <a:xfrm>
            <a:off x="6277033" y="1557433"/>
            <a:ext cx="4964000" cy="45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Clr>
                <a:srgbClr val="EA6E59"/>
              </a:buClr>
              <a:buSzPts val="1400"/>
              <a:buFont typeface="Open Sans"/>
              <a:buChar char="●"/>
              <a:defRPr sz="1600">
                <a:solidFill>
                  <a:schemeClr val="accent6"/>
                </a:solidFill>
              </a:defRPr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Clr>
                <a:srgbClr val="EA6E59"/>
              </a:buClr>
              <a:buSzPts val="1400"/>
              <a:buFont typeface="Open Sans"/>
              <a:buChar char="○"/>
              <a:defRPr sz="1600">
                <a:solidFill>
                  <a:schemeClr val="accent6"/>
                </a:solidFill>
              </a:defRPr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Clr>
                <a:srgbClr val="EA6E59"/>
              </a:buClr>
              <a:buSzPts val="1400"/>
              <a:buFont typeface="Open Sans"/>
              <a:buChar char="■"/>
              <a:defRPr sz="1600">
                <a:solidFill>
                  <a:schemeClr val="accent6"/>
                </a:solidFill>
              </a:defRPr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Clr>
                <a:srgbClr val="EA6E59"/>
              </a:buClr>
              <a:buSzPts val="1400"/>
              <a:buFont typeface="Open Sans"/>
              <a:buChar char="●"/>
              <a:defRPr sz="1600">
                <a:solidFill>
                  <a:schemeClr val="accent6"/>
                </a:solidFill>
              </a:defRPr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Clr>
                <a:srgbClr val="EA6E59"/>
              </a:buClr>
              <a:buSzPts val="1400"/>
              <a:buFont typeface="Open Sans"/>
              <a:buChar char="○"/>
              <a:defRPr sz="1600">
                <a:solidFill>
                  <a:schemeClr val="accent6"/>
                </a:solidFill>
              </a:defRPr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Clr>
                <a:srgbClr val="EA6E59"/>
              </a:buClr>
              <a:buSzPts val="1400"/>
              <a:buFont typeface="Open Sans"/>
              <a:buChar char="■"/>
              <a:defRPr sz="1600">
                <a:solidFill>
                  <a:schemeClr val="accent6"/>
                </a:solidFill>
              </a:defRPr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Clr>
                <a:srgbClr val="EA6E59"/>
              </a:buClr>
              <a:buSzPts val="1400"/>
              <a:buFont typeface="Open Sans"/>
              <a:buChar char="●"/>
              <a:defRPr sz="1600">
                <a:solidFill>
                  <a:schemeClr val="accent6"/>
                </a:solidFill>
              </a:defRPr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Clr>
                <a:srgbClr val="EA6E59"/>
              </a:buClr>
              <a:buSzPts val="1400"/>
              <a:buFont typeface="Open Sans"/>
              <a:buChar char="○"/>
              <a:defRPr sz="1600">
                <a:solidFill>
                  <a:schemeClr val="accent6"/>
                </a:solidFill>
              </a:defRPr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Clr>
                <a:srgbClr val="EA6E59"/>
              </a:buClr>
              <a:buSzPts val="1400"/>
              <a:buFont typeface="Open Sans"/>
              <a:buChar char="■"/>
              <a:defRPr sz="16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8181180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0" preserve="1">
  <p:cSld name="Title only 10"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35"/>
          <p:cNvSpPr txBox="1">
            <a:spLocks noGrp="1"/>
          </p:cNvSpPr>
          <p:nvPr>
            <p:ph type="title"/>
          </p:nvPr>
        </p:nvSpPr>
        <p:spPr>
          <a:xfrm>
            <a:off x="950967" y="716800"/>
            <a:ext cx="6225600" cy="57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6257279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 preserve="1">
  <p:cSld name="Background 1"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36"/>
          <p:cNvSpPr/>
          <p:nvPr/>
        </p:nvSpPr>
        <p:spPr>
          <a:xfrm>
            <a:off x="-100733" y="266800"/>
            <a:ext cx="3999751" cy="393936"/>
          </a:xfrm>
          <a:custGeom>
            <a:avLst/>
            <a:gdLst/>
            <a:ahLst/>
            <a:cxnLst/>
            <a:rect l="l" t="t" r="r" b="b"/>
            <a:pathLst>
              <a:path w="45049" h="3952" extrusionOk="0">
                <a:moveTo>
                  <a:pt x="0" y="1"/>
                </a:moveTo>
                <a:lnTo>
                  <a:pt x="0" y="3952"/>
                </a:lnTo>
                <a:cubicBezTo>
                  <a:pt x="1610" y="3513"/>
                  <a:pt x="3220" y="3196"/>
                  <a:pt x="4854" y="3025"/>
                </a:cubicBezTo>
                <a:cubicBezTo>
                  <a:pt x="6659" y="2830"/>
                  <a:pt x="8482" y="2787"/>
                  <a:pt x="10308" y="2787"/>
                </a:cubicBezTo>
                <a:cubicBezTo>
                  <a:pt x="11728" y="2787"/>
                  <a:pt x="13151" y="2813"/>
                  <a:pt x="14567" y="2813"/>
                </a:cubicBezTo>
                <a:cubicBezTo>
                  <a:pt x="14972" y="2813"/>
                  <a:pt x="15377" y="2811"/>
                  <a:pt x="15780" y="2806"/>
                </a:cubicBezTo>
                <a:cubicBezTo>
                  <a:pt x="25609" y="2659"/>
                  <a:pt x="35268" y="586"/>
                  <a:pt x="45048" y="50"/>
                </a:cubicBezTo>
                <a:lnTo>
                  <a:pt x="45048" y="50"/>
                </a:lnTo>
                <a:cubicBezTo>
                  <a:pt x="41999" y="123"/>
                  <a:pt x="38926" y="172"/>
                  <a:pt x="35853" y="245"/>
                </a:cubicBezTo>
                <a:cubicBezTo>
                  <a:pt x="28195" y="391"/>
                  <a:pt x="20561" y="513"/>
                  <a:pt x="12902" y="635"/>
                </a:cubicBezTo>
                <a:cubicBezTo>
                  <a:pt x="11554" y="654"/>
                  <a:pt x="10201" y="673"/>
                  <a:pt x="8849" y="673"/>
                </a:cubicBezTo>
                <a:cubicBezTo>
                  <a:pt x="6754" y="673"/>
                  <a:pt x="4661" y="627"/>
                  <a:pt x="2586" y="464"/>
                </a:cubicBezTo>
                <a:cubicBezTo>
                  <a:pt x="1708" y="391"/>
                  <a:pt x="854" y="245"/>
                  <a:pt x="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6" name="Google Shape;546;p36"/>
          <p:cNvSpPr/>
          <p:nvPr/>
        </p:nvSpPr>
        <p:spPr>
          <a:xfrm>
            <a:off x="8094101" y="5409135"/>
            <a:ext cx="4097831" cy="349992"/>
          </a:xfrm>
          <a:custGeom>
            <a:avLst/>
            <a:gdLst/>
            <a:ahLst/>
            <a:cxnLst/>
            <a:rect l="l" t="t" r="r" b="b"/>
            <a:pathLst>
              <a:path w="74828" h="6391" extrusionOk="0">
                <a:moveTo>
                  <a:pt x="74828" y="0"/>
                </a:moveTo>
                <a:cubicBezTo>
                  <a:pt x="54536" y="1366"/>
                  <a:pt x="34146" y="1586"/>
                  <a:pt x="13756" y="1781"/>
                </a:cubicBezTo>
                <a:lnTo>
                  <a:pt x="27122" y="3098"/>
                </a:lnTo>
                <a:cubicBezTo>
                  <a:pt x="20189" y="3829"/>
                  <a:pt x="13243" y="4199"/>
                  <a:pt x="6292" y="4199"/>
                </a:cubicBezTo>
                <a:cubicBezTo>
                  <a:pt x="4195" y="4199"/>
                  <a:pt x="2098" y="4166"/>
                  <a:pt x="0" y="4098"/>
                </a:cubicBezTo>
                <a:lnTo>
                  <a:pt x="0" y="4098"/>
                </a:lnTo>
                <a:cubicBezTo>
                  <a:pt x="7559" y="5276"/>
                  <a:pt x="15184" y="5861"/>
                  <a:pt x="22816" y="5861"/>
                </a:cubicBezTo>
                <a:cubicBezTo>
                  <a:pt x="26561" y="5861"/>
                  <a:pt x="30307" y="5720"/>
                  <a:pt x="34048" y="5439"/>
                </a:cubicBezTo>
                <a:cubicBezTo>
                  <a:pt x="37487" y="5171"/>
                  <a:pt x="40926" y="4805"/>
                  <a:pt x="44390" y="4659"/>
                </a:cubicBezTo>
                <a:cubicBezTo>
                  <a:pt x="45675" y="4602"/>
                  <a:pt x="46963" y="4578"/>
                  <a:pt x="48252" y="4578"/>
                </a:cubicBezTo>
                <a:cubicBezTo>
                  <a:pt x="51364" y="4578"/>
                  <a:pt x="54480" y="4716"/>
                  <a:pt x="57584" y="4854"/>
                </a:cubicBezTo>
                <a:cubicBezTo>
                  <a:pt x="63340" y="5098"/>
                  <a:pt x="69243" y="5366"/>
                  <a:pt x="74828" y="6390"/>
                </a:cubicBezTo>
                <a:lnTo>
                  <a:pt x="7482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7" name="Google Shape;547;p36"/>
          <p:cNvSpPr/>
          <p:nvPr/>
        </p:nvSpPr>
        <p:spPr>
          <a:xfrm>
            <a:off x="-1067" y="4028730"/>
            <a:ext cx="12194171" cy="5265093"/>
          </a:xfrm>
          <a:custGeom>
            <a:avLst/>
            <a:gdLst/>
            <a:ahLst/>
            <a:cxnLst/>
            <a:rect l="l" t="t" r="r" b="b"/>
            <a:pathLst>
              <a:path w="208483" h="100173" extrusionOk="0">
                <a:moveTo>
                  <a:pt x="0" y="1"/>
                </a:moveTo>
                <a:lnTo>
                  <a:pt x="208482" y="1"/>
                </a:lnTo>
                <a:lnTo>
                  <a:pt x="208482" y="100172"/>
                </a:lnTo>
                <a:lnTo>
                  <a:pt x="0" y="100172"/>
                </a:lnTo>
                <a:close/>
              </a:path>
            </a:pathLst>
          </a:custGeom>
          <a:gradFill>
            <a:gsLst>
              <a:gs pos="0">
                <a:srgbClr val="D0F3FF">
                  <a:alpha val="69411"/>
                </a:srgbClr>
              </a:gs>
              <a:gs pos="29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25086671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 preserve="1">
  <p:cSld name="Background 2"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37"/>
          <p:cNvSpPr/>
          <p:nvPr/>
        </p:nvSpPr>
        <p:spPr>
          <a:xfrm>
            <a:off x="4153848" y="96850"/>
            <a:ext cx="369629" cy="168021"/>
          </a:xfrm>
          <a:custGeom>
            <a:avLst/>
            <a:gdLst/>
            <a:ahLst/>
            <a:cxnLst/>
            <a:rect l="l" t="t" r="r" b="b"/>
            <a:pathLst>
              <a:path w="8507" h="3867" extrusionOk="0">
                <a:moveTo>
                  <a:pt x="1" y="1"/>
                </a:moveTo>
                <a:lnTo>
                  <a:pt x="1" y="1"/>
                </a:lnTo>
                <a:cubicBezTo>
                  <a:pt x="401" y="901"/>
                  <a:pt x="1568" y="1302"/>
                  <a:pt x="2102" y="1602"/>
                </a:cubicBezTo>
                <a:cubicBezTo>
                  <a:pt x="2369" y="1769"/>
                  <a:pt x="2936" y="2169"/>
                  <a:pt x="2936" y="2636"/>
                </a:cubicBezTo>
                <a:lnTo>
                  <a:pt x="1502" y="3103"/>
                </a:lnTo>
                <a:cubicBezTo>
                  <a:pt x="1702" y="3446"/>
                  <a:pt x="2172" y="3470"/>
                  <a:pt x="2554" y="3470"/>
                </a:cubicBezTo>
                <a:cubicBezTo>
                  <a:pt x="2617" y="3470"/>
                  <a:pt x="2679" y="3470"/>
                  <a:pt x="2736" y="3470"/>
                </a:cubicBezTo>
                <a:cubicBezTo>
                  <a:pt x="3069" y="3470"/>
                  <a:pt x="3103" y="3637"/>
                  <a:pt x="3370" y="3737"/>
                </a:cubicBezTo>
                <a:cubicBezTo>
                  <a:pt x="3633" y="3824"/>
                  <a:pt x="3901" y="3866"/>
                  <a:pt x="4165" y="3866"/>
                </a:cubicBezTo>
                <a:cubicBezTo>
                  <a:pt x="4807" y="3866"/>
                  <a:pt x="5423" y="3618"/>
                  <a:pt x="5871" y="3170"/>
                </a:cubicBezTo>
                <a:cubicBezTo>
                  <a:pt x="6072" y="3103"/>
                  <a:pt x="6272" y="3070"/>
                  <a:pt x="6472" y="3070"/>
                </a:cubicBezTo>
                <a:lnTo>
                  <a:pt x="5738" y="2736"/>
                </a:lnTo>
                <a:cubicBezTo>
                  <a:pt x="5954" y="2578"/>
                  <a:pt x="6269" y="2537"/>
                  <a:pt x="6609" y="2537"/>
                </a:cubicBezTo>
                <a:cubicBezTo>
                  <a:pt x="6961" y="2537"/>
                  <a:pt x="7339" y="2580"/>
                  <a:pt x="7659" y="2580"/>
                </a:cubicBezTo>
                <a:cubicBezTo>
                  <a:pt x="7747" y="2580"/>
                  <a:pt x="7829" y="2577"/>
                  <a:pt x="7906" y="2569"/>
                </a:cubicBezTo>
                <a:lnTo>
                  <a:pt x="8273" y="2436"/>
                </a:lnTo>
                <a:lnTo>
                  <a:pt x="8373" y="2302"/>
                </a:lnTo>
                <a:lnTo>
                  <a:pt x="8407" y="2269"/>
                </a:lnTo>
                <a:cubicBezTo>
                  <a:pt x="8473" y="2136"/>
                  <a:pt x="8440" y="2269"/>
                  <a:pt x="8507" y="2069"/>
                </a:cubicBezTo>
                <a:lnTo>
                  <a:pt x="8507" y="2069"/>
                </a:lnTo>
                <a:cubicBezTo>
                  <a:pt x="8123" y="2169"/>
                  <a:pt x="7739" y="2219"/>
                  <a:pt x="7360" y="2219"/>
                </a:cubicBezTo>
                <a:cubicBezTo>
                  <a:pt x="6981" y="2219"/>
                  <a:pt x="6605" y="2169"/>
                  <a:pt x="6238" y="2069"/>
                </a:cubicBezTo>
                <a:cubicBezTo>
                  <a:pt x="6122" y="2057"/>
                  <a:pt x="6022" y="2051"/>
                  <a:pt x="5935" y="2051"/>
                </a:cubicBezTo>
                <a:cubicBezTo>
                  <a:pt x="5134" y="2051"/>
                  <a:pt x="5416" y="2513"/>
                  <a:pt x="4679" y="2513"/>
                </a:cubicBezTo>
                <a:cubicBezTo>
                  <a:pt x="4617" y="2513"/>
                  <a:pt x="4548" y="2509"/>
                  <a:pt x="4470" y="2502"/>
                </a:cubicBezTo>
                <a:lnTo>
                  <a:pt x="4204" y="2069"/>
                </a:lnTo>
                <a:cubicBezTo>
                  <a:pt x="4187" y="2060"/>
                  <a:pt x="4179" y="2058"/>
                  <a:pt x="4173" y="2058"/>
                </a:cubicBezTo>
                <a:cubicBezTo>
                  <a:pt x="4168" y="2058"/>
                  <a:pt x="4166" y="2060"/>
                  <a:pt x="4162" y="2060"/>
                </a:cubicBezTo>
                <a:cubicBezTo>
                  <a:pt x="4154" y="2060"/>
                  <a:pt x="4137" y="2052"/>
                  <a:pt x="4070" y="2002"/>
                </a:cubicBezTo>
                <a:cubicBezTo>
                  <a:pt x="4020" y="1935"/>
                  <a:pt x="4020" y="1935"/>
                  <a:pt x="4024" y="1935"/>
                </a:cubicBezTo>
                <a:cubicBezTo>
                  <a:pt x="4028" y="1935"/>
                  <a:pt x="4037" y="1935"/>
                  <a:pt x="4003" y="1869"/>
                </a:cubicBezTo>
                <a:cubicBezTo>
                  <a:pt x="3803" y="1769"/>
                  <a:pt x="3703" y="1635"/>
                  <a:pt x="3470" y="1502"/>
                </a:cubicBezTo>
                <a:cubicBezTo>
                  <a:pt x="2602" y="1035"/>
                  <a:pt x="1235" y="668"/>
                  <a:pt x="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0" name="Google Shape;550;p37"/>
          <p:cNvSpPr/>
          <p:nvPr/>
        </p:nvSpPr>
        <p:spPr>
          <a:xfrm>
            <a:off x="9156200" y="1116400"/>
            <a:ext cx="1868000" cy="1868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1" name="Google Shape;551;p37"/>
          <p:cNvSpPr/>
          <p:nvPr/>
        </p:nvSpPr>
        <p:spPr>
          <a:xfrm>
            <a:off x="7543415" y="264883"/>
            <a:ext cx="369629" cy="168021"/>
          </a:xfrm>
          <a:custGeom>
            <a:avLst/>
            <a:gdLst/>
            <a:ahLst/>
            <a:cxnLst/>
            <a:rect l="l" t="t" r="r" b="b"/>
            <a:pathLst>
              <a:path w="8507" h="3867" extrusionOk="0">
                <a:moveTo>
                  <a:pt x="1" y="1"/>
                </a:moveTo>
                <a:lnTo>
                  <a:pt x="1" y="1"/>
                </a:lnTo>
                <a:cubicBezTo>
                  <a:pt x="401" y="901"/>
                  <a:pt x="1568" y="1302"/>
                  <a:pt x="2102" y="1602"/>
                </a:cubicBezTo>
                <a:cubicBezTo>
                  <a:pt x="2369" y="1769"/>
                  <a:pt x="2936" y="2169"/>
                  <a:pt x="2936" y="2636"/>
                </a:cubicBezTo>
                <a:lnTo>
                  <a:pt x="1502" y="3103"/>
                </a:lnTo>
                <a:cubicBezTo>
                  <a:pt x="1702" y="3446"/>
                  <a:pt x="2172" y="3470"/>
                  <a:pt x="2554" y="3470"/>
                </a:cubicBezTo>
                <a:cubicBezTo>
                  <a:pt x="2617" y="3470"/>
                  <a:pt x="2679" y="3470"/>
                  <a:pt x="2736" y="3470"/>
                </a:cubicBezTo>
                <a:cubicBezTo>
                  <a:pt x="3069" y="3470"/>
                  <a:pt x="3103" y="3637"/>
                  <a:pt x="3370" y="3737"/>
                </a:cubicBezTo>
                <a:cubicBezTo>
                  <a:pt x="3633" y="3824"/>
                  <a:pt x="3901" y="3866"/>
                  <a:pt x="4165" y="3866"/>
                </a:cubicBezTo>
                <a:cubicBezTo>
                  <a:pt x="4807" y="3866"/>
                  <a:pt x="5423" y="3618"/>
                  <a:pt x="5871" y="3170"/>
                </a:cubicBezTo>
                <a:cubicBezTo>
                  <a:pt x="6072" y="3103"/>
                  <a:pt x="6272" y="3070"/>
                  <a:pt x="6472" y="3070"/>
                </a:cubicBezTo>
                <a:lnTo>
                  <a:pt x="5738" y="2736"/>
                </a:lnTo>
                <a:cubicBezTo>
                  <a:pt x="5954" y="2578"/>
                  <a:pt x="6269" y="2537"/>
                  <a:pt x="6609" y="2537"/>
                </a:cubicBezTo>
                <a:cubicBezTo>
                  <a:pt x="6961" y="2537"/>
                  <a:pt x="7339" y="2580"/>
                  <a:pt x="7659" y="2580"/>
                </a:cubicBezTo>
                <a:cubicBezTo>
                  <a:pt x="7747" y="2580"/>
                  <a:pt x="7829" y="2577"/>
                  <a:pt x="7906" y="2569"/>
                </a:cubicBezTo>
                <a:lnTo>
                  <a:pt x="8273" y="2436"/>
                </a:lnTo>
                <a:lnTo>
                  <a:pt x="8373" y="2302"/>
                </a:lnTo>
                <a:lnTo>
                  <a:pt x="8407" y="2269"/>
                </a:lnTo>
                <a:cubicBezTo>
                  <a:pt x="8473" y="2136"/>
                  <a:pt x="8440" y="2269"/>
                  <a:pt x="8507" y="2069"/>
                </a:cubicBezTo>
                <a:lnTo>
                  <a:pt x="8507" y="2069"/>
                </a:lnTo>
                <a:cubicBezTo>
                  <a:pt x="8123" y="2169"/>
                  <a:pt x="7739" y="2219"/>
                  <a:pt x="7360" y="2219"/>
                </a:cubicBezTo>
                <a:cubicBezTo>
                  <a:pt x="6981" y="2219"/>
                  <a:pt x="6605" y="2169"/>
                  <a:pt x="6238" y="2069"/>
                </a:cubicBezTo>
                <a:cubicBezTo>
                  <a:pt x="6122" y="2057"/>
                  <a:pt x="6022" y="2051"/>
                  <a:pt x="5935" y="2051"/>
                </a:cubicBezTo>
                <a:cubicBezTo>
                  <a:pt x="5134" y="2051"/>
                  <a:pt x="5416" y="2513"/>
                  <a:pt x="4679" y="2513"/>
                </a:cubicBezTo>
                <a:cubicBezTo>
                  <a:pt x="4617" y="2513"/>
                  <a:pt x="4548" y="2509"/>
                  <a:pt x="4470" y="2502"/>
                </a:cubicBezTo>
                <a:lnTo>
                  <a:pt x="4204" y="2069"/>
                </a:lnTo>
                <a:cubicBezTo>
                  <a:pt x="4187" y="2060"/>
                  <a:pt x="4179" y="2058"/>
                  <a:pt x="4173" y="2058"/>
                </a:cubicBezTo>
                <a:cubicBezTo>
                  <a:pt x="4168" y="2058"/>
                  <a:pt x="4166" y="2060"/>
                  <a:pt x="4162" y="2060"/>
                </a:cubicBezTo>
                <a:cubicBezTo>
                  <a:pt x="4154" y="2060"/>
                  <a:pt x="4137" y="2052"/>
                  <a:pt x="4070" y="2002"/>
                </a:cubicBezTo>
                <a:cubicBezTo>
                  <a:pt x="4020" y="1935"/>
                  <a:pt x="4020" y="1935"/>
                  <a:pt x="4024" y="1935"/>
                </a:cubicBezTo>
                <a:cubicBezTo>
                  <a:pt x="4028" y="1935"/>
                  <a:pt x="4037" y="1935"/>
                  <a:pt x="4003" y="1869"/>
                </a:cubicBezTo>
                <a:cubicBezTo>
                  <a:pt x="3803" y="1769"/>
                  <a:pt x="3703" y="1635"/>
                  <a:pt x="3470" y="1502"/>
                </a:cubicBezTo>
                <a:cubicBezTo>
                  <a:pt x="2602" y="1035"/>
                  <a:pt x="1235" y="668"/>
                  <a:pt x="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2" name="Google Shape;552;p37"/>
          <p:cNvSpPr/>
          <p:nvPr/>
        </p:nvSpPr>
        <p:spPr>
          <a:xfrm flipH="1">
            <a:off x="9330615" y="2279516"/>
            <a:ext cx="369629" cy="168021"/>
          </a:xfrm>
          <a:custGeom>
            <a:avLst/>
            <a:gdLst/>
            <a:ahLst/>
            <a:cxnLst/>
            <a:rect l="l" t="t" r="r" b="b"/>
            <a:pathLst>
              <a:path w="8507" h="3867" extrusionOk="0">
                <a:moveTo>
                  <a:pt x="1" y="1"/>
                </a:moveTo>
                <a:lnTo>
                  <a:pt x="1" y="1"/>
                </a:lnTo>
                <a:cubicBezTo>
                  <a:pt x="401" y="901"/>
                  <a:pt x="1568" y="1302"/>
                  <a:pt x="2102" y="1602"/>
                </a:cubicBezTo>
                <a:cubicBezTo>
                  <a:pt x="2369" y="1769"/>
                  <a:pt x="2936" y="2169"/>
                  <a:pt x="2936" y="2636"/>
                </a:cubicBezTo>
                <a:lnTo>
                  <a:pt x="1502" y="3103"/>
                </a:lnTo>
                <a:cubicBezTo>
                  <a:pt x="1702" y="3446"/>
                  <a:pt x="2172" y="3470"/>
                  <a:pt x="2554" y="3470"/>
                </a:cubicBezTo>
                <a:cubicBezTo>
                  <a:pt x="2617" y="3470"/>
                  <a:pt x="2679" y="3470"/>
                  <a:pt x="2736" y="3470"/>
                </a:cubicBezTo>
                <a:cubicBezTo>
                  <a:pt x="3069" y="3470"/>
                  <a:pt x="3103" y="3637"/>
                  <a:pt x="3370" y="3737"/>
                </a:cubicBezTo>
                <a:cubicBezTo>
                  <a:pt x="3633" y="3824"/>
                  <a:pt x="3901" y="3866"/>
                  <a:pt x="4165" y="3866"/>
                </a:cubicBezTo>
                <a:cubicBezTo>
                  <a:pt x="4807" y="3866"/>
                  <a:pt x="5423" y="3618"/>
                  <a:pt x="5871" y="3170"/>
                </a:cubicBezTo>
                <a:cubicBezTo>
                  <a:pt x="6072" y="3103"/>
                  <a:pt x="6272" y="3070"/>
                  <a:pt x="6472" y="3070"/>
                </a:cubicBezTo>
                <a:lnTo>
                  <a:pt x="5738" y="2736"/>
                </a:lnTo>
                <a:cubicBezTo>
                  <a:pt x="5954" y="2578"/>
                  <a:pt x="6269" y="2537"/>
                  <a:pt x="6609" y="2537"/>
                </a:cubicBezTo>
                <a:cubicBezTo>
                  <a:pt x="6961" y="2537"/>
                  <a:pt x="7339" y="2580"/>
                  <a:pt x="7659" y="2580"/>
                </a:cubicBezTo>
                <a:cubicBezTo>
                  <a:pt x="7747" y="2580"/>
                  <a:pt x="7829" y="2577"/>
                  <a:pt x="7906" y="2569"/>
                </a:cubicBezTo>
                <a:lnTo>
                  <a:pt x="8273" y="2436"/>
                </a:lnTo>
                <a:lnTo>
                  <a:pt x="8373" y="2302"/>
                </a:lnTo>
                <a:lnTo>
                  <a:pt x="8407" y="2269"/>
                </a:lnTo>
                <a:cubicBezTo>
                  <a:pt x="8473" y="2136"/>
                  <a:pt x="8440" y="2269"/>
                  <a:pt x="8507" y="2069"/>
                </a:cubicBezTo>
                <a:lnTo>
                  <a:pt x="8507" y="2069"/>
                </a:lnTo>
                <a:cubicBezTo>
                  <a:pt x="8123" y="2169"/>
                  <a:pt x="7739" y="2219"/>
                  <a:pt x="7360" y="2219"/>
                </a:cubicBezTo>
                <a:cubicBezTo>
                  <a:pt x="6981" y="2219"/>
                  <a:pt x="6605" y="2169"/>
                  <a:pt x="6238" y="2069"/>
                </a:cubicBezTo>
                <a:cubicBezTo>
                  <a:pt x="6122" y="2057"/>
                  <a:pt x="6022" y="2051"/>
                  <a:pt x="5935" y="2051"/>
                </a:cubicBezTo>
                <a:cubicBezTo>
                  <a:pt x="5134" y="2051"/>
                  <a:pt x="5416" y="2513"/>
                  <a:pt x="4679" y="2513"/>
                </a:cubicBezTo>
                <a:cubicBezTo>
                  <a:pt x="4617" y="2513"/>
                  <a:pt x="4548" y="2509"/>
                  <a:pt x="4470" y="2502"/>
                </a:cubicBezTo>
                <a:lnTo>
                  <a:pt x="4204" y="2069"/>
                </a:lnTo>
                <a:cubicBezTo>
                  <a:pt x="4187" y="2060"/>
                  <a:pt x="4179" y="2058"/>
                  <a:pt x="4173" y="2058"/>
                </a:cubicBezTo>
                <a:cubicBezTo>
                  <a:pt x="4168" y="2058"/>
                  <a:pt x="4166" y="2060"/>
                  <a:pt x="4162" y="2060"/>
                </a:cubicBezTo>
                <a:cubicBezTo>
                  <a:pt x="4154" y="2060"/>
                  <a:pt x="4137" y="2052"/>
                  <a:pt x="4070" y="2002"/>
                </a:cubicBezTo>
                <a:cubicBezTo>
                  <a:pt x="4020" y="1935"/>
                  <a:pt x="4020" y="1935"/>
                  <a:pt x="4024" y="1935"/>
                </a:cubicBezTo>
                <a:cubicBezTo>
                  <a:pt x="4028" y="1935"/>
                  <a:pt x="4037" y="1935"/>
                  <a:pt x="4003" y="1869"/>
                </a:cubicBezTo>
                <a:cubicBezTo>
                  <a:pt x="3803" y="1769"/>
                  <a:pt x="3703" y="1635"/>
                  <a:pt x="3470" y="1502"/>
                </a:cubicBezTo>
                <a:cubicBezTo>
                  <a:pt x="2602" y="1035"/>
                  <a:pt x="1235" y="668"/>
                  <a:pt x="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3" name="Google Shape;553;p37"/>
          <p:cNvSpPr/>
          <p:nvPr/>
        </p:nvSpPr>
        <p:spPr>
          <a:xfrm flipH="1">
            <a:off x="661448" y="544016"/>
            <a:ext cx="369629" cy="168021"/>
          </a:xfrm>
          <a:custGeom>
            <a:avLst/>
            <a:gdLst/>
            <a:ahLst/>
            <a:cxnLst/>
            <a:rect l="l" t="t" r="r" b="b"/>
            <a:pathLst>
              <a:path w="8507" h="3867" extrusionOk="0">
                <a:moveTo>
                  <a:pt x="1" y="1"/>
                </a:moveTo>
                <a:lnTo>
                  <a:pt x="1" y="1"/>
                </a:lnTo>
                <a:cubicBezTo>
                  <a:pt x="401" y="901"/>
                  <a:pt x="1568" y="1302"/>
                  <a:pt x="2102" y="1602"/>
                </a:cubicBezTo>
                <a:cubicBezTo>
                  <a:pt x="2369" y="1769"/>
                  <a:pt x="2936" y="2169"/>
                  <a:pt x="2936" y="2636"/>
                </a:cubicBezTo>
                <a:lnTo>
                  <a:pt x="1502" y="3103"/>
                </a:lnTo>
                <a:cubicBezTo>
                  <a:pt x="1702" y="3446"/>
                  <a:pt x="2172" y="3470"/>
                  <a:pt x="2554" y="3470"/>
                </a:cubicBezTo>
                <a:cubicBezTo>
                  <a:pt x="2617" y="3470"/>
                  <a:pt x="2679" y="3470"/>
                  <a:pt x="2736" y="3470"/>
                </a:cubicBezTo>
                <a:cubicBezTo>
                  <a:pt x="3069" y="3470"/>
                  <a:pt x="3103" y="3637"/>
                  <a:pt x="3370" y="3737"/>
                </a:cubicBezTo>
                <a:cubicBezTo>
                  <a:pt x="3633" y="3824"/>
                  <a:pt x="3901" y="3866"/>
                  <a:pt x="4165" y="3866"/>
                </a:cubicBezTo>
                <a:cubicBezTo>
                  <a:pt x="4807" y="3866"/>
                  <a:pt x="5423" y="3618"/>
                  <a:pt x="5871" y="3170"/>
                </a:cubicBezTo>
                <a:cubicBezTo>
                  <a:pt x="6072" y="3103"/>
                  <a:pt x="6272" y="3070"/>
                  <a:pt x="6472" y="3070"/>
                </a:cubicBezTo>
                <a:lnTo>
                  <a:pt x="5738" y="2736"/>
                </a:lnTo>
                <a:cubicBezTo>
                  <a:pt x="5954" y="2578"/>
                  <a:pt x="6269" y="2537"/>
                  <a:pt x="6609" y="2537"/>
                </a:cubicBezTo>
                <a:cubicBezTo>
                  <a:pt x="6961" y="2537"/>
                  <a:pt x="7339" y="2580"/>
                  <a:pt x="7659" y="2580"/>
                </a:cubicBezTo>
                <a:cubicBezTo>
                  <a:pt x="7747" y="2580"/>
                  <a:pt x="7829" y="2577"/>
                  <a:pt x="7906" y="2569"/>
                </a:cubicBezTo>
                <a:lnTo>
                  <a:pt x="8273" y="2436"/>
                </a:lnTo>
                <a:lnTo>
                  <a:pt x="8373" y="2302"/>
                </a:lnTo>
                <a:lnTo>
                  <a:pt x="8407" y="2269"/>
                </a:lnTo>
                <a:cubicBezTo>
                  <a:pt x="8473" y="2136"/>
                  <a:pt x="8440" y="2269"/>
                  <a:pt x="8507" y="2069"/>
                </a:cubicBezTo>
                <a:lnTo>
                  <a:pt x="8507" y="2069"/>
                </a:lnTo>
                <a:cubicBezTo>
                  <a:pt x="8123" y="2169"/>
                  <a:pt x="7739" y="2219"/>
                  <a:pt x="7360" y="2219"/>
                </a:cubicBezTo>
                <a:cubicBezTo>
                  <a:pt x="6981" y="2219"/>
                  <a:pt x="6605" y="2169"/>
                  <a:pt x="6238" y="2069"/>
                </a:cubicBezTo>
                <a:cubicBezTo>
                  <a:pt x="6122" y="2057"/>
                  <a:pt x="6022" y="2051"/>
                  <a:pt x="5935" y="2051"/>
                </a:cubicBezTo>
                <a:cubicBezTo>
                  <a:pt x="5134" y="2051"/>
                  <a:pt x="5416" y="2513"/>
                  <a:pt x="4679" y="2513"/>
                </a:cubicBezTo>
                <a:cubicBezTo>
                  <a:pt x="4617" y="2513"/>
                  <a:pt x="4548" y="2509"/>
                  <a:pt x="4470" y="2502"/>
                </a:cubicBezTo>
                <a:lnTo>
                  <a:pt x="4204" y="2069"/>
                </a:lnTo>
                <a:cubicBezTo>
                  <a:pt x="4187" y="2060"/>
                  <a:pt x="4179" y="2058"/>
                  <a:pt x="4173" y="2058"/>
                </a:cubicBezTo>
                <a:cubicBezTo>
                  <a:pt x="4168" y="2058"/>
                  <a:pt x="4166" y="2060"/>
                  <a:pt x="4162" y="2060"/>
                </a:cubicBezTo>
                <a:cubicBezTo>
                  <a:pt x="4154" y="2060"/>
                  <a:pt x="4137" y="2052"/>
                  <a:pt x="4070" y="2002"/>
                </a:cubicBezTo>
                <a:cubicBezTo>
                  <a:pt x="4020" y="1935"/>
                  <a:pt x="4020" y="1935"/>
                  <a:pt x="4024" y="1935"/>
                </a:cubicBezTo>
                <a:cubicBezTo>
                  <a:pt x="4028" y="1935"/>
                  <a:pt x="4037" y="1935"/>
                  <a:pt x="4003" y="1869"/>
                </a:cubicBezTo>
                <a:cubicBezTo>
                  <a:pt x="3803" y="1769"/>
                  <a:pt x="3703" y="1635"/>
                  <a:pt x="3470" y="1502"/>
                </a:cubicBezTo>
                <a:cubicBezTo>
                  <a:pt x="2602" y="1035"/>
                  <a:pt x="1235" y="668"/>
                  <a:pt x="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54" name="Google Shape;554;p37"/>
          <p:cNvGrpSpPr/>
          <p:nvPr/>
        </p:nvGrpSpPr>
        <p:grpSpPr>
          <a:xfrm>
            <a:off x="-2880200" y="4881347"/>
            <a:ext cx="19100231" cy="2176452"/>
            <a:chOff x="-2160150" y="3661010"/>
            <a:chExt cx="14325173" cy="1632339"/>
          </a:xfrm>
        </p:grpSpPr>
        <p:grpSp>
          <p:nvGrpSpPr>
            <p:cNvPr id="555" name="Google Shape;555;p37"/>
            <p:cNvGrpSpPr/>
            <p:nvPr/>
          </p:nvGrpSpPr>
          <p:grpSpPr>
            <a:xfrm>
              <a:off x="89437" y="4360796"/>
              <a:ext cx="9027772" cy="569700"/>
              <a:chOff x="89437" y="4360796"/>
              <a:chExt cx="9027772" cy="569700"/>
            </a:xfrm>
          </p:grpSpPr>
          <p:sp>
            <p:nvSpPr>
              <p:cNvPr id="556" name="Google Shape;556;p37"/>
              <p:cNvSpPr/>
              <p:nvPr/>
            </p:nvSpPr>
            <p:spPr>
              <a:xfrm flipH="1">
                <a:off x="1418772" y="4642534"/>
                <a:ext cx="164057" cy="104621"/>
              </a:xfrm>
              <a:custGeom>
                <a:avLst/>
                <a:gdLst/>
                <a:ahLst/>
                <a:cxnLst/>
                <a:rect l="l" t="t" r="r" b="b"/>
                <a:pathLst>
                  <a:path w="4237" h="2702" extrusionOk="0">
                    <a:moveTo>
                      <a:pt x="1618" y="1"/>
                    </a:moveTo>
                    <a:cubicBezTo>
                      <a:pt x="1567" y="1"/>
                      <a:pt x="1515" y="12"/>
                      <a:pt x="1468" y="35"/>
                    </a:cubicBezTo>
                    <a:cubicBezTo>
                      <a:pt x="1401" y="102"/>
                      <a:pt x="1334" y="169"/>
                      <a:pt x="1268" y="236"/>
                    </a:cubicBezTo>
                    <a:cubicBezTo>
                      <a:pt x="1234" y="269"/>
                      <a:pt x="1234" y="302"/>
                      <a:pt x="1201" y="336"/>
                    </a:cubicBezTo>
                    <a:cubicBezTo>
                      <a:pt x="1101" y="369"/>
                      <a:pt x="1034" y="369"/>
                      <a:pt x="968" y="402"/>
                    </a:cubicBezTo>
                    <a:cubicBezTo>
                      <a:pt x="767" y="502"/>
                      <a:pt x="567" y="602"/>
                      <a:pt x="434" y="736"/>
                    </a:cubicBezTo>
                    <a:cubicBezTo>
                      <a:pt x="267" y="836"/>
                      <a:pt x="134" y="969"/>
                      <a:pt x="34" y="1136"/>
                    </a:cubicBezTo>
                    <a:cubicBezTo>
                      <a:pt x="0" y="1203"/>
                      <a:pt x="0" y="1270"/>
                      <a:pt x="0" y="1336"/>
                    </a:cubicBezTo>
                    <a:cubicBezTo>
                      <a:pt x="34" y="1403"/>
                      <a:pt x="67" y="1503"/>
                      <a:pt x="134" y="1570"/>
                    </a:cubicBezTo>
                    <a:cubicBezTo>
                      <a:pt x="234" y="1703"/>
                      <a:pt x="334" y="1837"/>
                      <a:pt x="501" y="1937"/>
                    </a:cubicBezTo>
                    <a:cubicBezTo>
                      <a:pt x="667" y="2003"/>
                      <a:pt x="801" y="2037"/>
                      <a:pt x="968" y="2070"/>
                    </a:cubicBezTo>
                    <a:cubicBezTo>
                      <a:pt x="1168" y="2070"/>
                      <a:pt x="1368" y="2104"/>
                      <a:pt x="1568" y="2104"/>
                    </a:cubicBezTo>
                    <a:lnTo>
                      <a:pt x="1668" y="2237"/>
                    </a:lnTo>
                    <a:cubicBezTo>
                      <a:pt x="1701" y="2337"/>
                      <a:pt x="1735" y="2404"/>
                      <a:pt x="1801" y="2504"/>
                    </a:cubicBezTo>
                    <a:cubicBezTo>
                      <a:pt x="1874" y="2576"/>
                      <a:pt x="1981" y="2701"/>
                      <a:pt x="2086" y="2701"/>
                    </a:cubicBezTo>
                    <a:cubicBezTo>
                      <a:pt x="2126" y="2701"/>
                      <a:pt x="2165" y="2683"/>
                      <a:pt x="2202" y="2637"/>
                    </a:cubicBezTo>
                    <a:cubicBezTo>
                      <a:pt x="2235" y="2571"/>
                      <a:pt x="2268" y="2504"/>
                      <a:pt x="2302" y="2437"/>
                    </a:cubicBezTo>
                    <a:cubicBezTo>
                      <a:pt x="2302" y="2370"/>
                      <a:pt x="2335" y="2304"/>
                      <a:pt x="2402" y="2270"/>
                    </a:cubicBezTo>
                    <a:cubicBezTo>
                      <a:pt x="2435" y="2270"/>
                      <a:pt x="2469" y="2237"/>
                      <a:pt x="2469" y="2204"/>
                    </a:cubicBezTo>
                    <a:cubicBezTo>
                      <a:pt x="2502" y="2170"/>
                      <a:pt x="2435" y="2104"/>
                      <a:pt x="2402" y="2070"/>
                    </a:cubicBezTo>
                    <a:cubicBezTo>
                      <a:pt x="2335" y="2070"/>
                      <a:pt x="2302" y="2037"/>
                      <a:pt x="2235" y="2037"/>
                    </a:cubicBezTo>
                    <a:cubicBezTo>
                      <a:pt x="2302" y="2003"/>
                      <a:pt x="2369" y="2003"/>
                      <a:pt x="2435" y="1970"/>
                    </a:cubicBezTo>
                    <a:cubicBezTo>
                      <a:pt x="2535" y="1937"/>
                      <a:pt x="2602" y="1903"/>
                      <a:pt x="2702" y="1870"/>
                    </a:cubicBezTo>
                    <a:cubicBezTo>
                      <a:pt x="2869" y="1737"/>
                      <a:pt x="3069" y="1637"/>
                      <a:pt x="3269" y="1570"/>
                    </a:cubicBezTo>
                    <a:cubicBezTo>
                      <a:pt x="3319" y="1561"/>
                      <a:pt x="3369" y="1557"/>
                      <a:pt x="3419" y="1557"/>
                    </a:cubicBezTo>
                    <a:cubicBezTo>
                      <a:pt x="3567" y="1557"/>
                      <a:pt x="3711" y="1595"/>
                      <a:pt x="3836" y="1670"/>
                    </a:cubicBezTo>
                    <a:cubicBezTo>
                      <a:pt x="3903" y="1737"/>
                      <a:pt x="3970" y="1803"/>
                      <a:pt x="4036" y="1870"/>
                    </a:cubicBezTo>
                    <a:cubicBezTo>
                      <a:pt x="4063" y="1897"/>
                      <a:pt x="4090" y="1946"/>
                      <a:pt x="4135" y="1946"/>
                    </a:cubicBezTo>
                    <a:cubicBezTo>
                      <a:pt x="4146" y="1946"/>
                      <a:pt x="4157" y="1943"/>
                      <a:pt x="4170" y="1937"/>
                    </a:cubicBezTo>
                    <a:cubicBezTo>
                      <a:pt x="4203" y="1937"/>
                      <a:pt x="4203" y="1837"/>
                      <a:pt x="4203" y="1803"/>
                    </a:cubicBezTo>
                    <a:cubicBezTo>
                      <a:pt x="4203" y="1703"/>
                      <a:pt x="4203" y="1603"/>
                      <a:pt x="4170" y="1503"/>
                    </a:cubicBezTo>
                    <a:cubicBezTo>
                      <a:pt x="4136" y="1436"/>
                      <a:pt x="4103" y="1370"/>
                      <a:pt x="4036" y="1303"/>
                    </a:cubicBezTo>
                    <a:cubicBezTo>
                      <a:pt x="3970" y="1236"/>
                      <a:pt x="3970" y="1170"/>
                      <a:pt x="4036" y="1103"/>
                    </a:cubicBezTo>
                    <a:cubicBezTo>
                      <a:pt x="4070" y="1069"/>
                      <a:pt x="4103" y="1036"/>
                      <a:pt x="4103" y="1003"/>
                    </a:cubicBezTo>
                    <a:cubicBezTo>
                      <a:pt x="4203" y="836"/>
                      <a:pt x="4237" y="636"/>
                      <a:pt x="4203" y="436"/>
                    </a:cubicBezTo>
                    <a:cubicBezTo>
                      <a:pt x="4103" y="436"/>
                      <a:pt x="4036" y="502"/>
                      <a:pt x="3970" y="569"/>
                    </a:cubicBezTo>
                    <a:lnTo>
                      <a:pt x="3903" y="602"/>
                    </a:lnTo>
                    <a:cubicBezTo>
                      <a:pt x="3870" y="669"/>
                      <a:pt x="3803" y="736"/>
                      <a:pt x="3736" y="769"/>
                    </a:cubicBezTo>
                    <a:cubicBezTo>
                      <a:pt x="3611" y="844"/>
                      <a:pt x="3448" y="882"/>
                      <a:pt x="3305" y="882"/>
                    </a:cubicBezTo>
                    <a:cubicBezTo>
                      <a:pt x="3257" y="882"/>
                      <a:pt x="3211" y="878"/>
                      <a:pt x="3169" y="869"/>
                    </a:cubicBezTo>
                    <a:cubicBezTo>
                      <a:pt x="3069" y="869"/>
                      <a:pt x="2969" y="803"/>
                      <a:pt x="2869" y="769"/>
                    </a:cubicBezTo>
                    <a:cubicBezTo>
                      <a:pt x="2902" y="736"/>
                      <a:pt x="2902" y="669"/>
                      <a:pt x="2869" y="636"/>
                    </a:cubicBezTo>
                    <a:cubicBezTo>
                      <a:pt x="2836" y="569"/>
                      <a:pt x="2769" y="536"/>
                      <a:pt x="2702" y="502"/>
                    </a:cubicBezTo>
                    <a:cubicBezTo>
                      <a:pt x="2669" y="469"/>
                      <a:pt x="2535" y="402"/>
                      <a:pt x="2435" y="336"/>
                    </a:cubicBezTo>
                    <a:cubicBezTo>
                      <a:pt x="2268" y="236"/>
                      <a:pt x="2068" y="202"/>
                      <a:pt x="1868" y="102"/>
                    </a:cubicBezTo>
                    <a:cubicBezTo>
                      <a:pt x="1804" y="37"/>
                      <a:pt x="1711" y="1"/>
                      <a:pt x="16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7" name="Google Shape;557;p37"/>
              <p:cNvSpPr/>
              <p:nvPr/>
            </p:nvSpPr>
            <p:spPr>
              <a:xfrm>
                <a:off x="3171310" y="4360796"/>
                <a:ext cx="165373" cy="103344"/>
              </a:xfrm>
              <a:custGeom>
                <a:avLst/>
                <a:gdLst/>
                <a:ahLst/>
                <a:cxnLst/>
                <a:rect l="l" t="t" r="r" b="b"/>
                <a:pathLst>
                  <a:path w="4271" h="2669" extrusionOk="0">
                    <a:moveTo>
                      <a:pt x="1552" y="1"/>
                    </a:moveTo>
                    <a:cubicBezTo>
                      <a:pt x="1477" y="1"/>
                      <a:pt x="1401" y="17"/>
                      <a:pt x="1335" y="51"/>
                    </a:cubicBezTo>
                    <a:cubicBezTo>
                      <a:pt x="1268" y="117"/>
                      <a:pt x="1201" y="184"/>
                      <a:pt x="1168" y="251"/>
                    </a:cubicBezTo>
                    <a:cubicBezTo>
                      <a:pt x="1135" y="318"/>
                      <a:pt x="1101" y="351"/>
                      <a:pt x="1101" y="384"/>
                    </a:cubicBezTo>
                    <a:cubicBezTo>
                      <a:pt x="1001" y="418"/>
                      <a:pt x="934" y="451"/>
                      <a:pt x="868" y="484"/>
                    </a:cubicBezTo>
                    <a:cubicBezTo>
                      <a:pt x="668" y="584"/>
                      <a:pt x="501" y="685"/>
                      <a:pt x="367" y="818"/>
                    </a:cubicBezTo>
                    <a:cubicBezTo>
                      <a:pt x="201" y="951"/>
                      <a:pt x="101" y="1118"/>
                      <a:pt x="0" y="1285"/>
                    </a:cubicBezTo>
                    <a:cubicBezTo>
                      <a:pt x="0" y="1352"/>
                      <a:pt x="0" y="1418"/>
                      <a:pt x="0" y="1485"/>
                    </a:cubicBezTo>
                    <a:cubicBezTo>
                      <a:pt x="34" y="1552"/>
                      <a:pt x="101" y="1619"/>
                      <a:pt x="134" y="1685"/>
                    </a:cubicBezTo>
                    <a:cubicBezTo>
                      <a:pt x="267" y="1852"/>
                      <a:pt x="401" y="1952"/>
                      <a:pt x="568" y="2019"/>
                    </a:cubicBezTo>
                    <a:cubicBezTo>
                      <a:pt x="701" y="2086"/>
                      <a:pt x="868" y="2119"/>
                      <a:pt x="1035" y="2119"/>
                    </a:cubicBezTo>
                    <a:lnTo>
                      <a:pt x="1635" y="2119"/>
                    </a:lnTo>
                    <a:cubicBezTo>
                      <a:pt x="1668" y="2152"/>
                      <a:pt x="1702" y="2186"/>
                      <a:pt x="1735" y="2252"/>
                    </a:cubicBezTo>
                    <a:cubicBezTo>
                      <a:pt x="1768" y="2319"/>
                      <a:pt x="1835" y="2419"/>
                      <a:pt x="1902" y="2486"/>
                    </a:cubicBezTo>
                    <a:cubicBezTo>
                      <a:pt x="1975" y="2559"/>
                      <a:pt x="2103" y="2669"/>
                      <a:pt x="2218" y="2669"/>
                    </a:cubicBezTo>
                    <a:cubicBezTo>
                      <a:pt x="2260" y="2669"/>
                      <a:pt x="2300" y="2655"/>
                      <a:pt x="2335" y="2619"/>
                    </a:cubicBezTo>
                    <a:cubicBezTo>
                      <a:pt x="2369" y="2519"/>
                      <a:pt x="2369" y="2452"/>
                      <a:pt x="2402" y="2386"/>
                    </a:cubicBezTo>
                    <a:cubicBezTo>
                      <a:pt x="2402" y="2319"/>
                      <a:pt x="2436" y="2252"/>
                      <a:pt x="2502" y="2219"/>
                    </a:cubicBezTo>
                    <a:cubicBezTo>
                      <a:pt x="2502" y="2186"/>
                      <a:pt x="2536" y="2152"/>
                      <a:pt x="2569" y="2152"/>
                    </a:cubicBezTo>
                    <a:cubicBezTo>
                      <a:pt x="2569" y="2086"/>
                      <a:pt x="2502" y="2052"/>
                      <a:pt x="2469" y="2052"/>
                    </a:cubicBezTo>
                    <a:cubicBezTo>
                      <a:pt x="2436" y="2019"/>
                      <a:pt x="2369" y="2019"/>
                      <a:pt x="2302" y="1985"/>
                    </a:cubicBezTo>
                    <a:cubicBezTo>
                      <a:pt x="2369" y="1952"/>
                      <a:pt x="2436" y="1952"/>
                      <a:pt x="2502" y="1919"/>
                    </a:cubicBezTo>
                    <a:cubicBezTo>
                      <a:pt x="2602" y="1885"/>
                      <a:pt x="2669" y="1852"/>
                      <a:pt x="2736" y="1785"/>
                    </a:cubicBezTo>
                    <a:cubicBezTo>
                      <a:pt x="2903" y="1652"/>
                      <a:pt x="3103" y="1518"/>
                      <a:pt x="3303" y="1452"/>
                    </a:cubicBezTo>
                    <a:cubicBezTo>
                      <a:pt x="3374" y="1428"/>
                      <a:pt x="3445" y="1417"/>
                      <a:pt x="3514" y="1417"/>
                    </a:cubicBezTo>
                    <a:cubicBezTo>
                      <a:pt x="3641" y="1417"/>
                      <a:pt x="3762" y="1454"/>
                      <a:pt x="3870" y="1518"/>
                    </a:cubicBezTo>
                    <a:cubicBezTo>
                      <a:pt x="3937" y="1552"/>
                      <a:pt x="4037" y="1619"/>
                      <a:pt x="4103" y="1685"/>
                    </a:cubicBezTo>
                    <a:cubicBezTo>
                      <a:pt x="4103" y="1712"/>
                      <a:pt x="4147" y="1761"/>
                      <a:pt x="4199" y="1761"/>
                    </a:cubicBezTo>
                    <a:cubicBezTo>
                      <a:pt x="4211" y="1761"/>
                      <a:pt x="4224" y="1758"/>
                      <a:pt x="4237" y="1752"/>
                    </a:cubicBezTo>
                    <a:cubicBezTo>
                      <a:pt x="4270" y="1719"/>
                      <a:pt x="4270" y="1619"/>
                      <a:pt x="4270" y="1585"/>
                    </a:cubicBezTo>
                    <a:cubicBezTo>
                      <a:pt x="4237" y="1452"/>
                      <a:pt x="4170" y="1352"/>
                      <a:pt x="4103" y="1252"/>
                    </a:cubicBezTo>
                    <a:cubicBezTo>
                      <a:pt x="4070" y="1185"/>
                      <a:pt x="4037" y="1118"/>
                      <a:pt x="3970" y="1051"/>
                    </a:cubicBezTo>
                    <a:cubicBezTo>
                      <a:pt x="3903" y="1018"/>
                      <a:pt x="3903" y="918"/>
                      <a:pt x="3937" y="885"/>
                    </a:cubicBezTo>
                    <a:cubicBezTo>
                      <a:pt x="3970" y="851"/>
                      <a:pt x="4003" y="785"/>
                      <a:pt x="4003" y="751"/>
                    </a:cubicBezTo>
                    <a:cubicBezTo>
                      <a:pt x="4070" y="584"/>
                      <a:pt x="4070" y="384"/>
                      <a:pt x="4037" y="184"/>
                    </a:cubicBezTo>
                    <a:lnTo>
                      <a:pt x="4037" y="184"/>
                    </a:lnTo>
                    <a:cubicBezTo>
                      <a:pt x="3970" y="218"/>
                      <a:pt x="3870" y="251"/>
                      <a:pt x="3837" y="351"/>
                    </a:cubicBezTo>
                    <a:lnTo>
                      <a:pt x="3770" y="384"/>
                    </a:lnTo>
                    <a:cubicBezTo>
                      <a:pt x="3736" y="451"/>
                      <a:pt x="3670" y="518"/>
                      <a:pt x="3603" y="551"/>
                    </a:cubicBezTo>
                    <a:cubicBezTo>
                      <a:pt x="3465" y="662"/>
                      <a:pt x="3304" y="726"/>
                      <a:pt x="3139" y="726"/>
                    </a:cubicBezTo>
                    <a:cubicBezTo>
                      <a:pt x="3105" y="726"/>
                      <a:pt x="3070" y="724"/>
                      <a:pt x="3036" y="718"/>
                    </a:cubicBezTo>
                    <a:cubicBezTo>
                      <a:pt x="2936" y="718"/>
                      <a:pt x="2836" y="685"/>
                      <a:pt x="2769" y="618"/>
                    </a:cubicBezTo>
                    <a:cubicBezTo>
                      <a:pt x="2802" y="618"/>
                      <a:pt x="2802" y="551"/>
                      <a:pt x="2769" y="518"/>
                    </a:cubicBezTo>
                    <a:cubicBezTo>
                      <a:pt x="2736" y="451"/>
                      <a:pt x="2669" y="418"/>
                      <a:pt x="2636" y="418"/>
                    </a:cubicBezTo>
                    <a:cubicBezTo>
                      <a:pt x="2536" y="384"/>
                      <a:pt x="2436" y="318"/>
                      <a:pt x="2335" y="284"/>
                    </a:cubicBezTo>
                    <a:cubicBezTo>
                      <a:pt x="2135" y="184"/>
                      <a:pt x="1935" y="151"/>
                      <a:pt x="1768" y="51"/>
                    </a:cubicBezTo>
                    <a:cubicBezTo>
                      <a:pt x="1702" y="17"/>
                      <a:pt x="1627" y="1"/>
                      <a:pt x="155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8" name="Google Shape;558;p37"/>
              <p:cNvSpPr/>
              <p:nvPr/>
            </p:nvSpPr>
            <p:spPr>
              <a:xfrm>
                <a:off x="5185306" y="4643151"/>
                <a:ext cx="165373" cy="103382"/>
              </a:xfrm>
              <a:custGeom>
                <a:avLst/>
                <a:gdLst/>
                <a:ahLst/>
                <a:cxnLst/>
                <a:rect l="l" t="t" r="r" b="b"/>
                <a:pathLst>
                  <a:path w="4271" h="2670" extrusionOk="0">
                    <a:moveTo>
                      <a:pt x="1585" y="1"/>
                    </a:moveTo>
                    <a:cubicBezTo>
                      <a:pt x="1510" y="1"/>
                      <a:pt x="1435" y="18"/>
                      <a:pt x="1369" y="51"/>
                    </a:cubicBezTo>
                    <a:cubicBezTo>
                      <a:pt x="1302" y="118"/>
                      <a:pt x="1235" y="184"/>
                      <a:pt x="1202" y="285"/>
                    </a:cubicBezTo>
                    <a:cubicBezTo>
                      <a:pt x="1168" y="318"/>
                      <a:pt x="1135" y="351"/>
                      <a:pt x="1135" y="385"/>
                    </a:cubicBezTo>
                    <a:cubicBezTo>
                      <a:pt x="1035" y="418"/>
                      <a:pt x="968" y="451"/>
                      <a:pt x="902" y="485"/>
                    </a:cubicBezTo>
                    <a:cubicBezTo>
                      <a:pt x="701" y="585"/>
                      <a:pt x="535" y="685"/>
                      <a:pt x="401" y="818"/>
                    </a:cubicBezTo>
                    <a:cubicBezTo>
                      <a:pt x="234" y="952"/>
                      <a:pt x="134" y="1118"/>
                      <a:pt x="34" y="1285"/>
                    </a:cubicBezTo>
                    <a:cubicBezTo>
                      <a:pt x="1" y="1352"/>
                      <a:pt x="1" y="1419"/>
                      <a:pt x="34" y="1485"/>
                    </a:cubicBezTo>
                    <a:cubicBezTo>
                      <a:pt x="68" y="1552"/>
                      <a:pt x="101" y="1619"/>
                      <a:pt x="168" y="1686"/>
                    </a:cubicBezTo>
                    <a:cubicBezTo>
                      <a:pt x="268" y="1852"/>
                      <a:pt x="401" y="1952"/>
                      <a:pt x="568" y="2019"/>
                    </a:cubicBezTo>
                    <a:cubicBezTo>
                      <a:pt x="735" y="2086"/>
                      <a:pt x="902" y="2119"/>
                      <a:pt x="1068" y="2119"/>
                    </a:cubicBezTo>
                    <a:lnTo>
                      <a:pt x="1669" y="2119"/>
                    </a:lnTo>
                    <a:cubicBezTo>
                      <a:pt x="1702" y="2153"/>
                      <a:pt x="1702" y="2186"/>
                      <a:pt x="1736" y="2253"/>
                    </a:cubicBezTo>
                    <a:cubicBezTo>
                      <a:pt x="1802" y="2353"/>
                      <a:pt x="1836" y="2419"/>
                      <a:pt x="1936" y="2519"/>
                    </a:cubicBezTo>
                    <a:cubicBezTo>
                      <a:pt x="1984" y="2568"/>
                      <a:pt x="2104" y="2670"/>
                      <a:pt x="2217" y="2670"/>
                    </a:cubicBezTo>
                    <a:cubicBezTo>
                      <a:pt x="2259" y="2670"/>
                      <a:pt x="2300" y="2656"/>
                      <a:pt x="2336" y="2620"/>
                    </a:cubicBezTo>
                    <a:cubicBezTo>
                      <a:pt x="2369" y="2553"/>
                      <a:pt x="2403" y="2453"/>
                      <a:pt x="2403" y="2386"/>
                    </a:cubicBezTo>
                    <a:cubicBezTo>
                      <a:pt x="2436" y="2319"/>
                      <a:pt x="2469" y="2253"/>
                      <a:pt x="2503" y="2219"/>
                    </a:cubicBezTo>
                    <a:cubicBezTo>
                      <a:pt x="2536" y="2186"/>
                      <a:pt x="2569" y="2186"/>
                      <a:pt x="2569" y="2153"/>
                    </a:cubicBezTo>
                    <a:cubicBezTo>
                      <a:pt x="2603" y="2119"/>
                      <a:pt x="2536" y="2052"/>
                      <a:pt x="2503" y="2052"/>
                    </a:cubicBezTo>
                    <a:cubicBezTo>
                      <a:pt x="2436" y="2019"/>
                      <a:pt x="2369" y="2019"/>
                      <a:pt x="2336" y="1986"/>
                    </a:cubicBezTo>
                    <a:cubicBezTo>
                      <a:pt x="2403" y="1986"/>
                      <a:pt x="2469" y="1952"/>
                      <a:pt x="2536" y="1919"/>
                    </a:cubicBezTo>
                    <a:cubicBezTo>
                      <a:pt x="2603" y="1886"/>
                      <a:pt x="2703" y="1852"/>
                      <a:pt x="2770" y="1786"/>
                    </a:cubicBezTo>
                    <a:cubicBezTo>
                      <a:pt x="2936" y="1652"/>
                      <a:pt x="3103" y="1552"/>
                      <a:pt x="3337" y="1452"/>
                    </a:cubicBezTo>
                    <a:cubicBezTo>
                      <a:pt x="3398" y="1440"/>
                      <a:pt x="3463" y="1432"/>
                      <a:pt x="3530" y="1432"/>
                    </a:cubicBezTo>
                    <a:cubicBezTo>
                      <a:pt x="3646" y="1432"/>
                      <a:pt x="3765" y="1455"/>
                      <a:pt x="3870" y="1519"/>
                    </a:cubicBezTo>
                    <a:cubicBezTo>
                      <a:pt x="3970" y="1552"/>
                      <a:pt x="4037" y="1619"/>
                      <a:pt x="4104" y="1686"/>
                    </a:cubicBezTo>
                    <a:cubicBezTo>
                      <a:pt x="4131" y="1712"/>
                      <a:pt x="4180" y="1761"/>
                      <a:pt x="4215" y="1761"/>
                    </a:cubicBezTo>
                    <a:cubicBezTo>
                      <a:pt x="4223" y="1761"/>
                      <a:pt x="4231" y="1759"/>
                      <a:pt x="4237" y="1752"/>
                    </a:cubicBezTo>
                    <a:cubicBezTo>
                      <a:pt x="4271" y="1719"/>
                      <a:pt x="4271" y="1619"/>
                      <a:pt x="4271" y="1585"/>
                    </a:cubicBezTo>
                    <a:cubicBezTo>
                      <a:pt x="4237" y="1485"/>
                      <a:pt x="4204" y="1352"/>
                      <a:pt x="4137" y="1252"/>
                    </a:cubicBezTo>
                    <a:cubicBezTo>
                      <a:pt x="4104" y="1185"/>
                      <a:pt x="4071" y="1118"/>
                      <a:pt x="4004" y="1052"/>
                    </a:cubicBezTo>
                    <a:cubicBezTo>
                      <a:pt x="3970" y="1018"/>
                      <a:pt x="3937" y="952"/>
                      <a:pt x="3970" y="885"/>
                    </a:cubicBezTo>
                    <a:cubicBezTo>
                      <a:pt x="4004" y="852"/>
                      <a:pt x="4037" y="818"/>
                      <a:pt x="4037" y="752"/>
                    </a:cubicBezTo>
                    <a:cubicBezTo>
                      <a:pt x="4104" y="585"/>
                      <a:pt x="4137" y="385"/>
                      <a:pt x="4104" y="218"/>
                    </a:cubicBezTo>
                    <a:cubicBezTo>
                      <a:pt x="4004" y="218"/>
                      <a:pt x="3904" y="251"/>
                      <a:pt x="3870" y="351"/>
                    </a:cubicBezTo>
                    <a:lnTo>
                      <a:pt x="3804" y="385"/>
                    </a:lnTo>
                    <a:cubicBezTo>
                      <a:pt x="3770" y="451"/>
                      <a:pt x="3704" y="518"/>
                      <a:pt x="3637" y="551"/>
                    </a:cubicBezTo>
                    <a:cubicBezTo>
                      <a:pt x="3499" y="662"/>
                      <a:pt x="3338" y="727"/>
                      <a:pt x="3173" y="727"/>
                    </a:cubicBezTo>
                    <a:cubicBezTo>
                      <a:pt x="3139" y="727"/>
                      <a:pt x="3104" y="724"/>
                      <a:pt x="3070" y="718"/>
                    </a:cubicBezTo>
                    <a:cubicBezTo>
                      <a:pt x="2970" y="718"/>
                      <a:pt x="2870" y="685"/>
                      <a:pt x="2803" y="651"/>
                    </a:cubicBezTo>
                    <a:cubicBezTo>
                      <a:pt x="2836" y="618"/>
                      <a:pt x="2836" y="551"/>
                      <a:pt x="2803" y="518"/>
                    </a:cubicBezTo>
                    <a:cubicBezTo>
                      <a:pt x="2770" y="485"/>
                      <a:pt x="2703" y="418"/>
                      <a:pt x="2670" y="418"/>
                    </a:cubicBezTo>
                    <a:cubicBezTo>
                      <a:pt x="2569" y="385"/>
                      <a:pt x="2469" y="318"/>
                      <a:pt x="2369" y="285"/>
                    </a:cubicBezTo>
                    <a:cubicBezTo>
                      <a:pt x="2169" y="184"/>
                      <a:pt x="1936" y="151"/>
                      <a:pt x="1802" y="51"/>
                    </a:cubicBezTo>
                    <a:cubicBezTo>
                      <a:pt x="1736" y="18"/>
                      <a:pt x="1661" y="1"/>
                      <a:pt x="158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9" name="Google Shape;559;p37"/>
              <p:cNvSpPr/>
              <p:nvPr/>
            </p:nvSpPr>
            <p:spPr>
              <a:xfrm>
                <a:off x="8953153" y="4723715"/>
                <a:ext cx="164057" cy="104583"/>
              </a:xfrm>
              <a:custGeom>
                <a:avLst/>
                <a:gdLst/>
                <a:ahLst/>
                <a:cxnLst/>
                <a:rect l="l" t="t" r="r" b="b"/>
                <a:pathLst>
                  <a:path w="4237" h="2701" extrusionOk="0">
                    <a:moveTo>
                      <a:pt x="1618" y="0"/>
                    </a:moveTo>
                    <a:cubicBezTo>
                      <a:pt x="1567" y="0"/>
                      <a:pt x="1516" y="11"/>
                      <a:pt x="1468" y="35"/>
                    </a:cubicBezTo>
                    <a:cubicBezTo>
                      <a:pt x="1402" y="102"/>
                      <a:pt x="1335" y="168"/>
                      <a:pt x="1268" y="235"/>
                    </a:cubicBezTo>
                    <a:cubicBezTo>
                      <a:pt x="1235" y="268"/>
                      <a:pt x="1235" y="302"/>
                      <a:pt x="1201" y="335"/>
                    </a:cubicBezTo>
                    <a:cubicBezTo>
                      <a:pt x="1101" y="368"/>
                      <a:pt x="1035" y="402"/>
                      <a:pt x="968" y="402"/>
                    </a:cubicBezTo>
                    <a:cubicBezTo>
                      <a:pt x="768" y="502"/>
                      <a:pt x="601" y="602"/>
                      <a:pt x="434" y="735"/>
                    </a:cubicBezTo>
                    <a:cubicBezTo>
                      <a:pt x="267" y="835"/>
                      <a:pt x="134" y="969"/>
                      <a:pt x="67" y="1136"/>
                    </a:cubicBezTo>
                    <a:cubicBezTo>
                      <a:pt x="1" y="1202"/>
                      <a:pt x="1" y="1269"/>
                      <a:pt x="1" y="1336"/>
                    </a:cubicBezTo>
                    <a:cubicBezTo>
                      <a:pt x="34" y="1402"/>
                      <a:pt x="67" y="1503"/>
                      <a:pt x="134" y="1569"/>
                    </a:cubicBezTo>
                    <a:cubicBezTo>
                      <a:pt x="234" y="1736"/>
                      <a:pt x="367" y="1836"/>
                      <a:pt x="501" y="1936"/>
                    </a:cubicBezTo>
                    <a:cubicBezTo>
                      <a:pt x="668" y="2003"/>
                      <a:pt x="834" y="2036"/>
                      <a:pt x="968" y="2070"/>
                    </a:cubicBezTo>
                    <a:cubicBezTo>
                      <a:pt x="1168" y="2103"/>
                      <a:pt x="1368" y="2103"/>
                      <a:pt x="1602" y="2103"/>
                    </a:cubicBezTo>
                    <a:cubicBezTo>
                      <a:pt x="1602" y="2136"/>
                      <a:pt x="1635" y="2203"/>
                      <a:pt x="1668" y="2236"/>
                    </a:cubicBezTo>
                    <a:cubicBezTo>
                      <a:pt x="1702" y="2336"/>
                      <a:pt x="1735" y="2403"/>
                      <a:pt x="1802" y="2503"/>
                    </a:cubicBezTo>
                    <a:cubicBezTo>
                      <a:pt x="1874" y="2576"/>
                      <a:pt x="1982" y="2701"/>
                      <a:pt x="2086" y="2701"/>
                    </a:cubicBezTo>
                    <a:cubicBezTo>
                      <a:pt x="2126" y="2701"/>
                      <a:pt x="2165" y="2683"/>
                      <a:pt x="2202" y="2637"/>
                    </a:cubicBezTo>
                    <a:cubicBezTo>
                      <a:pt x="2235" y="2570"/>
                      <a:pt x="2269" y="2503"/>
                      <a:pt x="2302" y="2437"/>
                    </a:cubicBezTo>
                    <a:cubicBezTo>
                      <a:pt x="2302" y="2370"/>
                      <a:pt x="2336" y="2303"/>
                      <a:pt x="2402" y="2270"/>
                    </a:cubicBezTo>
                    <a:cubicBezTo>
                      <a:pt x="2436" y="2270"/>
                      <a:pt x="2469" y="2236"/>
                      <a:pt x="2469" y="2203"/>
                    </a:cubicBezTo>
                    <a:cubicBezTo>
                      <a:pt x="2502" y="2170"/>
                      <a:pt x="2436" y="2103"/>
                      <a:pt x="2402" y="2103"/>
                    </a:cubicBezTo>
                    <a:cubicBezTo>
                      <a:pt x="2336" y="2070"/>
                      <a:pt x="2302" y="2070"/>
                      <a:pt x="2235" y="2036"/>
                    </a:cubicBezTo>
                    <a:cubicBezTo>
                      <a:pt x="2302" y="2036"/>
                      <a:pt x="2402" y="2003"/>
                      <a:pt x="2469" y="1970"/>
                    </a:cubicBezTo>
                    <a:cubicBezTo>
                      <a:pt x="2536" y="1970"/>
                      <a:pt x="2636" y="1903"/>
                      <a:pt x="2702" y="1869"/>
                    </a:cubicBezTo>
                    <a:cubicBezTo>
                      <a:pt x="2869" y="1736"/>
                      <a:pt x="3069" y="1636"/>
                      <a:pt x="3270" y="1603"/>
                    </a:cubicBezTo>
                    <a:cubicBezTo>
                      <a:pt x="3340" y="1579"/>
                      <a:pt x="3411" y="1568"/>
                      <a:pt x="3481" y="1568"/>
                    </a:cubicBezTo>
                    <a:cubicBezTo>
                      <a:pt x="3607" y="1568"/>
                      <a:pt x="3729" y="1605"/>
                      <a:pt x="3837" y="1669"/>
                    </a:cubicBezTo>
                    <a:cubicBezTo>
                      <a:pt x="3903" y="1736"/>
                      <a:pt x="3970" y="1803"/>
                      <a:pt x="4037" y="1869"/>
                    </a:cubicBezTo>
                    <a:cubicBezTo>
                      <a:pt x="4070" y="1903"/>
                      <a:pt x="4137" y="1970"/>
                      <a:pt x="4170" y="1970"/>
                    </a:cubicBezTo>
                    <a:cubicBezTo>
                      <a:pt x="4237" y="1936"/>
                      <a:pt x="4204" y="1836"/>
                      <a:pt x="4204" y="1803"/>
                    </a:cubicBezTo>
                    <a:cubicBezTo>
                      <a:pt x="4204" y="1669"/>
                      <a:pt x="4170" y="1569"/>
                      <a:pt x="4137" y="1469"/>
                    </a:cubicBezTo>
                    <a:cubicBezTo>
                      <a:pt x="4103" y="1402"/>
                      <a:pt x="4037" y="1336"/>
                      <a:pt x="4003" y="1269"/>
                    </a:cubicBezTo>
                    <a:cubicBezTo>
                      <a:pt x="3937" y="1202"/>
                      <a:pt x="3937" y="1136"/>
                      <a:pt x="4003" y="1102"/>
                    </a:cubicBezTo>
                    <a:cubicBezTo>
                      <a:pt x="4037" y="1036"/>
                      <a:pt x="4070" y="1002"/>
                      <a:pt x="4070" y="969"/>
                    </a:cubicBezTo>
                    <a:cubicBezTo>
                      <a:pt x="4137" y="802"/>
                      <a:pt x="4170" y="602"/>
                      <a:pt x="4170" y="435"/>
                    </a:cubicBezTo>
                    <a:cubicBezTo>
                      <a:pt x="4070" y="435"/>
                      <a:pt x="4003" y="468"/>
                      <a:pt x="3937" y="535"/>
                    </a:cubicBezTo>
                    <a:lnTo>
                      <a:pt x="3870" y="602"/>
                    </a:lnTo>
                    <a:cubicBezTo>
                      <a:pt x="3803" y="635"/>
                      <a:pt x="3770" y="702"/>
                      <a:pt x="3703" y="735"/>
                    </a:cubicBezTo>
                    <a:cubicBezTo>
                      <a:pt x="3539" y="818"/>
                      <a:pt x="3374" y="877"/>
                      <a:pt x="3209" y="877"/>
                    </a:cubicBezTo>
                    <a:cubicBezTo>
                      <a:pt x="3174" y="877"/>
                      <a:pt x="3138" y="875"/>
                      <a:pt x="3103" y="869"/>
                    </a:cubicBezTo>
                    <a:cubicBezTo>
                      <a:pt x="3003" y="835"/>
                      <a:pt x="2936" y="802"/>
                      <a:pt x="2836" y="735"/>
                    </a:cubicBezTo>
                    <a:cubicBezTo>
                      <a:pt x="2869" y="735"/>
                      <a:pt x="2903" y="669"/>
                      <a:pt x="2869" y="635"/>
                    </a:cubicBezTo>
                    <a:cubicBezTo>
                      <a:pt x="2836" y="569"/>
                      <a:pt x="2769" y="535"/>
                      <a:pt x="2702" y="502"/>
                    </a:cubicBezTo>
                    <a:cubicBezTo>
                      <a:pt x="2636" y="468"/>
                      <a:pt x="2536" y="402"/>
                      <a:pt x="2436" y="335"/>
                    </a:cubicBezTo>
                    <a:cubicBezTo>
                      <a:pt x="2269" y="235"/>
                      <a:pt x="2069" y="202"/>
                      <a:pt x="1869" y="102"/>
                    </a:cubicBezTo>
                    <a:cubicBezTo>
                      <a:pt x="1804" y="37"/>
                      <a:pt x="1712" y="0"/>
                      <a:pt x="161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0" name="Google Shape;560;p37"/>
              <p:cNvSpPr/>
              <p:nvPr/>
            </p:nvSpPr>
            <p:spPr>
              <a:xfrm flipH="1">
                <a:off x="7639146" y="4540189"/>
                <a:ext cx="165334" cy="102337"/>
              </a:xfrm>
              <a:custGeom>
                <a:avLst/>
                <a:gdLst/>
                <a:ahLst/>
                <a:cxnLst/>
                <a:rect l="l" t="t" r="r" b="b"/>
                <a:pathLst>
                  <a:path w="4270" h="2643" extrusionOk="0">
                    <a:moveTo>
                      <a:pt x="1563" y="0"/>
                    </a:moveTo>
                    <a:cubicBezTo>
                      <a:pt x="1508" y="0"/>
                      <a:pt x="1452" y="11"/>
                      <a:pt x="1401" y="37"/>
                    </a:cubicBezTo>
                    <a:cubicBezTo>
                      <a:pt x="1334" y="103"/>
                      <a:pt x="1268" y="170"/>
                      <a:pt x="1201" y="237"/>
                    </a:cubicBezTo>
                    <a:cubicBezTo>
                      <a:pt x="1201" y="270"/>
                      <a:pt x="1168" y="337"/>
                      <a:pt x="1134" y="370"/>
                    </a:cubicBezTo>
                    <a:cubicBezTo>
                      <a:pt x="1068" y="370"/>
                      <a:pt x="968" y="404"/>
                      <a:pt x="901" y="470"/>
                    </a:cubicBezTo>
                    <a:cubicBezTo>
                      <a:pt x="734" y="537"/>
                      <a:pt x="534" y="670"/>
                      <a:pt x="400" y="804"/>
                    </a:cubicBezTo>
                    <a:cubicBezTo>
                      <a:pt x="234" y="904"/>
                      <a:pt x="134" y="1037"/>
                      <a:pt x="34" y="1204"/>
                    </a:cubicBezTo>
                    <a:cubicBezTo>
                      <a:pt x="0" y="1271"/>
                      <a:pt x="0" y="1338"/>
                      <a:pt x="34" y="1404"/>
                    </a:cubicBezTo>
                    <a:cubicBezTo>
                      <a:pt x="34" y="1471"/>
                      <a:pt x="100" y="1571"/>
                      <a:pt x="134" y="1638"/>
                    </a:cubicBezTo>
                    <a:cubicBezTo>
                      <a:pt x="234" y="1771"/>
                      <a:pt x="400" y="1905"/>
                      <a:pt x="567" y="1971"/>
                    </a:cubicBezTo>
                    <a:cubicBezTo>
                      <a:pt x="701" y="2038"/>
                      <a:pt x="867" y="2071"/>
                      <a:pt x="1034" y="2071"/>
                    </a:cubicBezTo>
                    <a:lnTo>
                      <a:pt x="1635" y="2071"/>
                    </a:lnTo>
                    <a:cubicBezTo>
                      <a:pt x="1668" y="2105"/>
                      <a:pt x="1701" y="2172"/>
                      <a:pt x="1701" y="2205"/>
                    </a:cubicBezTo>
                    <a:cubicBezTo>
                      <a:pt x="1768" y="2305"/>
                      <a:pt x="1835" y="2372"/>
                      <a:pt x="1902" y="2472"/>
                    </a:cubicBezTo>
                    <a:cubicBezTo>
                      <a:pt x="1948" y="2541"/>
                      <a:pt x="2058" y="2643"/>
                      <a:pt x="2166" y="2643"/>
                    </a:cubicBezTo>
                    <a:cubicBezTo>
                      <a:pt x="2214" y="2643"/>
                      <a:pt x="2261" y="2623"/>
                      <a:pt x="2302" y="2572"/>
                    </a:cubicBezTo>
                    <a:cubicBezTo>
                      <a:pt x="2335" y="2505"/>
                      <a:pt x="2369" y="2438"/>
                      <a:pt x="2369" y="2338"/>
                    </a:cubicBezTo>
                    <a:cubicBezTo>
                      <a:pt x="2369" y="2305"/>
                      <a:pt x="2402" y="2238"/>
                      <a:pt x="2469" y="2205"/>
                    </a:cubicBezTo>
                    <a:cubicBezTo>
                      <a:pt x="2502" y="2172"/>
                      <a:pt x="2535" y="2138"/>
                      <a:pt x="2535" y="2105"/>
                    </a:cubicBezTo>
                    <a:cubicBezTo>
                      <a:pt x="2569" y="2071"/>
                      <a:pt x="2502" y="2038"/>
                      <a:pt x="2469" y="2005"/>
                    </a:cubicBezTo>
                    <a:cubicBezTo>
                      <a:pt x="2402" y="2005"/>
                      <a:pt x="2335" y="2005"/>
                      <a:pt x="2302" y="1971"/>
                    </a:cubicBezTo>
                    <a:cubicBezTo>
                      <a:pt x="2369" y="1938"/>
                      <a:pt x="2435" y="1938"/>
                      <a:pt x="2502" y="1905"/>
                    </a:cubicBezTo>
                    <a:cubicBezTo>
                      <a:pt x="2569" y="1871"/>
                      <a:pt x="2669" y="1838"/>
                      <a:pt x="2735" y="1771"/>
                    </a:cubicBezTo>
                    <a:cubicBezTo>
                      <a:pt x="2902" y="1638"/>
                      <a:pt x="3102" y="1538"/>
                      <a:pt x="3303" y="1471"/>
                    </a:cubicBezTo>
                    <a:cubicBezTo>
                      <a:pt x="3373" y="1447"/>
                      <a:pt x="3444" y="1436"/>
                      <a:pt x="3514" y="1436"/>
                    </a:cubicBezTo>
                    <a:cubicBezTo>
                      <a:pt x="3640" y="1436"/>
                      <a:pt x="3762" y="1473"/>
                      <a:pt x="3870" y="1538"/>
                    </a:cubicBezTo>
                    <a:cubicBezTo>
                      <a:pt x="3936" y="1571"/>
                      <a:pt x="4003" y="1638"/>
                      <a:pt x="4070" y="1705"/>
                    </a:cubicBezTo>
                    <a:cubicBezTo>
                      <a:pt x="4097" y="1732"/>
                      <a:pt x="4146" y="1780"/>
                      <a:pt x="4181" y="1780"/>
                    </a:cubicBezTo>
                    <a:cubicBezTo>
                      <a:pt x="4189" y="1780"/>
                      <a:pt x="4197" y="1778"/>
                      <a:pt x="4203" y="1771"/>
                    </a:cubicBezTo>
                    <a:cubicBezTo>
                      <a:pt x="4270" y="1738"/>
                      <a:pt x="4237" y="1671"/>
                      <a:pt x="4237" y="1604"/>
                    </a:cubicBezTo>
                    <a:cubicBezTo>
                      <a:pt x="4237" y="1504"/>
                      <a:pt x="4170" y="1404"/>
                      <a:pt x="4136" y="1338"/>
                    </a:cubicBezTo>
                    <a:cubicBezTo>
                      <a:pt x="4070" y="1238"/>
                      <a:pt x="4036" y="1171"/>
                      <a:pt x="3970" y="1137"/>
                    </a:cubicBezTo>
                    <a:cubicBezTo>
                      <a:pt x="3936" y="1071"/>
                      <a:pt x="3903" y="1004"/>
                      <a:pt x="3970" y="937"/>
                    </a:cubicBezTo>
                    <a:cubicBezTo>
                      <a:pt x="4003" y="904"/>
                      <a:pt x="4036" y="871"/>
                      <a:pt x="4070" y="837"/>
                    </a:cubicBezTo>
                    <a:cubicBezTo>
                      <a:pt x="4136" y="670"/>
                      <a:pt x="4136" y="470"/>
                      <a:pt x="4103" y="270"/>
                    </a:cubicBezTo>
                    <a:lnTo>
                      <a:pt x="4103" y="270"/>
                    </a:lnTo>
                    <a:cubicBezTo>
                      <a:pt x="4036" y="304"/>
                      <a:pt x="3936" y="337"/>
                      <a:pt x="3903" y="404"/>
                    </a:cubicBezTo>
                    <a:lnTo>
                      <a:pt x="3836" y="470"/>
                    </a:lnTo>
                    <a:cubicBezTo>
                      <a:pt x="3770" y="504"/>
                      <a:pt x="3736" y="570"/>
                      <a:pt x="3669" y="637"/>
                    </a:cubicBezTo>
                    <a:cubicBezTo>
                      <a:pt x="3532" y="719"/>
                      <a:pt x="3372" y="779"/>
                      <a:pt x="3209" y="779"/>
                    </a:cubicBezTo>
                    <a:cubicBezTo>
                      <a:pt x="3173" y="779"/>
                      <a:pt x="3138" y="776"/>
                      <a:pt x="3102" y="771"/>
                    </a:cubicBezTo>
                    <a:cubicBezTo>
                      <a:pt x="3002" y="737"/>
                      <a:pt x="2902" y="704"/>
                      <a:pt x="2802" y="670"/>
                    </a:cubicBezTo>
                    <a:cubicBezTo>
                      <a:pt x="2836" y="637"/>
                      <a:pt x="2869" y="604"/>
                      <a:pt x="2836" y="570"/>
                    </a:cubicBezTo>
                    <a:cubicBezTo>
                      <a:pt x="2802" y="504"/>
                      <a:pt x="2735" y="470"/>
                      <a:pt x="2669" y="437"/>
                    </a:cubicBezTo>
                    <a:cubicBezTo>
                      <a:pt x="2602" y="404"/>
                      <a:pt x="2502" y="337"/>
                      <a:pt x="2402" y="304"/>
                    </a:cubicBezTo>
                    <a:cubicBezTo>
                      <a:pt x="2202" y="203"/>
                      <a:pt x="2002" y="170"/>
                      <a:pt x="1801" y="70"/>
                    </a:cubicBezTo>
                    <a:cubicBezTo>
                      <a:pt x="1740" y="29"/>
                      <a:pt x="1652" y="0"/>
                      <a:pt x="15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1" name="Google Shape;561;p37"/>
              <p:cNvSpPr/>
              <p:nvPr/>
            </p:nvSpPr>
            <p:spPr>
              <a:xfrm>
                <a:off x="89437" y="4828430"/>
                <a:ext cx="165373" cy="102066"/>
              </a:xfrm>
              <a:custGeom>
                <a:avLst/>
                <a:gdLst/>
                <a:ahLst/>
                <a:cxnLst/>
                <a:rect l="l" t="t" r="r" b="b"/>
                <a:pathLst>
                  <a:path w="4271" h="2636" extrusionOk="0">
                    <a:moveTo>
                      <a:pt x="1598" y="1"/>
                    </a:moveTo>
                    <a:cubicBezTo>
                      <a:pt x="1527" y="1"/>
                      <a:pt x="1452" y="17"/>
                      <a:pt x="1368" y="51"/>
                    </a:cubicBezTo>
                    <a:cubicBezTo>
                      <a:pt x="1302" y="84"/>
                      <a:pt x="1268" y="151"/>
                      <a:pt x="1202" y="251"/>
                    </a:cubicBezTo>
                    <a:cubicBezTo>
                      <a:pt x="1168" y="284"/>
                      <a:pt x="1168" y="318"/>
                      <a:pt x="1135" y="351"/>
                    </a:cubicBezTo>
                    <a:cubicBezTo>
                      <a:pt x="1068" y="384"/>
                      <a:pt x="968" y="418"/>
                      <a:pt x="901" y="451"/>
                    </a:cubicBezTo>
                    <a:cubicBezTo>
                      <a:pt x="701" y="551"/>
                      <a:pt x="535" y="651"/>
                      <a:pt x="368" y="785"/>
                    </a:cubicBezTo>
                    <a:cubicBezTo>
                      <a:pt x="234" y="885"/>
                      <a:pt x="101" y="1052"/>
                      <a:pt x="34" y="1218"/>
                    </a:cubicBezTo>
                    <a:cubicBezTo>
                      <a:pt x="1" y="1252"/>
                      <a:pt x="1" y="1352"/>
                      <a:pt x="34" y="1418"/>
                    </a:cubicBezTo>
                    <a:cubicBezTo>
                      <a:pt x="68" y="1485"/>
                      <a:pt x="101" y="1552"/>
                      <a:pt x="168" y="1619"/>
                    </a:cubicBezTo>
                    <a:cubicBezTo>
                      <a:pt x="268" y="1785"/>
                      <a:pt x="401" y="1885"/>
                      <a:pt x="568" y="1952"/>
                    </a:cubicBezTo>
                    <a:cubicBezTo>
                      <a:pt x="735" y="2019"/>
                      <a:pt x="901" y="2052"/>
                      <a:pt x="1035" y="2052"/>
                    </a:cubicBezTo>
                    <a:cubicBezTo>
                      <a:pt x="1135" y="2069"/>
                      <a:pt x="1235" y="2077"/>
                      <a:pt x="1335" y="2077"/>
                    </a:cubicBezTo>
                    <a:cubicBezTo>
                      <a:pt x="1435" y="2077"/>
                      <a:pt x="1535" y="2069"/>
                      <a:pt x="1635" y="2052"/>
                    </a:cubicBezTo>
                    <a:lnTo>
                      <a:pt x="1735" y="2186"/>
                    </a:lnTo>
                    <a:cubicBezTo>
                      <a:pt x="1769" y="2286"/>
                      <a:pt x="1835" y="2386"/>
                      <a:pt x="1902" y="2453"/>
                    </a:cubicBezTo>
                    <a:cubicBezTo>
                      <a:pt x="1951" y="2526"/>
                      <a:pt x="2090" y="2636"/>
                      <a:pt x="2200" y="2636"/>
                    </a:cubicBezTo>
                    <a:cubicBezTo>
                      <a:pt x="2240" y="2636"/>
                      <a:pt x="2276" y="2621"/>
                      <a:pt x="2302" y="2586"/>
                    </a:cubicBezTo>
                    <a:cubicBezTo>
                      <a:pt x="2336" y="2519"/>
                      <a:pt x="2369" y="2419"/>
                      <a:pt x="2369" y="2352"/>
                    </a:cubicBezTo>
                    <a:cubicBezTo>
                      <a:pt x="2403" y="2286"/>
                      <a:pt x="2436" y="2219"/>
                      <a:pt x="2469" y="2186"/>
                    </a:cubicBezTo>
                    <a:cubicBezTo>
                      <a:pt x="2503" y="2186"/>
                      <a:pt x="2536" y="2152"/>
                      <a:pt x="2569" y="2119"/>
                    </a:cubicBezTo>
                    <a:cubicBezTo>
                      <a:pt x="2569" y="2086"/>
                      <a:pt x="2503" y="2019"/>
                      <a:pt x="2469" y="2019"/>
                    </a:cubicBezTo>
                    <a:cubicBezTo>
                      <a:pt x="2403" y="1986"/>
                      <a:pt x="2369" y="1986"/>
                      <a:pt x="2302" y="1952"/>
                    </a:cubicBezTo>
                    <a:cubicBezTo>
                      <a:pt x="2369" y="1952"/>
                      <a:pt x="2436" y="1919"/>
                      <a:pt x="2503" y="1919"/>
                    </a:cubicBezTo>
                    <a:cubicBezTo>
                      <a:pt x="2603" y="1852"/>
                      <a:pt x="2669" y="1819"/>
                      <a:pt x="2736" y="1752"/>
                    </a:cubicBezTo>
                    <a:cubicBezTo>
                      <a:pt x="2903" y="1619"/>
                      <a:pt x="3103" y="1519"/>
                      <a:pt x="3303" y="1452"/>
                    </a:cubicBezTo>
                    <a:cubicBezTo>
                      <a:pt x="3376" y="1440"/>
                      <a:pt x="3450" y="1432"/>
                      <a:pt x="3521" y="1432"/>
                    </a:cubicBezTo>
                    <a:cubicBezTo>
                      <a:pt x="3645" y="1432"/>
                      <a:pt x="3765" y="1455"/>
                      <a:pt x="3870" y="1519"/>
                    </a:cubicBezTo>
                    <a:cubicBezTo>
                      <a:pt x="3970" y="1585"/>
                      <a:pt x="4037" y="1619"/>
                      <a:pt x="4104" y="1719"/>
                    </a:cubicBezTo>
                    <a:cubicBezTo>
                      <a:pt x="4137" y="1719"/>
                      <a:pt x="4170" y="1785"/>
                      <a:pt x="4237" y="1785"/>
                    </a:cubicBezTo>
                    <a:cubicBezTo>
                      <a:pt x="4271" y="1752"/>
                      <a:pt x="4271" y="1652"/>
                      <a:pt x="4271" y="1619"/>
                    </a:cubicBezTo>
                    <a:cubicBezTo>
                      <a:pt x="4237" y="1519"/>
                      <a:pt x="4170" y="1418"/>
                      <a:pt x="4104" y="1318"/>
                    </a:cubicBezTo>
                    <a:cubicBezTo>
                      <a:pt x="4070" y="1252"/>
                      <a:pt x="4037" y="1185"/>
                      <a:pt x="3970" y="1118"/>
                    </a:cubicBezTo>
                    <a:cubicBezTo>
                      <a:pt x="3904" y="1052"/>
                      <a:pt x="3904" y="1018"/>
                      <a:pt x="3970" y="951"/>
                    </a:cubicBezTo>
                    <a:cubicBezTo>
                      <a:pt x="4004" y="918"/>
                      <a:pt x="4004" y="851"/>
                      <a:pt x="4037" y="818"/>
                    </a:cubicBezTo>
                    <a:cubicBezTo>
                      <a:pt x="4104" y="651"/>
                      <a:pt x="4137" y="451"/>
                      <a:pt x="4104" y="284"/>
                    </a:cubicBezTo>
                    <a:cubicBezTo>
                      <a:pt x="4004" y="284"/>
                      <a:pt x="3937" y="318"/>
                      <a:pt x="3870" y="384"/>
                    </a:cubicBezTo>
                    <a:lnTo>
                      <a:pt x="3837" y="451"/>
                    </a:lnTo>
                    <a:cubicBezTo>
                      <a:pt x="3770" y="518"/>
                      <a:pt x="3703" y="551"/>
                      <a:pt x="3637" y="618"/>
                    </a:cubicBezTo>
                    <a:cubicBezTo>
                      <a:pt x="3500" y="700"/>
                      <a:pt x="3340" y="760"/>
                      <a:pt x="3176" y="760"/>
                    </a:cubicBezTo>
                    <a:cubicBezTo>
                      <a:pt x="3141" y="760"/>
                      <a:pt x="3105" y="757"/>
                      <a:pt x="3070" y="751"/>
                    </a:cubicBezTo>
                    <a:cubicBezTo>
                      <a:pt x="2970" y="751"/>
                      <a:pt x="2870" y="718"/>
                      <a:pt x="2803" y="651"/>
                    </a:cubicBezTo>
                    <a:cubicBezTo>
                      <a:pt x="2836" y="651"/>
                      <a:pt x="2836" y="585"/>
                      <a:pt x="2803" y="551"/>
                    </a:cubicBezTo>
                    <a:cubicBezTo>
                      <a:pt x="2769" y="484"/>
                      <a:pt x="2736" y="451"/>
                      <a:pt x="2669" y="451"/>
                    </a:cubicBezTo>
                    <a:cubicBezTo>
                      <a:pt x="2569" y="384"/>
                      <a:pt x="2469" y="351"/>
                      <a:pt x="2369" y="284"/>
                    </a:cubicBezTo>
                    <a:cubicBezTo>
                      <a:pt x="2202" y="184"/>
                      <a:pt x="2002" y="151"/>
                      <a:pt x="1802" y="51"/>
                    </a:cubicBezTo>
                    <a:cubicBezTo>
                      <a:pt x="1735" y="17"/>
                      <a:pt x="1669" y="1"/>
                      <a:pt x="159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2" name="Google Shape;562;p37"/>
              <p:cNvSpPr/>
              <p:nvPr/>
            </p:nvSpPr>
            <p:spPr>
              <a:xfrm flipH="1">
                <a:off x="6410538" y="4563493"/>
                <a:ext cx="165373" cy="102105"/>
              </a:xfrm>
              <a:custGeom>
                <a:avLst/>
                <a:gdLst/>
                <a:ahLst/>
                <a:cxnLst/>
                <a:rect l="l" t="t" r="r" b="b"/>
                <a:pathLst>
                  <a:path w="4271" h="2637" extrusionOk="0">
                    <a:moveTo>
                      <a:pt x="1565" y="0"/>
                    </a:moveTo>
                    <a:cubicBezTo>
                      <a:pt x="1508" y="0"/>
                      <a:pt x="1452" y="11"/>
                      <a:pt x="1401" y="37"/>
                    </a:cubicBezTo>
                    <a:cubicBezTo>
                      <a:pt x="1335" y="103"/>
                      <a:pt x="1268" y="170"/>
                      <a:pt x="1235" y="237"/>
                    </a:cubicBezTo>
                    <a:cubicBezTo>
                      <a:pt x="1201" y="270"/>
                      <a:pt x="1168" y="304"/>
                      <a:pt x="1168" y="370"/>
                    </a:cubicBezTo>
                    <a:cubicBezTo>
                      <a:pt x="1068" y="370"/>
                      <a:pt x="1001" y="404"/>
                      <a:pt x="901" y="437"/>
                    </a:cubicBezTo>
                    <a:cubicBezTo>
                      <a:pt x="734" y="537"/>
                      <a:pt x="567" y="637"/>
                      <a:pt x="401" y="804"/>
                    </a:cubicBezTo>
                    <a:cubicBezTo>
                      <a:pt x="267" y="904"/>
                      <a:pt x="134" y="1037"/>
                      <a:pt x="67" y="1204"/>
                    </a:cubicBezTo>
                    <a:cubicBezTo>
                      <a:pt x="34" y="1271"/>
                      <a:pt x="0" y="1338"/>
                      <a:pt x="34" y="1404"/>
                    </a:cubicBezTo>
                    <a:cubicBezTo>
                      <a:pt x="67" y="1471"/>
                      <a:pt x="100" y="1571"/>
                      <a:pt x="167" y="1638"/>
                    </a:cubicBezTo>
                    <a:cubicBezTo>
                      <a:pt x="267" y="1771"/>
                      <a:pt x="401" y="1905"/>
                      <a:pt x="567" y="1971"/>
                    </a:cubicBezTo>
                    <a:cubicBezTo>
                      <a:pt x="734" y="2038"/>
                      <a:pt x="901" y="2072"/>
                      <a:pt x="1068" y="2072"/>
                    </a:cubicBezTo>
                    <a:lnTo>
                      <a:pt x="1668" y="2072"/>
                    </a:lnTo>
                    <a:lnTo>
                      <a:pt x="1735" y="2205"/>
                    </a:lnTo>
                    <a:cubicBezTo>
                      <a:pt x="1768" y="2305"/>
                      <a:pt x="1835" y="2372"/>
                      <a:pt x="1902" y="2472"/>
                    </a:cubicBezTo>
                    <a:cubicBezTo>
                      <a:pt x="1974" y="2520"/>
                      <a:pt x="2097" y="2637"/>
                      <a:pt x="2198" y="2637"/>
                    </a:cubicBezTo>
                    <a:cubicBezTo>
                      <a:pt x="2238" y="2637"/>
                      <a:pt x="2274" y="2619"/>
                      <a:pt x="2302" y="2572"/>
                    </a:cubicBezTo>
                    <a:cubicBezTo>
                      <a:pt x="2335" y="2505"/>
                      <a:pt x="2369" y="2438"/>
                      <a:pt x="2369" y="2338"/>
                    </a:cubicBezTo>
                    <a:cubicBezTo>
                      <a:pt x="2402" y="2272"/>
                      <a:pt x="2435" y="2238"/>
                      <a:pt x="2469" y="2205"/>
                    </a:cubicBezTo>
                    <a:cubicBezTo>
                      <a:pt x="2502" y="2205"/>
                      <a:pt x="2536" y="2138"/>
                      <a:pt x="2569" y="2105"/>
                    </a:cubicBezTo>
                    <a:cubicBezTo>
                      <a:pt x="2569" y="2072"/>
                      <a:pt x="2502" y="2038"/>
                      <a:pt x="2469" y="2005"/>
                    </a:cubicBezTo>
                    <a:cubicBezTo>
                      <a:pt x="2402" y="2005"/>
                      <a:pt x="2369" y="1971"/>
                      <a:pt x="2302" y="1971"/>
                    </a:cubicBezTo>
                    <a:cubicBezTo>
                      <a:pt x="2369" y="1938"/>
                      <a:pt x="2435" y="1938"/>
                      <a:pt x="2502" y="1905"/>
                    </a:cubicBezTo>
                    <a:cubicBezTo>
                      <a:pt x="2602" y="1871"/>
                      <a:pt x="2669" y="1805"/>
                      <a:pt x="2769" y="1771"/>
                    </a:cubicBezTo>
                    <a:cubicBezTo>
                      <a:pt x="2902" y="1638"/>
                      <a:pt x="3103" y="1538"/>
                      <a:pt x="3303" y="1471"/>
                    </a:cubicBezTo>
                    <a:cubicBezTo>
                      <a:pt x="3374" y="1447"/>
                      <a:pt x="3445" y="1436"/>
                      <a:pt x="3514" y="1436"/>
                    </a:cubicBezTo>
                    <a:cubicBezTo>
                      <a:pt x="3641" y="1436"/>
                      <a:pt x="3762" y="1473"/>
                      <a:pt x="3870" y="1538"/>
                    </a:cubicBezTo>
                    <a:cubicBezTo>
                      <a:pt x="3970" y="1571"/>
                      <a:pt x="4037" y="1638"/>
                      <a:pt x="4103" y="1705"/>
                    </a:cubicBezTo>
                    <a:cubicBezTo>
                      <a:pt x="4130" y="1732"/>
                      <a:pt x="4157" y="1780"/>
                      <a:pt x="4202" y="1780"/>
                    </a:cubicBezTo>
                    <a:cubicBezTo>
                      <a:pt x="4213" y="1780"/>
                      <a:pt x="4224" y="1778"/>
                      <a:pt x="4237" y="1771"/>
                    </a:cubicBezTo>
                    <a:cubicBezTo>
                      <a:pt x="4270" y="1771"/>
                      <a:pt x="4270" y="1638"/>
                      <a:pt x="4270" y="1605"/>
                    </a:cubicBezTo>
                    <a:cubicBezTo>
                      <a:pt x="4237" y="1504"/>
                      <a:pt x="4170" y="1404"/>
                      <a:pt x="4137" y="1338"/>
                    </a:cubicBezTo>
                    <a:cubicBezTo>
                      <a:pt x="4103" y="1238"/>
                      <a:pt x="4037" y="1171"/>
                      <a:pt x="4003" y="1138"/>
                    </a:cubicBezTo>
                    <a:cubicBezTo>
                      <a:pt x="3937" y="1071"/>
                      <a:pt x="3937" y="1004"/>
                      <a:pt x="4003" y="937"/>
                    </a:cubicBezTo>
                    <a:lnTo>
                      <a:pt x="4070" y="837"/>
                    </a:lnTo>
                    <a:cubicBezTo>
                      <a:pt x="4137" y="637"/>
                      <a:pt x="4137" y="470"/>
                      <a:pt x="4103" y="270"/>
                    </a:cubicBezTo>
                    <a:cubicBezTo>
                      <a:pt x="4037" y="270"/>
                      <a:pt x="3937" y="337"/>
                      <a:pt x="3903" y="404"/>
                    </a:cubicBezTo>
                    <a:lnTo>
                      <a:pt x="3836" y="437"/>
                    </a:lnTo>
                    <a:cubicBezTo>
                      <a:pt x="3770" y="504"/>
                      <a:pt x="3736" y="570"/>
                      <a:pt x="3670" y="604"/>
                    </a:cubicBezTo>
                    <a:cubicBezTo>
                      <a:pt x="3503" y="737"/>
                      <a:pt x="3303" y="771"/>
                      <a:pt x="3103" y="771"/>
                    </a:cubicBezTo>
                    <a:cubicBezTo>
                      <a:pt x="3003" y="737"/>
                      <a:pt x="2902" y="704"/>
                      <a:pt x="2802" y="671"/>
                    </a:cubicBezTo>
                    <a:cubicBezTo>
                      <a:pt x="2836" y="637"/>
                      <a:pt x="2869" y="604"/>
                      <a:pt x="2836" y="570"/>
                    </a:cubicBezTo>
                    <a:cubicBezTo>
                      <a:pt x="2802" y="504"/>
                      <a:pt x="2736" y="470"/>
                      <a:pt x="2669" y="437"/>
                    </a:cubicBezTo>
                    <a:lnTo>
                      <a:pt x="2402" y="304"/>
                    </a:lnTo>
                    <a:cubicBezTo>
                      <a:pt x="2202" y="204"/>
                      <a:pt x="2002" y="170"/>
                      <a:pt x="1835" y="70"/>
                    </a:cubicBezTo>
                    <a:cubicBezTo>
                      <a:pt x="1753" y="29"/>
                      <a:pt x="1657" y="0"/>
                      <a:pt x="156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563" name="Google Shape;563;p37"/>
            <p:cNvSpPr/>
            <p:nvPr/>
          </p:nvSpPr>
          <p:spPr>
            <a:xfrm>
              <a:off x="-2160150" y="3661010"/>
              <a:ext cx="14325173" cy="1632339"/>
            </a:xfrm>
            <a:custGeom>
              <a:avLst/>
              <a:gdLst/>
              <a:ahLst/>
              <a:cxnLst/>
              <a:rect l="l" t="t" r="r" b="b"/>
              <a:pathLst>
                <a:path w="152436" h="17369" extrusionOk="0">
                  <a:moveTo>
                    <a:pt x="50508" y="1"/>
                  </a:moveTo>
                  <a:cubicBezTo>
                    <a:pt x="47549" y="1"/>
                    <a:pt x="44430" y="1151"/>
                    <a:pt x="41585" y="2247"/>
                  </a:cubicBezTo>
                  <a:cubicBezTo>
                    <a:pt x="28122" y="7515"/>
                    <a:pt x="14195" y="11490"/>
                    <a:pt x="0" y="14100"/>
                  </a:cubicBezTo>
                  <a:lnTo>
                    <a:pt x="0" y="17368"/>
                  </a:lnTo>
                  <a:lnTo>
                    <a:pt x="152436" y="17368"/>
                  </a:lnTo>
                  <a:lnTo>
                    <a:pt x="152436" y="9027"/>
                  </a:lnTo>
                  <a:cubicBezTo>
                    <a:pt x="151776" y="9188"/>
                    <a:pt x="151222" y="9272"/>
                    <a:pt x="150669" y="9272"/>
                  </a:cubicBezTo>
                  <a:cubicBezTo>
                    <a:pt x="149629" y="9272"/>
                    <a:pt x="148596" y="8973"/>
                    <a:pt x="146875" y="8320"/>
                  </a:cubicBezTo>
                  <a:cubicBezTo>
                    <a:pt x="144880" y="7555"/>
                    <a:pt x="142781" y="7169"/>
                    <a:pt x="140682" y="7169"/>
                  </a:cubicBezTo>
                  <a:cubicBezTo>
                    <a:pt x="138829" y="7169"/>
                    <a:pt x="136976" y="7470"/>
                    <a:pt x="135192" y="8076"/>
                  </a:cubicBezTo>
                  <a:cubicBezTo>
                    <a:pt x="134111" y="8429"/>
                    <a:pt x="133029" y="8922"/>
                    <a:pt x="131911" y="8922"/>
                  </a:cubicBezTo>
                  <a:cubicBezTo>
                    <a:pt x="131794" y="8922"/>
                    <a:pt x="131676" y="8916"/>
                    <a:pt x="131558" y="8905"/>
                  </a:cubicBezTo>
                  <a:cubicBezTo>
                    <a:pt x="129729" y="8759"/>
                    <a:pt x="128339" y="7246"/>
                    <a:pt x="126851" y="6124"/>
                  </a:cubicBezTo>
                  <a:cubicBezTo>
                    <a:pt x="124679" y="4538"/>
                    <a:pt x="122078" y="3720"/>
                    <a:pt x="119455" y="3720"/>
                  </a:cubicBezTo>
                  <a:cubicBezTo>
                    <a:pt x="117926" y="3720"/>
                    <a:pt x="116389" y="3998"/>
                    <a:pt x="114925" y="4564"/>
                  </a:cubicBezTo>
                  <a:cubicBezTo>
                    <a:pt x="112013" y="5723"/>
                    <a:pt x="109377" y="8009"/>
                    <a:pt x="106281" y="8009"/>
                  </a:cubicBezTo>
                  <a:cubicBezTo>
                    <a:pt x="106187" y="8009"/>
                    <a:pt x="106093" y="8007"/>
                    <a:pt x="105998" y="8002"/>
                  </a:cubicBezTo>
                  <a:cubicBezTo>
                    <a:pt x="104364" y="7929"/>
                    <a:pt x="102852" y="7198"/>
                    <a:pt x="101266" y="6807"/>
                  </a:cubicBezTo>
                  <a:cubicBezTo>
                    <a:pt x="100266" y="6570"/>
                    <a:pt x="99258" y="6476"/>
                    <a:pt x="98245" y="6476"/>
                  </a:cubicBezTo>
                  <a:cubicBezTo>
                    <a:pt x="94450" y="6476"/>
                    <a:pt x="90583" y="7793"/>
                    <a:pt x="86738" y="7793"/>
                  </a:cubicBezTo>
                  <a:cubicBezTo>
                    <a:pt x="86133" y="7793"/>
                    <a:pt x="85529" y="7761"/>
                    <a:pt x="84925" y="7685"/>
                  </a:cubicBezTo>
                  <a:cubicBezTo>
                    <a:pt x="80087" y="7078"/>
                    <a:pt x="75719" y="3715"/>
                    <a:pt x="70877" y="3715"/>
                  </a:cubicBezTo>
                  <a:cubicBezTo>
                    <a:pt x="70666" y="3715"/>
                    <a:pt x="70455" y="3721"/>
                    <a:pt x="70243" y="3734"/>
                  </a:cubicBezTo>
                  <a:cubicBezTo>
                    <a:pt x="67616" y="3887"/>
                    <a:pt x="65005" y="5063"/>
                    <a:pt x="62478" y="5063"/>
                  </a:cubicBezTo>
                  <a:cubicBezTo>
                    <a:pt x="61766" y="5063"/>
                    <a:pt x="61061" y="4970"/>
                    <a:pt x="60365" y="4734"/>
                  </a:cubicBezTo>
                  <a:cubicBezTo>
                    <a:pt x="58194" y="4003"/>
                    <a:pt x="56706" y="2051"/>
                    <a:pt x="54706" y="978"/>
                  </a:cubicBezTo>
                  <a:cubicBezTo>
                    <a:pt x="53380" y="279"/>
                    <a:pt x="51963" y="1"/>
                    <a:pt x="50508" y="1"/>
                  </a:cubicBezTo>
                  <a:close/>
                </a:path>
              </a:pathLst>
            </a:custGeom>
            <a:gradFill>
              <a:gsLst>
                <a:gs pos="0">
                  <a:srgbClr val="D0F3FF">
                    <a:alpha val="71764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856638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1">
    <p:bg>
      <p:bgPr>
        <a:blipFill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8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073729" y="2501266"/>
            <a:ext cx="9764576" cy="429714"/>
          </a:xfrm>
        </p:spPr>
        <p:txBody>
          <a:bodyPr>
            <a:normAutofit/>
          </a:bodyPr>
          <a:lstStyle>
            <a:lvl1pPr>
              <a:defRPr sz="2400" u="none" strike="noStrike" kern="1200" cap="none" spc="0" normalizeH="0">
                <a:solidFill>
                  <a:srgbClr val="0066B3"/>
                </a:solidFill>
                <a:uFillTx/>
                <a:latin typeface="微软雅黑 (标题)"/>
              </a:defRPr>
            </a:lvl1pPr>
          </a:lstStyle>
          <a:p>
            <a:r>
              <a:rPr lang="zh-CN" altLang="en-US" dirty="0">
                <a:sym typeface="+mn-ea"/>
              </a:rPr>
              <a:t>Add Title </a:t>
            </a:r>
            <a:endParaRPr lang="zh-CN" altLang="en-US"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5011530" y="6413500"/>
            <a:ext cx="2172970" cy="316865"/>
          </a:xfrm>
        </p:spPr>
        <p:txBody>
          <a:bodyPr/>
          <a:lstStyle>
            <a:lvl1pPr algn="ctr">
              <a:defRPr sz="1600" b="1">
                <a:solidFill>
                  <a:schemeClr val="bg1"/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‹N°›</a:t>
            </a:fld>
            <a:endParaRPr lang="en-US" altLang="zh-CN" dirty="0"/>
          </a:p>
        </p:txBody>
      </p:sp>
      <p:grpSp>
        <p:nvGrpSpPr>
          <p:cNvPr id="6" name="Google Shape;443;p32">
            <a:extLst>
              <a:ext uri="{FF2B5EF4-FFF2-40B4-BE49-F238E27FC236}">
                <a16:creationId xmlns:a16="http://schemas.microsoft.com/office/drawing/2014/main" id="{85ADE02A-A495-5D05-A688-A2076476ECBA}"/>
              </a:ext>
            </a:extLst>
          </p:cNvPr>
          <p:cNvGrpSpPr/>
          <p:nvPr userDrawn="1"/>
        </p:nvGrpSpPr>
        <p:grpSpPr>
          <a:xfrm>
            <a:off x="-556900" y="2318817"/>
            <a:ext cx="2540247" cy="2381442"/>
            <a:chOff x="0" y="2372765"/>
            <a:chExt cx="2893550" cy="2712657"/>
          </a:xfrm>
        </p:grpSpPr>
        <p:sp>
          <p:nvSpPr>
            <p:cNvPr id="5" name="Google Shape;444;p32">
              <a:extLst>
                <a:ext uri="{FF2B5EF4-FFF2-40B4-BE49-F238E27FC236}">
                  <a16:creationId xmlns:a16="http://schemas.microsoft.com/office/drawing/2014/main" id="{143B8585-5A71-6F48-800E-EB3A49553A0B}"/>
                </a:ext>
              </a:extLst>
            </p:cNvPr>
            <p:cNvSpPr/>
            <p:nvPr/>
          </p:nvSpPr>
          <p:spPr>
            <a:xfrm>
              <a:off x="0" y="2372765"/>
              <a:ext cx="2893550" cy="1361820"/>
            </a:xfrm>
            <a:custGeom>
              <a:avLst/>
              <a:gdLst/>
              <a:ahLst/>
              <a:cxnLst/>
              <a:rect l="l" t="t" r="r" b="b"/>
              <a:pathLst>
                <a:path w="59043" h="27788" extrusionOk="0">
                  <a:moveTo>
                    <a:pt x="31223" y="1"/>
                  </a:moveTo>
                  <a:lnTo>
                    <a:pt x="18814" y="18380"/>
                  </a:lnTo>
                  <a:lnTo>
                    <a:pt x="2569" y="22683"/>
                  </a:lnTo>
                  <a:lnTo>
                    <a:pt x="1" y="27787"/>
                  </a:lnTo>
                  <a:lnTo>
                    <a:pt x="59043" y="27787"/>
                  </a:lnTo>
                  <a:lnTo>
                    <a:pt x="49203" y="24818"/>
                  </a:lnTo>
                  <a:lnTo>
                    <a:pt x="45767" y="18380"/>
                  </a:lnTo>
                  <a:lnTo>
                    <a:pt x="45767" y="11542"/>
                  </a:lnTo>
                  <a:lnTo>
                    <a:pt x="3122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445;p32">
              <a:extLst>
                <a:ext uri="{FF2B5EF4-FFF2-40B4-BE49-F238E27FC236}">
                  <a16:creationId xmlns:a16="http://schemas.microsoft.com/office/drawing/2014/main" id="{F1726F2D-4C50-82AB-2BE4-5A3EF152F381}"/>
                </a:ext>
              </a:extLst>
            </p:cNvPr>
            <p:cNvSpPr/>
            <p:nvPr/>
          </p:nvSpPr>
          <p:spPr>
            <a:xfrm>
              <a:off x="922020" y="2372765"/>
              <a:ext cx="608183" cy="1361820"/>
            </a:xfrm>
            <a:custGeom>
              <a:avLst/>
              <a:gdLst/>
              <a:ahLst/>
              <a:cxnLst/>
              <a:rect l="l" t="t" r="r" b="b"/>
              <a:pathLst>
                <a:path w="12410" h="27788" extrusionOk="0">
                  <a:moveTo>
                    <a:pt x="12409" y="1"/>
                  </a:moveTo>
                  <a:lnTo>
                    <a:pt x="0" y="18380"/>
                  </a:lnTo>
                  <a:lnTo>
                    <a:pt x="2235" y="27787"/>
                  </a:lnTo>
                  <a:lnTo>
                    <a:pt x="7572" y="19448"/>
                  </a:lnTo>
                  <a:lnTo>
                    <a:pt x="1240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446;p32">
              <a:extLst>
                <a:ext uri="{FF2B5EF4-FFF2-40B4-BE49-F238E27FC236}">
                  <a16:creationId xmlns:a16="http://schemas.microsoft.com/office/drawing/2014/main" id="{863E7D7A-5498-AC62-3ECF-30CE75A358AB}"/>
                </a:ext>
              </a:extLst>
            </p:cNvPr>
            <p:cNvSpPr/>
            <p:nvPr/>
          </p:nvSpPr>
          <p:spPr>
            <a:xfrm>
              <a:off x="0" y="3484394"/>
              <a:ext cx="580396" cy="250183"/>
            </a:xfrm>
            <a:custGeom>
              <a:avLst/>
              <a:gdLst/>
              <a:ahLst/>
              <a:cxnLst/>
              <a:rect l="l" t="t" r="r" b="b"/>
              <a:pathLst>
                <a:path w="11843" h="5105" extrusionOk="0">
                  <a:moveTo>
                    <a:pt x="2569" y="0"/>
                  </a:moveTo>
                  <a:lnTo>
                    <a:pt x="1" y="5104"/>
                  </a:lnTo>
                  <a:lnTo>
                    <a:pt x="11843" y="5104"/>
                  </a:lnTo>
                  <a:lnTo>
                    <a:pt x="256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447;p32">
              <a:extLst>
                <a:ext uri="{FF2B5EF4-FFF2-40B4-BE49-F238E27FC236}">
                  <a16:creationId xmlns:a16="http://schemas.microsoft.com/office/drawing/2014/main" id="{F51D2D1D-48AC-F47D-E1E8-CCA5D2883367}"/>
                </a:ext>
              </a:extLst>
            </p:cNvPr>
            <p:cNvSpPr/>
            <p:nvPr/>
          </p:nvSpPr>
          <p:spPr>
            <a:xfrm>
              <a:off x="1031551" y="3325807"/>
              <a:ext cx="498651" cy="408772"/>
            </a:xfrm>
            <a:custGeom>
              <a:avLst/>
              <a:gdLst/>
              <a:ahLst/>
              <a:cxnLst/>
              <a:rect l="l" t="t" r="r" b="b"/>
              <a:pathLst>
                <a:path w="10175" h="8341" extrusionOk="0">
                  <a:moveTo>
                    <a:pt x="5337" y="1"/>
                  </a:moveTo>
                  <a:lnTo>
                    <a:pt x="0" y="8340"/>
                  </a:lnTo>
                  <a:lnTo>
                    <a:pt x="10174" y="8340"/>
                  </a:lnTo>
                  <a:lnTo>
                    <a:pt x="533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448;p32">
              <a:extLst>
                <a:ext uri="{FF2B5EF4-FFF2-40B4-BE49-F238E27FC236}">
                  <a16:creationId xmlns:a16="http://schemas.microsoft.com/office/drawing/2014/main" id="{2066D9BF-1CAA-1AA3-932E-BE0BEE43538B}"/>
                </a:ext>
              </a:extLst>
            </p:cNvPr>
            <p:cNvSpPr/>
            <p:nvPr/>
          </p:nvSpPr>
          <p:spPr>
            <a:xfrm>
              <a:off x="1968223" y="3273516"/>
              <a:ext cx="443077" cy="461063"/>
            </a:xfrm>
            <a:custGeom>
              <a:avLst/>
              <a:gdLst/>
              <a:ahLst/>
              <a:cxnLst/>
              <a:rect l="l" t="t" r="r" b="b"/>
              <a:pathLst>
                <a:path w="9041" h="9408" extrusionOk="0">
                  <a:moveTo>
                    <a:pt x="5605" y="0"/>
                  </a:moveTo>
                  <a:lnTo>
                    <a:pt x="1" y="9407"/>
                  </a:lnTo>
                  <a:lnTo>
                    <a:pt x="8740" y="9407"/>
                  </a:lnTo>
                  <a:lnTo>
                    <a:pt x="9041" y="6438"/>
                  </a:lnTo>
                  <a:lnTo>
                    <a:pt x="560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449;p32">
              <a:extLst>
                <a:ext uri="{FF2B5EF4-FFF2-40B4-BE49-F238E27FC236}">
                  <a16:creationId xmlns:a16="http://schemas.microsoft.com/office/drawing/2014/main" id="{7254891A-1854-87C8-4F51-8E602D0B6DF7}"/>
                </a:ext>
              </a:extLst>
            </p:cNvPr>
            <p:cNvSpPr/>
            <p:nvPr/>
          </p:nvSpPr>
          <p:spPr>
            <a:xfrm>
              <a:off x="1968223" y="3273516"/>
              <a:ext cx="274687" cy="461063"/>
            </a:xfrm>
            <a:custGeom>
              <a:avLst/>
              <a:gdLst/>
              <a:ahLst/>
              <a:cxnLst/>
              <a:rect l="l" t="t" r="r" b="b"/>
              <a:pathLst>
                <a:path w="5605" h="9408" extrusionOk="0">
                  <a:moveTo>
                    <a:pt x="5605" y="0"/>
                  </a:moveTo>
                  <a:lnTo>
                    <a:pt x="1" y="9407"/>
                  </a:lnTo>
                  <a:lnTo>
                    <a:pt x="4504" y="9407"/>
                  </a:lnTo>
                  <a:cubicBezTo>
                    <a:pt x="3870" y="9407"/>
                    <a:pt x="5605" y="1"/>
                    <a:pt x="56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450;p32">
              <a:extLst>
                <a:ext uri="{FF2B5EF4-FFF2-40B4-BE49-F238E27FC236}">
                  <a16:creationId xmlns:a16="http://schemas.microsoft.com/office/drawing/2014/main" id="{0F1DBB33-EA9F-8F71-E1D1-BC4D69617311}"/>
                </a:ext>
              </a:extLst>
            </p:cNvPr>
            <p:cNvSpPr/>
            <p:nvPr/>
          </p:nvSpPr>
          <p:spPr>
            <a:xfrm>
              <a:off x="580342" y="3273516"/>
              <a:ext cx="451261" cy="461063"/>
            </a:xfrm>
            <a:custGeom>
              <a:avLst/>
              <a:gdLst/>
              <a:ahLst/>
              <a:cxnLst/>
              <a:rect l="l" t="t" r="r" b="b"/>
              <a:pathLst>
                <a:path w="9208" h="9408" extrusionOk="0">
                  <a:moveTo>
                    <a:pt x="6972" y="0"/>
                  </a:moveTo>
                  <a:lnTo>
                    <a:pt x="1" y="1835"/>
                  </a:lnTo>
                  <a:lnTo>
                    <a:pt x="6072" y="7172"/>
                  </a:lnTo>
                  <a:lnTo>
                    <a:pt x="6972" y="4303"/>
                  </a:lnTo>
                  <a:lnTo>
                    <a:pt x="9207" y="9407"/>
                  </a:lnTo>
                  <a:lnTo>
                    <a:pt x="69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451;p32">
              <a:extLst>
                <a:ext uri="{FF2B5EF4-FFF2-40B4-BE49-F238E27FC236}">
                  <a16:creationId xmlns:a16="http://schemas.microsoft.com/office/drawing/2014/main" id="{5239AE3B-8C63-CCD9-505E-B4FC0FAA50A6}"/>
                </a:ext>
              </a:extLst>
            </p:cNvPr>
            <p:cNvSpPr/>
            <p:nvPr/>
          </p:nvSpPr>
          <p:spPr>
            <a:xfrm>
              <a:off x="1293101" y="2372765"/>
              <a:ext cx="675176" cy="1157459"/>
            </a:xfrm>
            <a:custGeom>
              <a:avLst/>
              <a:gdLst/>
              <a:ahLst/>
              <a:cxnLst/>
              <a:rect l="l" t="t" r="r" b="b"/>
              <a:pathLst>
                <a:path w="13777" h="23618" extrusionOk="0">
                  <a:moveTo>
                    <a:pt x="4837" y="1"/>
                  </a:moveTo>
                  <a:lnTo>
                    <a:pt x="0" y="19448"/>
                  </a:lnTo>
                  <a:lnTo>
                    <a:pt x="3136" y="12343"/>
                  </a:lnTo>
                  <a:lnTo>
                    <a:pt x="5638" y="11709"/>
                  </a:lnTo>
                  <a:lnTo>
                    <a:pt x="8606" y="17513"/>
                  </a:lnTo>
                  <a:lnTo>
                    <a:pt x="13777" y="23617"/>
                  </a:lnTo>
                  <a:lnTo>
                    <a:pt x="11308" y="17380"/>
                  </a:lnTo>
                  <a:lnTo>
                    <a:pt x="10675" y="11709"/>
                  </a:lnTo>
                  <a:lnTo>
                    <a:pt x="483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452;p32">
              <a:extLst>
                <a:ext uri="{FF2B5EF4-FFF2-40B4-BE49-F238E27FC236}">
                  <a16:creationId xmlns:a16="http://schemas.microsoft.com/office/drawing/2014/main" id="{307C414A-16BE-776E-250A-C6E39124BB78}"/>
                </a:ext>
              </a:extLst>
            </p:cNvPr>
            <p:cNvSpPr/>
            <p:nvPr/>
          </p:nvSpPr>
          <p:spPr>
            <a:xfrm>
              <a:off x="1293101" y="2946541"/>
              <a:ext cx="276304" cy="788041"/>
            </a:xfrm>
            <a:custGeom>
              <a:avLst/>
              <a:gdLst/>
              <a:ahLst/>
              <a:cxnLst/>
              <a:rect l="l" t="t" r="r" b="b"/>
              <a:pathLst>
                <a:path w="5638" h="16080" extrusionOk="0">
                  <a:moveTo>
                    <a:pt x="5638" y="1"/>
                  </a:moveTo>
                  <a:lnTo>
                    <a:pt x="3136" y="635"/>
                  </a:lnTo>
                  <a:lnTo>
                    <a:pt x="0" y="7740"/>
                  </a:lnTo>
                  <a:lnTo>
                    <a:pt x="4837" y="16079"/>
                  </a:lnTo>
                  <a:lnTo>
                    <a:pt x="3136" y="9441"/>
                  </a:lnTo>
                  <a:lnTo>
                    <a:pt x="563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453;p32">
              <a:extLst>
                <a:ext uri="{FF2B5EF4-FFF2-40B4-BE49-F238E27FC236}">
                  <a16:creationId xmlns:a16="http://schemas.microsoft.com/office/drawing/2014/main" id="{5EC0182C-494F-DBEA-BE75-D864B8F54A0B}"/>
                </a:ext>
              </a:extLst>
            </p:cNvPr>
            <p:cNvSpPr/>
            <p:nvPr/>
          </p:nvSpPr>
          <p:spPr>
            <a:xfrm>
              <a:off x="125899" y="3484394"/>
              <a:ext cx="251801" cy="250183"/>
            </a:xfrm>
            <a:custGeom>
              <a:avLst/>
              <a:gdLst/>
              <a:ahLst/>
              <a:cxnLst/>
              <a:rect l="l" t="t" r="r" b="b"/>
              <a:pathLst>
                <a:path w="5138" h="5105" extrusionOk="0">
                  <a:moveTo>
                    <a:pt x="0" y="0"/>
                  </a:moveTo>
                  <a:lnTo>
                    <a:pt x="2802" y="5104"/>
                  </a:lnTo>
                  <a:lnTo>
                    <a:pt x="5137" y="51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454;p32">
              <a:extLst>
                <a:ext uri="{FF2B5EF4-FFF2-40B4-BE49-F238E27FC236}">
                  <a16:creationId xmlns:a16="http://schemas.microsoft.com/office/drawing/2014/main" id="{B2766BF7-F2F6-3F33-3DC4-B1E472DD8D0B}"/>
                </a:ext>
              </a:extLst>
            </p:cNvPr>
            <p:cNvSpPr/>
            <p:nvPr/>
          </p:nvSpPr>
          <p:spPr>
            <a:xfrm rot="10800000" flipH="1">
              <a:off x="0" y="3723602"/>
              <a:ext cx="2893550" cy="1361820"/>
            </a:xfrm>
            <a:custGeom>
              <a:avLst/>
              <a:gdLst/>
              <a:ahLst/>
              <a:cxnLst/>
              <a:rect l="l" t="t" r="r" b="b"/>
              <a:pathLst>
                <a:path w="59043" h="27788" extrusionOk="0">
                  <a:moveTo>
                    <a:pt x="31223" y="1"/>
                  </a:moveTo>
                  <a:lnTo>
                    <a:pt x="18814" y="18380"/>
                  </a:lnTo>
                  <a:lnTo>
                    <a:pt x="2569" y="22683"/>
                  </a:lnTo>
                  <a:lnTo>
                    <a:pt x="1" y="27787"/>
                  </a:lnTo>
                  <a:lnTo>
                    <a:pt x="59043" y="27787"/>
                  </a:lnTo>
                  <a:lnTo>
                    <a:pt x="49203" y="24818"/>
                  </a:lnTo>
                  <a:lnTo>
                    <a:pt x="45767" y="18380"/>
                  </a:lnTo>
                  <a:lnTo>
                    <a:pt x="45767" y="11542"/>
                  </a:lnTo>
                  <a:lnTo>
                    <a:pt x="31223" y="1"/>
                  </a:lnTo>
                  <a:close/>
                </a:path>
              </a:pathLst>
            </a:custGeom>
            <a:solidFill>
              <a:srgbClr val="6B919E">
                <a:alpha val="21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" name="Google Shape;455;p32">
            <a:extLst>
              <a:ext uri="{FF2B5EF4-FFF2-40B4-BE49-F238E27FC236}">
                <a16:creationId xmlns:a16="http://schemas.microsoft.com/office/drawing/2014/main" id="{9B1AF674-0BA4-A7C7-1709-CE80373515A0}"/>
              </a:ext>
            </a:extLst>
          </p:cNvPr>
          <p:cNvSpPr/>
          <p:nvPr userDrawn="1"/>
        </p:nvSpPr>
        <p:spPr>
          <a:xfrm>
            <a:off x="825" y="3517500"/>
            <a:ext cx="11837480" cy="1626058"/>
          </a:xfrm>
          <a:custGeom>
            <a:avLst/>
            <a:gdLst/>
            <a:ahLst/>
            <a:cxnLst/>
            <a:rect l="l" t="t" r="r" b="b"/>
            <a:pathLst>
              <a:path w="208483" h="100173" extrusionOk="0">
                <a:moveTo>
                  <a:pt x="0" y="1"/>
                </a:moveTo>
                <a:lnTo>
                  <a:pt x="208482" y="1"/>
                </a:lnTo>
                <a:lnTo>
                  <a:pt x="208482" y="100172"/>
                </a:lnTo>
                <a:lnTo>
                  <a:pt x="0" y="100172"/>
                </a:lnTo>
                <a:close/>
              </a:path>
            </a:pathLst>
          </a:custGeom>
          <a:gradFill>
            <a:gsLst>
              <a:gs pos="0">
                <a:srgbClr val="D0F3FF">
                  <a:alpha val="32549"/>
                </a:srgbClr>
              </a:gs>
              <a:gs pos="50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458;p32">
            <a:extLst>
              <a:ext uri="{FF2B5EF4-FFF2-40B4-BE49-F238E27FC236}">
                <a16:creationId xmlns:a16="http://schemas.microsoft.com/office/drawing/2014/main" id="{35D85443-CDA1-ED7A-951B-21F91D6C7EF8}"/>
              </a:ext>
            </a:extLst>
          </p:cNvPr>
          <p:cNvSpPr/>
          <p:nvPr userDrawn="1"/>
        </p:nvSpPr>
        <p:spPr>
          <a:xfrm>
            <a:off x="8867667" y="2064499"/>
            <a:ext cx="277222" cy="126016"/>
          </a:xfrm>
          <a:custGeom>
            <a:avLst/>
            <a:gdLst/>
            <a:ahLst/>
            <a:cxnLst/>
            <a:rect l="l" t="t" r="r" b="b"/>
            <a:pathLst>
              <a:path w="8507" h="3867" extrusionOk="0">
                <a:moveTo>
                  <a:pt x="1" y="1"/>
                </a:moveTo>
                <a:lnTo>
                  <a:pt x="1" y="1"/>
                </a:lnTo>
                <a:cubicBezTo>
                  <a:pt x="401" y="901"/>
                  <a:pt x="1568" y="1302"/>
                  <a:pt x="2102" y="1602"/>
                </a:cubicBezTo>
                <a:cubicBezTo>
                  <a:pt x="2369" y="1769"/>
                  <a:pt x="2936" y="2169"/>
                  <a:pt x="2936" y="2636"/>
                </a:cubicBezTo>
                <a:lnTo>
                  <a:pt x="1502" y="3103"/>
                </a:lnTo>
                <a:cubicBezTo>
                  <a:pt x="1702" y="3446"/>
                  <a:pt x="2172" y="3470"/>
                  <a:pt x="2554" y="3470"/>
                </a:cubicBezTo>
                <a:cubicBezTo>
                  <a:pt x="2617" y="3470"/>
                  <a:pt x="2679" y="3470"/>
                  <a:pt x="2736" y="3470"/>
                </a:cubicBezTo>
                <a:cubicBezTo>
                  <a:pt x="3069" y="3470"/>
                  <a:pt x="3103" y="3637"/>
                  <a:pt x="3370" y="3737"/>
                </a:cubicBezTo>
                <a:cubicBezTo>
                  <a:pt x="3633" y="3824"/>
                  <a:pt x="3901" y="3866"/>
                  <a:pt x="4165" y="3866"/>
                </a:cubicBezTo>
                <a:cubicBezTo>
                  <a:pt x="4807" y="3866"/>
                  <a:pt x="5423" y="3618"/>
                  <a:pt x="5871" y="3170"/>
                </a:cubicBezTo>
                <a:cubicBezTo>
                  <a:pt x="6072" y="3103"/>
                  <a:pt x="6272" y="3070"/>
                  <a:pt x="6472" y="3070"/>
                </a:cubicBezTo>
                <a:lnTo>
                  <a:pt x="5738" y="2736"/>
                </a:lnTo>
                <a:cubicBezTo>
                  <a:pt x="5954" y="2578"/>
                  <a:pt x="6269" y="2537"/>
                  <a:pt x="6609" y="2537"/>
                </a:cubicBezTo>
                <a:cubicBezTo>
                  <a:pt x="6961" y="2537"/>
                  <a:pt x="7339" y="2580"/>
                  <a:pt x="7659" y="2580"/>
                </a:cubicBezTo>
                <a:cubicBezTo>
                  <a:pt x="7747" y="2580"/>
                  <a:pt x="7829" y="2577"/>
                  <a:pt x="7906" y="2569"/>
                </a:cubicBezTo>
                <a:lnTo>
                  <a:pt x="8273" y="2436"/>
                </a:lnTo>
                <a:lnTo>
                  <a:pt x="8373" y="2302"/>
                </a:lnTo>
                <a:lnTo>
                  <a:pt x="8407" y="2269"/>
                </a:lnTo>
                <a:cubicBezTo>
                  <a:pt x="8473" y="2136"/>
                  <a:pt x="8440" y="2269"/>
                  <a:pt x="8507" y="2069"/>
                </a:cubicBezTo>
                <a:lnTo>
                  <a:pt x="8507" y="2069"/>
                </a:lnTo>
                <a:cubicBezTo>
                  <a:pt x="8123" y="2169"/>
                  <a:pt x="7739" y="2219"/>
                  <a:pt x="7360" y="2219"/>
                </a:cubicBezTo>
                <a:cubicBezTo>
                  <a:pt x="6981" y="2219"/>
                  <a:pt x="6605" y="2169"/>
                  <a:pt x="6238" y="2069"/>
                </a:cubicBezTo>
                <a:cubicBezTo>
                  <a:pt x="6122" y="2057"/>
                  <a:pt x="6022" y="2051"/>
                  <a:pt x="5935" y="2051"/>
                </a:cubicBezTo>
                <a:cubicBezTo>
                  <a:pt x="5134" y="2051"/>
                  <a:pt x="5416" y="2513"/>
                  <a:pt x="4679" y="2513"/>
                </a:cubicBezTo>
                <a:cubicBezTo>
                  <a:pt x="4617" y="2513"/>
                  <a:pt x="4548" y="2509"/>
                  <a:pt x="4470" y="2502"/>
                </a:cubicBezTo>
                <a:lnTo>
                  <a:pt x="4204" y="2069"/>
                </a:lnTo>
                <a:cubicBezTo>
                  <a:pt x="4187" y="2060"/>
                  <a:pt x="4179" y="2058"/>
                  <a:pt x="4173" y="2058"/>
                </a:cubicBezTo>
                <a:cubicBezTo>
                  <a:pt x="4168" y="2058"/>
                  <a:pt x="4166" y="2060"/>
                  <a:pt x="4162" y="2060"/>
                </a:cubicBezTo>
                <a:cubicBezTo>
                  <a:pt x="4154" y="2060"/>
                  <a:pt x="4137" y="2052"/>
                  <a:pt x="4070" y="2002"/>
                </a:cubicBezTo>
                <a:cubicBezTo>
                  <a:pt x="4020" y="1935"/>
                  <a:pt x="4020" y="1935"/>
                  <a:pt x="4024" y="1935"/>
                </a:cubicBezTo>
                <a:cubicBezTo>
                  <a:pt x="4028" y="1935"/>
                  <a:pt x="4037" y="1935"/>
                  <a:pt x="4003" y="1869"/>
                </a:cubicBezTo>
                <a:cubicBezTo>
                  <a:pt x="3803" y="1769"/>
                  <a:pt x="3703" y="1635"/>
                  <a:pt x="3470" y="1502"/>
                </a:cubicBezTo>
                <a:cubicBezTo>
                  <a:pt x="2602" y="1035"/>
                  <a:pt x="1235" y="668"/>
                  <a:pt x="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文本占位符 3">
            <a:extLst>
              <a:ext uri="{FF2B5EF4-FFF2-40B4-BE49-F238E27FC236}">
                <a16:creationId xmlns:a16="http://schemas.microsoft.com/office/drawing/2014/main" id="{E41FBA06-0323-5AC2-A50D-392F09934470}"/>
              </a:ext>
            </a:extLst>
          </p:cNvPr>
          <p:cNvSpPr>
            <a:spLocks noGrp="1"/>
          </p:cNvSpPr>
          <p:nvPr>
            <p:ph type="body" sz="half" idx="2" hasCustomPrompt="1"/>
            <p:custDataLst>
              <p:tags r:id="rId3"/>
            </p:custDataLst>
          </p:nvPr>
        </p:nvSpPr>
        <p:spPr>
          <a:xfrm>
            <a:off x="2073729" y="2995090"/>
            <a:ext cx="9764576" cy="1038524"/>
          </a:xfrm>
        </p:spPr>
        <p:txBody>
          <a:bodyPr vert="horz" lIns="90000" tIns="46800" rIns="90000" bIns="46800" rtlCol="0">
            <a:noAutofit/>
          </a:bodyPr>
          <a:lstStyle>
            <a:lvl1pPr marL="0" indent="0" algn="l" eaLnBrk="1" fontAlgn="auto" latinLnBrk="0" hangingPunct="1">
              <a:lnSpc>
                <a:spcPct val="100000"/>
              </a:lnSpc>
              <a:spcAft>
                <a:spcPts val="1200"/>
              </a:spcAft>
              <a:buNone/>
              <a:defRPr sz="1200" b="0" i="1" u="none" strike="noStrike" kern="1200" cap="none" spc="50" normalizeH="0">
                <a:solidFill>
                  <a:schemeClr val="tx1"/>
                </a:solidFill>
                <a:uFillTx/>
                <a:latin typeface="微软雅黑 (标题)"/>
              </a:defRPr>
            </a:lvl1pPr>
          </a:lstStyle>
          <a:p>
            <a:pPr lvl="0"/>
            <a:r>
              <a:rPr lang="zh-CN" altLang="en-US" dirty="0">
                <a:sym typeface="+mn-ea"/>
              </a:rPr>
              <a:t>Add Title</a:t>
            </a:r>
            <a:endParaRPr lang="zh-CN" altLang="en-US" dirty="0"/>
          </a:p>
          <a:p>
            <a:pPr lvl="0"/>
            <a:r>
              <a:rPr lang="zh-CN" altLang="en-US" dirty="0"/>
              <a:t>Add your words here，according to your need to draw the text box size.</a:t>
            </a:r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2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>
          <a:xfrm>
            <a:off x="5011530" y="6413500"/>
            <a:ext cx="2172970" cy="316865"/>
          </a:xfrm>
        </p:spPr>
        <p:txBody>
          <a:bodyPr/>
          <a:lstStyle>
            <a:lvl1pPr algn="ctr">
              <a:defRPr sz="1600" b="1">
                <a:solidFill>
                  <a:schemeClr val="bg1"/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‹N°›</a:t>
            </a:fld>
            <a:endParaRPr lang="en-US" altLang="zh-CN" dirty="0"/>
          </a:p>
        </p:txBody>
      </p:sp>
      <p:sp>
        <p:nvSpPr>
          <p:cNvPr id="4" name="标题 3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355600" y="386080"/>
            <a:ext cx="11484610" cy="705485"/>
          </a:xfrm>
        </p:spPr>
        <p:txBody>
          <a:bodyPr/>
          <a:lstStyle>
            <a:lvl1pPr>
              <a:defRPr u="none" strike="noStrike" kern="1200" cap="none" spc="0" normalizeH="0">
                <a:solidFill>
                  <a:srgbClr val="0066B3"/>
                </a:solidFill>
                <a:uFillTx/>
                <a:latin typeface="微软雅黑 (标题)"/>
              </a:defRPr>
            </a:lvl1pPr>
          </a:lstStyle>
          <a:p>
            <a:r>
              <a:rPr lang="zh-CN" altLang="en-US" dirty="0">
                <a:sym typeface="+mn-ea"/>
              </a:rPr>
              <a:t>Add Title</a:t>
            </a:r>
            <a:endParaRPr lang="zh-CN" altLang="en-US" dirty="0"/>
          </a:p>
        </p:txBody>
      </p:sp>
      <p:sp>
        <p:nvSpPr>
          <p:cNvPr id="2" name="Espace réservé du texte 3">
            <a:extLst>
              <a:ext uri="{FF2B5EF4-FFF2-40B4-BE49-F238E27FC236}">
                <a16:creationId xmlns:a16="http://schemas.microsoft.com/office/drawing/2014/main" id="{A2214930-7CC5-5227-7A3A-4C2E41A12EA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5600" y="1404937"/>
            <a:ext cx="11484610" cy="5183641"/>
          </a:xfrm>
        </p:spPr>
        <p:txBody>
          <a:bodyPr/>
          <a:lstStyle>
            <a:lvl1pPr>
              <a:defRPr>
                <a:latin typeface="Microsoft YaHei (En-têtes)"/>
              </a:defRPr>
            </a:lvl1pPr>
            <a:lvl2pPr>
              <a:defRPr sz="1800">
                <a:latin typeface="Microsoft YaHei (En-têtes)"/>
              </a:defRPr>
            </a:lvl2pPr>
            <a:lvl3pPr>
              <a:defRPr sz="1800">
                <a:latin typeface="Microsoft YaHei (En-têtes)"/>
              </a:defRPr>
            </a:lvl3pPr>
            <a:lvl4pPr>
              <a:defRPr sz="1800">
                <a:latin typeface="Microsoft YaHei (En-têtes)"/>
              </a:defRPr>
            </a:lvl4pPr>
            <a:lvl5pPr>
              <a:defRPr sz="1800">
                <a:latin typeface="Microsoft YaHei (En-têtes)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2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>
          <a:xfrm>
            <a:off x="5011530" y="6413500"/>
            <a:ext cx="2172970" cy="316865"/>
          </a:xfrm>
        </p:spPr>
        <p:txBody>
          <a:bodyPr/>
          <a:lstStyle>
            <a:lvl1pPr algn="ctr">
              <a:defRPr sz="1600" b="1">
                <a:solidFill>
                  <a:schemeClr val="bg1"/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‹N°›</a:t>
            </a:fld>
            <a:endParaRPr lang="en-US" altLang="zh-CN" dirty="0"/>
          </a:p>
        </p:txBody>
      </p:sp>
      <p:sp>
        <p:nvSpPr>
          <p:cNvPr id="4" name="标题 3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355600" y="386080"/>
            <a:ext cx="11484610" cy="705485"/>
          </a:xfrm>
        </p:spPr>
        <p:txBody>
          <a:bodyPr/>
          <a:lstStyle>
            <a:lvl1pPr>
              <a:defRPr u="none" strike="noStrike" kern="1200" cap="none" spc="0" normalizeH="0">
                <a:solidFill>
                  <a:srgbClr val="0066B3"/>
                </a:solidFill>
                <a:uFillTx/>
                <a:latin typeface="微软雅黑 (标题)"/>
              </a:defRPr>
            </a:lvl1pPr>
          </a:lstStyle>
          <a:p>
            <a:r>
              <a:rPr lang="zh-CN" altLang="en-US" dirty="0">
                <a:sym typeface="+mn-ea"/>
              </a:rPr>
              <a:t>Add Title</a:t>
            </a:r>
            <a:endParaRPr lang="zh-CN" altLang="en-US" dirty="0"/>
          </a:p>
        </p:txBody>
      </p:sp>
      <p:sp>
        <p:nvSpPr>
          <p:cNvPr id="2" name="Espace réservé du texte 3">
            <a:extLst>
              <a:ext uri="{FF2B5EF4-FFF2-40B4-BE49-F238E27FC236}">
                <a16:creationId xmlns:a16="http://schemas.microsoft.com/office/drawing/2014/main" id="{A2214930-7CC5-5227-7A3A-4C2E41A12EA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5600" y="1404937"/>
            <a:ext cx="5562600" cy="5183641"/>
          </a:xfrm>
        </p:spPr>
        <p:txBody>
          <a:bodyPr>
            <a:normAutofit/>
          </a:bodyPr>
          <a:lstStyle>
            <a:lvl1pPr>
              <a:defRPr sz="1600">
                <a:latin typeface="Microsoft YaHei (En-têtes)"/>
              </a:defRPr>
            </a:lvl1pPr>
            <a:lvl2pPr>
              <a:defRPr sz="1400">
                <a:latin typeface="Microsoft YaHei (En-têtes)"/>
              </a:defRPr>
            </a:lvl2pPr>
            <a:lvl3pPr>
              <a:defRPr sz="1400">
                <a:latin typeface="Microsoft YaHei (En-têtes)"/>
              </a:defRPr>
            </a:lvl3pPr>
            <a:lvl4pPr>
              <a:defRPr sz="1400">
                <a:latin typeface="Microsoft YaHei (En-têtes)"/>
              </a:defRPr>
            </a:lvl4pPr>
            <a:lvl5pPr>
              <a:defRPr sz="1400">
                <a:latin typeface="Microsoft YaHei (En-têtes)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3" name="Espace réservé du texte 3">
            <a:extLst>
              <a:ext uri="{FF2B5EF4-FFF2-40B4-BE49-F238E27FC236}">
                <a16:creationId xmlns:a16="http://schemas.microsoft.com/office/drawing/2014/main" id="{DEEBA92D-3FAC-2216-502E-1A1CDBB6A4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73800" y="1404937"/>
            <a:ext cx="5562600" cy="5183641"/>
          </a:xfrm>
        </p:spPr>
        <p:txBody>
          <a:bodyPr>
            <a:normAutofit/>
          </a:bodyPr>
          <a:lstStyle>
            <a:lvl1pPr>
              <a:defRPr sz="1600">
                <a:latin typeface="Microsoft YaHei (En-têtes)"/>
              </a:defRPr>
            </a:lvl1pPr>
            <a:lvl2pPr>
              <a:defRPr sz="1400">
                <a:latin typeface="Microsoft YaHei (En-têtes)"/>
              </a:defRPr>
            </a:lvl2pPr>
            <a:lvl3pPr>
              <a:defRPr sz="1400">
                <a:latin typeface="Microsoft YaHei (En-têtes)"/>
              </a:defRPr>
            </a:lvl3pPr>
            <a:lvl4pPr>
              <a:defRPr sz="1400">
                <a:latin typeface="Microsoft YaHei (En-têtes)"/>
              </a:defRPr>
            </a:lvl4pPr>
            <a:lvl5pPr>
              <a:defRPr sz="1400">
                <a:latin typeface="Microsoft YaHei (En-têtes)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842384900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764282-4F37-B302-B932-BEC460FF5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icrosoft YaHei (En-têtes)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D24FD77-F8A2-24FF-83A6-26C704CAC9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3863" y="1404937"/>
            <a:ext cx="10915650" cy="5183641"/>
          </a:xfrm>
        </p:spPr>
        <p:txBody>
          <a:bodyPr/>
          <a:lstStyle>
            <a:lvl1pPr>
              <a:defRPr>
                <a:latin typeface="Microsoft YaHei (En-têtes)"/>
              </a:defRPr>
            </a:lvl1pPr>
            <a:lvl2pPr>
              <a:defRPr sz="1800">
                <a:latin typeface="Microsoft YaHei (En-têtes)"/>
              </a:defRPr>
            </a:lvl2pPr>
            <a:lvl3pPr>
              <a:defRPr sz="1800">
                <a:latin typeface="Microsoft YaHei (En-têtes)"/>
              </a:defRPr>
            </a:lvl3pPr>
            <a:lvl4pPr>
              <a:defRPr sz="1800">
                <a:latin typeface="Microsoft YaHei (En-têtes)"/>
              </a:defRPr>
            </a:lvl4pPr>
            <a:lvl5pPr>
              <a:defRPr sz="1800">
                <a:latin typeface="Microsoft YaHei (En-têtes)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083701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3">
    <p:bg>
      <p:bgPr>
        <a:blipFill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D07CDA9F-048D-DF32-C66F-6F109585CD4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图片占位符 2"/>
          <p:cNvSpPr>
            <a:spLocks noGrp="1"/>
          </p:cNvSpPr>
          <p:nvPr>
            <p:ph type="pic" idx="1" hasCustomPrompt="1"/>
            <p:custDataLst>
              <p:tags r:id="rId1"/>
            </p:custDataLst>
          </p:nvPr>
        </p:nvSpPr>
        <p:spPr>
          <a:xfrm>
            <a:off x="1157953" y="1555115"/>
            <a:ext cx="3947795" cy="2778125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 u="none" strike="noStrike" kern="1200" cap="none" spc="50" normalizeH="0">
                <a:solidFill>
                  <a:srgbClr val="0066B3"/>
                </a:solidFill>
                <a:uFillTx/>
                <a:latin typeface="微软雅黑（标题）"/>
                <a:ea typeface="+mj-ea"/>
              </a:defRPr>
            </a:lvl1pPr>
          </a:lstStyle>
          <a:p>
            <a:pPr lvl="0"/>
            <a:r>
              <a:rPr lang="en-US" altLang="zh-CN" dirty="0">
                <a:sym typeface="+mn-ea"/>
              </a:rPr>
              <a:t>P</a:t>
            </a:r>
            <a:r>
              <a:rPr lang="zh-CN" altLang="en-US" dirty="0">
                <a:sym typeface="+mn-ea"/>
              </a:rPr>
              <a:t>icture</a:t>
            </a:r>
            <a:endParaRPr lang="en-US" altLang="zh-CN"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  <p:custDataLst>
              <p:tags r:id="rId2"/>
            </p:custDataLst>
          </p:nvPr>
        </p:nvSpPr>
        <p:spPr>
          <a:xfrm>
            <a:off x="5285453" y="1555115"/>
            <a:ext cx="5765926" cy="2778125"/>
          </a:xfrm>
        </p:spPr>
        <p:txBody>
          <a:bodyPr vert="horz" lIns="90000" tIns="46800" rIns="90000" bIns="46800" rtlCol="0">
            <a:normAutofit/>
          </a:bodyPr>
          <a:lstStyle>
            <a:lvl1pPr marL="0" indent="0" algn="l" eaLnBrk="1" fontAlgn="auto" latinLnBrk="0" hangingPunct="1">
              <a:lnSpc>
                <a:spcPct val="100000"/>
              </a:lnSpc>
              <a:spcAft>
                <a:spcPts val="1200"/>
              </a:spcAft>
              <a:buNone/>
              <a:defRPr sz="2000" b="0" u="none" strike="noStrike" kern="1200" cap="none" spc="50" normalizeH="0">
                <a:solidFill>
                  <a:schemeClr val="tx1"/>
                </a:solidFill>
                <a:uFillTx/>
                <a:latin typeface="微软雅黑 (标题)"/>
              </a:defRPr>
            </a:lvl1pPr>
          </a:lstStyle>
          <a:p>
            <a:pPr lvl="0"/>
            <a:r>
              <a:rPr lang="zh-CN" altLang="en-US" dirty="0">
                <a:sym typeface="+mn-ea"/>
              </a:rPr>
              <a:t>Add Title</a:t>
            </a:r>
            <a:endParaRPr lang="zh-CN" altLang="en-US" dirty="0"/>
          </a:p>
          <a:p>
            <a:pPr lvl="0"/>
            <a:r>
              <a:rPr lang="zh-CN" altLang="en-US" dirty="0"/>
              <a:t>Add your words here，according to your need to draw the text box size.</a:t>
            </a:r>
          </a:p>
        </p:txBody>
      </p:sp>
      <p:sp>
        <p:nvSpPr>
          <p:cNvPr id="2" name="文本占位符 1"/>
          <p:cNvSpPr>
            <a:spLocks noGrp="1"/>
          </p:cNvSpPr>
          <p:nvPr>
            <p:ph type="body" sz="half" idx="13" hasCustomPrompt="1"/>
            <p:custDataLst>
              <p:tags r:id="rId3"/>
            </p:custDataLst>
          </p:nvPr>
        </p:nvSpPr>
        <p:spPr>
          <a:xfrm>
            <a:off x="1157952" y="4501515"/>
            <a:ext cx="9893427" cy="1467485"/>
          </a:xfrm>
        </p:spPr>
        <p:txBody>
          <a:bodyPr vert="horz" lIns="90000" tIns="46800" rIns="90000" bIns="46800" rtlCol="0">
            <a:normAutofit/>
          </a:bodyPr>
          <a:lstStyle>
            <a:lvl1pPr marL="0" indent="0" algn="just" eaLnBrk="1" fontAlgn="auto" latinLnBrk="0" hangingPunct="1">
              <a:lnSpc>
                <a:spcPts val="2400"/>
              </a:lnSpc>
              <a:spcAft>
                <a:spcPts val="0"/>
              </a:spcAft>
              <a:buNone/>
              <a:defRPr sz="2000" b="0" u="none" strike="noStrike" kern="1200" cap="none" spc="50" normalizeH="0">
                <a:solidFill>
                  <a:schemeClr val="tx1"/>
                </a:solidFill>
                <a:uFillTx/>
                <a:latin typeface="微软雅黑 (标题)"/>
              </a:defRPr>
            </a:lvl1pPr>
          </a:lstStyle>
          <a:p>
            <a:pPr lvl="0"/>
            <a:r>
              <a:rPr lang="zh-CN" altLang="en-US" dirty="0"/>
              <a:t>Add your words here，according to your need to draw the text box size.</a:t>
            </a:r>
            <a:r>
              <a:rPr lang="zh-CN" altLang="en-US" dirty="0">
                <a:sym typeface="+mn-ea"/>
              </a:rPr>
              <a:t>Add your words here，according to your need to draw the text box size.</a:t>
            </a:r>
            <a:endParaRPr lang="zh-CN" altLang="en-US" dirty="0"/>
          </a:p>
          <a:p>
            <a:pPr lvl="0"/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5011530" y="6413500"/>
            <a:ext cx="2172970" cy="316865"/>
          </a:xfrm>
        </p:spPr>
        <p:txBody>
          <a:bodyPr/>
          <a:lstStyle>
            <a:lvl1pPr algn="ctr">
              <a:defRPr sz="1600" b="1">
                <a:solidFill>
                  <a:schemeClr val="bg1"/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‹N°›</a:t>
            </a:fld>
            <a:endParaRPr lang="en-US" altLang="zh-CN"/>
          </a:p>
        </p:txBody>
      </p:sp>
      <p:sp>
        <p:nvSpPr>
          <p:cNvPr id="6" name="标题 5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355600" y="386080"/>
            <a:ext cx="11484610" cy="705485"/>
          </a:xfrm>
        </p:spPr>
        <p:txBody>
          <a:bodyPr/>
          <a:lstStyle>
            <a:lvl1pPr>
              <a:defRPr u="none" strike="noStrike" kern="1200" cap="none" spc="0" normalizeH="0">
                <a:solidFill>
                  <a:srgbClr val="0066B3"/>
                </a:solidFill>
                <a:uFillTx/>
                <a:latin typeface="微软雅黑 (标题)"/>
              </a:defRPr>
            </a:lvl1pPr>
          </a:lstStyle>
          <a:p>
            <a:r>
              <a:rPr lang="zh-CN" altLang="en-US" dirty="0">
                <a:sym typeface="+mn-ea"/>
              </a:rPr>
              <a:t>Add Title</a:t>
            </a:r>
            <a:endParaRPr lang="zh-CN" altLang="en-US" dirty="0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38.xml"/><Relationship Id="rId21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46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33" Type="http://schemas.openxmlformats.org/officeDocument/2006/relationships/slideLayout" Target="../slideLayouts/slideLayout45.xml"/><Relationship Id="rId38" Type="http://schemas.openxmlformats.org/officeDocument/2006/relationships/image" Target="../media/image7.png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29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32" Type="http://schemas.openxmlformats.org/officeDocument/2006/relationships/slideLayout" Target="../slideLayouts/slideLayout44.xml"/><Relationship Id="rId37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slideLayout" Target="../slideLayouts/slideLayout40.xml"/><Relationship Id="rId36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31" Type="http://schemas.openxmlformats.org/officeDocument/2006/relationships/slideLayout" Target="../slideLayouts/slideLayout43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slideLayout" Target="../slideLayouts/slideLayout39.xml"/><Relationship Id="rId30" Type="http://schemas.openxmlformats.org/officeDocument/2006/relationships/slideLayout" Target="../slideLayouts/slideLayout42.xml"/><Relationship Id="rId35" Type="http://schemas.openxmlformats.org/officeDocument/2006/relationships/slideLayout" Target="../slideLayouts/slideLayout47.xml"/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5"/>
            </p:custDataLst>
          </p:nvPr>
        </p:nvSpPr>
        <p:spPr>
          <a:xfrm>
            <a:off x="367221" y="384245"/>
            <a:ext cx="10972825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Add Title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6"/>
            </p:custDataLst>
          </p:nvPr>
        </p:nvSpPr>
        <p:spPr>
          <a:xfrm>
            <a:off x="366395" y="1490345"/>
            <a:ext cx="11214735" cy="4759325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Add Title</a:t>
            </a:r>
          </a:p>
        </p:txBody>
      </p:sp>
      <p:sp>
        <p:nvSpPr>
          <p:cNvPr id="4" name="Google Shape;13;p2">
            <a:extLst>
              <a:ext uri="{FF2B5EF4-FFF2-40B4-BE49-F238E27FC236}">
                <a16:creationId xmlns:a16="http://schemas.microsoft.com/office/drawing/2014/main" id="{A36DC036-7F67-8AE1-A3BC-AEDDE03B8000}"/>
              </a:ext>
            </a:extLst>
          </p:cNvPr>
          <p:cNvSpPr/>
          <p:nvPr userDrawn="1"/>
        </p:nvSpPr>
        <p:spPr>
          <a:xfrm>
            <a:off x="6740531" y="1089845"/>
            <a:ext cx="5451469" cy="465605"/>
          </a:xfrm>
          <a:custGeom>
            <a:avLst/>
            <a:gdLst/>
            <a:ahLst/>
            <a:cxnLst/>
            <a:rect l="l" t="t" r="r" b="b"/>
            <a:pathLst>
              <a:path w="74828" h="6391" extrusionOk="0">
                <a:moveTo>
                  <a:pt x="74828" y="0"/>
                </a:moveTo>
                <a:cubicBezTo>
                  <a:pt x="54536" y="1366"/>
                  <a:pt x="34146" y="1586"/>
                  <a:pt x="13756" y="1781"/>
                </a:cubicBezTo>
                <a:lnTo>
                  <a:pt x="27122" y="3098"/>
                </a:lnTo>
                <a:cubicBezTo>
                  <a:pt x="20189" y="3829"/>
                  <a:pt x="13243" y="4199"/>
                  <a:pt x="6292" y="4199"/>
                </a:cubicBezTo>
                <a:cubicBezTo>
                  <a:pt x="4195" y="4199"/>
                  <a:pt x="2098" y="4166"/>
                  <a:pt x="0" y="4098"/>
                </a:cubicBezTo>
                <a:lnTo>
                  <a:pt x="0" y="4098"/>
                </a:lnTo>
                <a:cubicBezTo>
                  <a:pt x="7559" y="5276"/>
                  <a:pt x="15184" y="5861"/>
                  <a:pt x="22816" y="5861"/>
                </a:cubicBezTo>
                <a:cubicBezTo>
                  <a:pt x="26561" y="5861"/>
                  <a:pt x="30307" y="5720"/>
                  <a:pt x="34048" y="5439"/>
                </a:cubicBezTo>
                <a:cubicBezTo>
                  <a:pt x="37487" y="5171"/>
                  <a:pt x="40926" y="4805"/>
                  <a:pt x="44390" y="4659"/>
                </a:cubicBezTo>
                <a:cubicBezTo>
                  <a:pt x="45675" y="4602"/>
                  <a:pt x="46963" y="4578"/>
                  <a:pt x="48252" y="4578"/>
                </a:cubicBezTo>
                <a:cubicBezTo>
                  <a:pt x="51364" y="4578"/>
                  <a:pt x="54480" y="4716"/>
                  <a:pt x="57584" y="4854"/>
                </a:cubicBezTo>
                <a:cubicBezTo>
                  <a:pt x="63340" y="5098"/>
                  <a:pt x="69243" y="5366"/>
                  <a:pt x="74828" y="6390"/>
                </a:cubicBezTo>
                <a:lnTo>
                  <a:pt x="74828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" name="Google Shape;14;p2">
            <a:extLst>
              <a:ext uri="{FF2B5EF4-FFF2-40B4-BE49-F238E27FC236}">
                <a16:creationId xmlns:a16="http://schemas.microsoft.com/office/drawing/2014/main" id="{7D0E75B1-E3F1-835E-D936-7B14AB0740D8}"/>
              </a:ext>
            </a:extLst>
          </p:cNvPr>
          <p:cNvSpPr/>
          <p:nvPr userDrawn="1"/>
        </p:nvSpPr>
        <p:spPr>
          <a:xfrm>
            <a:off x="-1083" y="5621034"/>
            <a:ext cx="12194171" cy="3672676"/>
          </a:xfrm>
          <a:custGeom>
            <a:avLst/>
            <a:gdLst/>
            <a:ahLst/>
            <a:cxnLst/>
            <a:rect l="l" t="t" r="r" b="b"/>
            <a:pathLst>
              <a:path w="208483" h="100173" extrusionOk="0">
                <a:moveTo>
                  <a:pt x="0" y="1"/>
                </a:moveTo>
                <a:lnTo>
                  <a:pt x="208482" y="1"/>
                </a:lnTo>
                <a:lnTo>
                  <a:pt x="208482" y="100172"/>
                </a:lnTo>
                <a:lnTo>
                  <a:pt x="0" y="100172"/>
                </a:lnTo>
                <a:close/>
              </a:path>
            </a:pathLst>
          </a:custGeom>
          <a:gradFill>
            <a:gsLst>
              <a:gs pos="0">
                <a:srgbClr val="D0F3FF">
                  <a:alpha val="69411"/>
                </a:srgbClr>
              </a:gs>
              <a:gs pos="29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</p:spTree>
    <p:custDataLst>
      <p:tags r:id="rId1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99" r:id="rId7"/>
    <p:sldLayoutId id="2147483661" r:id="rId8"/>
    <p:sldLayoutId id="2147483655" r:id="rId9"/>
    <p:sldLayoutId id="2147483656" r:id="rId10"/>
    <p:sldLayoutId id="2147483657" r:id="rId11"/>
    <p:sldLayoutId id="2147483658" r:id="rId12"/>
  </p:sldLayoutIdLst>
  <p:hf hdr="0" ftr="0" dt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200" b="1" u="none" strike="noStrike" kern="1200" cap="none" spc="50" normalizeH="0" baseline="0">
          <a:solidFill>
            <a:srgbClr val="0066B3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2000" b="1" u="none" strike="noStrike" kern="1200" cap="none" spc="50" normalizeH="0" baseline="0">
          <a:solidFill>
            <a:srgbClr val="0066B3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2000" u="none" strike="noStrike" kern="1200" cap="none" spc="50" normalizeH="0" baseline="0">
          <a:solidFill>
            <a:srgbClr val="445469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2000" u="none" strike="noStrike" kern="1200" cap="none" spc="50" normalizeH="0" baseline="0">
          <a:solidFill>
            <a:srgbClr val="445469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2000" u="none" strike="noStrike" kern="1200" cap="none" spc="50" normalizeH="0" baseline="0">
          <a:solidFill>
            <a:srgbClr val="445469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2000" u="none" strike="noStrike" kern="1200" cap="none" spc="50" normalizeH="0" baseline="0">
          <a:solidFill>
            <a:srgbClr val="445469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>
          <a:blip r:embed="rId38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7" y="716800"/>
            <a:ext cx="6236800" cy="5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bel"/>
              <a:buNone/>
              <a:defRPr sz="3000">
                <a:solidFill>
                  <a:schemeClr val="accent3"/>
                </a:solidFill>
                <a:latin typeface="Abel"/>
                <a:ea typeface="Abel"/>
                <a:cs typeface="Abel"/>
                <a:sym typeface="A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bel"/>
              <a:buNone/>
              <a:defRPr sz="3000">
                <a:solidFill>
                  <a:schemeClr val="accent3"/>
                </a:solidFill>
                <a:latin typeface="Abel"/>
                <a:ea typeface="Abel"/>
                <a:cs typeface="Abel"/>
                <a:sym typeface="Abel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bel"/>
              <a:buNone/>
              <a:defRPr sz="3000">
                <a:solidFill>
                  <a:schemeClr val="accent3"/>
                </a:solidFill>
                <a:latin typeface="Abel"/>
                <a:ea typeface="Abel"/>
                <a:cs typeface="Abel"/>
                <a:sym typeface="Abel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bel"/>
              <a:buNone/>
              <a:defRPr sz="3000">
                <a:solidFill>
                  <a:schemeClr val="accent3"/>
                </a:solidFill>
                <a:latin typeface="Abel"/>
                <a:ea typeface="Abel"/>
                <a:cs typeface="Abel"/>
                <a:sym typeface="Abel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bel"/>
              <a:buNone/>
              <a:defRPr sz="3000">
                <a:solidFill>
                  <a:schemeClr val="accent3"/>
                </a:solidFill>
                <a:latin typeface="Abel"/>
                <a:ea typeface="Abel"/>
                <a:cs typeface="Abel"/>
                <a:sym typeface="Abe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bel"/>
              <a:buNone/>
              <a:defRPr sz="3000">
                <a:solidFill>
                  <a:schemeClr val="accent3"/>
                </a:solidFill>
                <a:latin typeface="Abel"/>
                <a:ea typeface="Abel"/>
                <a:cs typeface="Abel"/>
                <a:sym typeface="Abel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bel"/>
              <a:buNone/>
              <a:defRPr sz="3000">
                <a:solidFill>
                  <a:schemeClr val="accent3"/>
                </a:solidFill>
                <a:latin typeface="Abel"/>
                <a:ea typeface="Abel"/>
                <a:cs typeface="Abel"/>
                <a:sym typeface="Abel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bel"/>
              <a:buNone/>
              <a:defRPr sz="3000">
                <a:solidFill>
                  <a:schemeClr val="accent3"/>
                </a:solidFill>
                <a:latin typeface="Abel"/>
                <a:ea typeface="Abel"/>
                <a:cs typeface="Abel"/>
                <a:sym typeface="Abel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bel"/>
              <a:buNone/>
              <a:defRPr sz="3000">
                <a:solidFill>
                  <a:schemeClr val="accent3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526667"/>
            <a:ext cx="10290000" cy="46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Poppins"/>
              <a:buChar char="●"/>
              <a:defRPr sz="1800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Poppins"/>
              <a:buChar char="○"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Poppins"/>
              <a:buChar char="■"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Poppins"/>
              <a:buChar char="●"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Poppins"/>
              <a:buChar char="○"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Poppins"/>
              <a:buChar char="■"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Poppins"/>
              <a:buChar char="●"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Poppins"/>
              <a:buChar char="○"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Poppins"/>
              <a:buChar char="■"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0102224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  <p:sldLayoutId id="2147483682" r:id="rId20"/>
    <p:sldLayoutId id="2147483683" r:id="rId21"/>
    <p:sldLayoutId id="2147483684" r:id="rId22"/>
    <p:sldLayoutId id="2147483685" r:id="rId23"/>
    <p:sldLayoutId id="2147483686" r:id="rId24"/>
    <p:sldLayoutId id="2147483687" r:id="rId25"/>
    <p:sldLayoutId id="2147483688" r:id="rId26"/>
    <p:sldLayoutId id="2147483689" r:id="rId27"/>
    <p:sldLayoutId id="2147483690" r:id="rId28"/>
    <p:sldLayoutId id="2147483691" r:id="rId29"/>
    <p:sldLayoutId id="2147483692" r:id="rId30"/>
    <p:sldLayoutId id="2147483693" r:id="rId31"/>
    <p:sldLayoutId id="2147483694" r:id="rId32"/>
    <p:sldLayoutId id="2147483695" r:id="rId33"/>
    <p:sldLayoutId id="2147483696" r:id="rId34"/>
    <p:sldLayoutId id="2147483697" r:id="rId35"/>
    <p:sldLayoutId id="2147483698" r:id="rId3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ie.eu/wp-content/uploads/filr/2593/FTI-CL%20Energy%20-%20GIE%20-%20Study%20on%20the%20measures%20for%20a%20sustainable%20gas%20storage%20market%20-%20Executive%20Summary_August18.pdf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h2eart.eu/wp-content/uploads/2024/01/H2eart-for-Europe_Report_Role-of-UHS-in-Europe.pdf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C27D8-5601-B8A5-51AA-B79736E149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03575" y="2117090"/>
            <a:ext cx="7852352" cy="1314450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</a:pPr>
            <a:br>
              <a:rPr lang="fr-FR" sz="2200" dirty="0"/>
            </a:br>
            <a:r>
              <a:rPr lang="en-US" sz="2400" dirty="0">
                <a:solidFill>
                  <a:schemeClr val="accent1"/>
                </a:solidFill>
                <a:latin typeface="Microsoft YaHei (En-têtes)"/>
                <a:ea typeface="+mn-ea"/>
                <a:cs typeface="Segoe UI" panose="020B0502040204020203" pitchFamily="34" charset="0"/>
              </a:rPr>
              <a:t>The fundamental role of underground storage </a:t>
            </a:r>
            <a:br>
              <a:rPr lang="en-US" sz="2400" dirty="0">
                <a:solidFill>
                  <a:schemeClr val="accent1"/>
                </a:solidFill>
                <a:latin typeface="Microsoft YaHei (En-têtes)"/>
                <a:ea typeface="+mn-ea"/>
                <a:cs typeface="Segoe UI" panose="020B0502040204020203" pitchFamily="34" charset="0"/>
              </a:rPr>
            </a:br>
            <a:r>
              <a:rPr lang="en-US" sz="2400" dirty="0">
                <a:solidFill>
                  <a:schemeClr val="accent1"/>
                </a:solidFill>
                <a:latin typeface="Microsoft YaHei (En-têtes)"/>
                <a:ea typeface="+mn-ea"/>
                <a:cs typeface="Segoe UI" panose="020B0502040204020203" pitchFamily="34" charset="0"/>
              </a:rPr>
              <a:t>in ensuring security of supply</a:t>
            </a:r>
            <a:endParaRPr lang="sk-SK" sz="1600" dirty="0">
              <a:solidFill>
                <a:schemeClr val="accent1"/>
              </a:solidFill>
              <a:latin typeface="Microsoft YaHei (En-têtes)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Sous-titre 4">
            <a:extLst>
              <a:ext uri="{FF2B5EF4-FFF2-40B4-BE49-F238E27FC236}">
                <a16:creationId xmlns:a16="http://schemas.microsoft.com/office/drawing/2014/main" id="{7AFFC1E6-63DB-5E01-B6F9-DA46B8A7DE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03575" y="3618692"/>
            <a:ext cx="4676891" cy="421005"/>
          </a:xfrm>
        </p:spPr>
        <p:txBody>
          <a:bodyPr/>
          <a:lstStyle/>
          <a:p>
            <a:pPr algn="l"/>
            <a:r>
              <a:rPr lang="sk-SK" sz="1600" dirty="0"/>
              <a:t>Storage Committee</a:t>
            </a:r>
            <a:r>
              <a:rPr lang="fr-FR" sz="1600" dirty="0"/>
              <a:t> </a:t>
            </a:r>
            <a:r>
              <a:rPr lang="sk-SK" sz="1600" dirty="0"/>
              <a:t>meeting</a:t>
            </a:r>
            <a:br>
              <a:rPr lang="fr-FR" sz="2800" dirty="0"/>
            </a:br>
            <a:r>
              <a:rPr lang="fr-FR" sz="1400" dirty="0"/>
              <a:t>Group3</a:t>
            </a:r>
          </a:p>
          <a:p>
            <a:pPr algn="l"/>
            <a:r>
              <a:rPr lang="fr-FR" sz="1400" dirty="0"/>
              <a:t> </a:t>
            </a:r>
          </a:p>
          <a:p>
            <a:r>
              <a:rPr lang="fr-FR" sz="16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10 - 12 April 2024, Paris, France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41123028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26E143-4FFA-9330-1A7A-7D175BA32B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18E1D35D-5032-BD21-5516-DCCA4AB66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3729" y="2501266"/>
            <a:ext cx="9764576" cy="429714"/>
          </a:xfrm>
        </p:spPr>
        <p:txBody>
          <a:bodyPr>
            <a:normAutofit fontScale="90000"/>
          </a:bodyPr>
          <a:lstStyle/>
          <a:p>
            <a:r>
              <a:rPr lang="hu-HU" altLang="fr-FR" dirty="0"/>
              <a:t>The unbreakable link between SoS and gas storage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CE47029-8801-7F96-888C-275047BE1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11530" y="6413500"/>
            <a:ext cx="2172970" cy="31686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pPr/>
              <a:t>10</a:t>
            </a:fld>
            <a:endParaRPr lang="en-US" altLang="zh-CN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3A883B77-D31A-AEE9-5816-BE75C0C4B8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73729" y="2995090"/>
            <a:ext cx="9764576" cy="1038524"/>
          </a:xfrm>
        </p:spPr>
        <p:txBody>
          <a:bodyPr/>
          <a:lstStyle/>
          <a:p>
            <a:r>
              <a:rPr lang="hu-HU" altLang="fr-FR" dirty="0"/>
              <a:t>This link becoming apparent during times of crisis</a:t>
            </a:r>
            <a:endParaRPr lang="fr-FR" altLang="fr-FR" dirty="0"/>
          </a:p>
          <a:p>
            <a:r>
              <a:rPr lang="hu-HU" altLang="fr-FR" dirty="0"/>
              <a:t>The gas storage paradox - The tension stems from the need for gas storage amid challenges in fully demonstrating its value</a:t>
            </a:r>
            <a:endParaRPr lang="fr-FR" dirty="0"/>
          </a:p>
        </p:txBody>
      </p:sp>
      <p:sp>
        <p:nvSpPr>
          <p:cNvPr id="19" name="Google Shape;456;p32">
            <a:extLst>
              <a:ext uri="{FF2B5EF4-FFF2-40B4-BE49-F238E27FC236}">
                <a16:creationId xmlns:a16="http://schemas.microsoft.com/office/drawing/2014/main" id="{6606DD6A-1580-A0CC-849C-256751635E73}"/>
              </a:ext>
            </a:extLst>
          </p:cNvPr>
          <p:cNvSpPr/>
          <p:nvPr/>
        </p:nvSpPr>
        <p:spPr>
          <a:xfrm>
            <a:off x="180511" y="1541975"/>
            <a:ext cx="277222" cy="126016"/>
          </a:xfrm>
          <a:custGeom>
            <a:avLst/>
            <a:gdLst/>
            <a:ahLst/>
            <a:cxnLst/>
            <a:rect l="l" t="t" r="r" b="b"/>
            <a:pathLst>
              <a:path w="8507" h="3867" extrusionOk="0">
                <a:moveTo>
                  <a:pt x="1" y="1"/>
                </a:moveTo>
                <a:lnTo>
                  <a:pt x="1" y="1"/>
                </a:lnTo>
                <a:cubicBezTo>
                  <a:pt x="401" y="901"/>
                  <a:pt x="1568" y="1302"/>
                  <a:pt x="2102" y="1602"/>
                </a:cubicBezTo>
                <a:cubicBezTo>
                  <a:pt x="2369" y="1769"/>
                  <a:pt x="2936" y="2169"/>
                  <a:pt x="2936" y="2636"/>
                </a:cubicBezTo>
                <a:lnTo>
                  <a:pt x="1502" y="3103"/>
                </a:lnTo>
                <a:cubicBezTo>
                  <a:pt x="1702" y="3446"/>
                  <a:pt x="2172" y="3470"/>
                  <a:pt x="2554" y="3470"/>
                </a:cubicBezTo>
                <a:cubicBezTo>
                  <a:pt x="2617" y="3470"/>
                  <a:pt x="2679" y="3470"/>
                  <a:pt x="2736" y="3470"/>
                </a:cubicBezTo>
                <a:cubicBezTo>
                  <a:pt x="3069" y="3470"/>
                  <a:pt x="3103" y="3637"/>
                  <a:pt x="3370" y="3737"/>
                </a:cubicBezTo>
                <a:cubicBezTo>
                  <a:pt x="3633" y="3824"/>
                  <a:pt x="3901" y="3866"/>
                  <a:pt x="4165" y="3866"/>
                </a:cubicBezTo>
                <a:cubicBezTo>
                  <a:pt x="4807" y="3866"/>
                  <a:pt x="5423" y="3618"/>
                  <a:pt x="5871" y="3170"/>
                </a:cubicBezTo>
                <a:cubicBezTo>
                  <a:pt x="6072" y="3103"/>
                  <a:pt x="6272" y="3070"/>
                  <a:pt x="6472" y="3070"/>
                </a:cubicBezTo>
                <a:lnTo>
                  <a:pt x="5738" y="2736"/>
                </a:lnTo>
                <a:cubicBezTo>
                  <a:pt x="5954" y="2578"/>
                  <a:pt x="6269" y="2537"/>
                  <a:pt x="6609" y="2537"/>
                </a:cubicBezTo>
                <a:cubicBezTo>
                  <a:pt x="6961" y="2537"/>
                  <a:pt x="7339" y="2580"/>
                  <a:pt x="7659" y="2580"/>
                </a:cubicBezTo>
                <a:cubicBezTo>
                  <a:pt x="7747" y="2580"/>
                  <a:pt x="7829" y="2577"/>
                  <a:pt x="7906" y="2569"/>
                </a:cubicBezTo>
                <a:lnTo>
                  <a:pt x="8273" y="2436"/>
                </a:lnTo>
                <a:lnTo>
                  <a:pt x="8373" y="2302"/>
                </a:lnTo>
                <a:lnTo>
                  <a:pt x="8407" y="2269"/>
                </a:lnTo>
                <a:cubicBezTo>
                  <a:pt x="8473" y="2136"/>
                  <a:pt x="8440" y="2269"/>
                  <a:pt x="8507" y="2069"/>
                </a:cubicBezTo>
                <a:lnTo>
                  <a:pt x="8507" y="2069"/>
                </a:lnTo>
                <a:cubicBezTo>
                  <a:pt x="8123" y="2169"/>
                  <a:pt x="7739" y="2219"/>
                  <a:pt x="7360" y="2219"/>
                </a:cubicBezTo>
                <a:cubicBezTo>
                  <a:pt x="6981" y="2219"/>
                  <a:pt x="6605" y="2169"/>
                  <a:pt x="6238" y="2069"/>
                </a:cubicBezTo>
                <a:cubicBezTo>
                  <a:pt x="6122" y="2057"/>
                  <a:pt x="6022" y="2051"/>
                  <a:pt x="5935" y="2051"/>
                </a:cubicBezTo>
                <a:cubicBezTo>
                  <a:pt x="5134" y="2051"/>
                  <a:pt x="5416" y="2513"/>
                  <a:pt x="4679" y="2513"/>
                </a:cubicBezTo>
                <a:cubicBezTo>
                  <a:pt x="4617" y="2513"/>
                  <a:pt x="4548" y="2509"/>
                  <a:pt x="4470" y="2502"/>
                </a:cubicBezTo>
                <a:lnTo>
                  <a:pt x="4204" y="2069"/>
                </a:lnTo>
                <a:cubicBezTo>
                  <a:pt x="4187" y="2060"/>
                  <a:pt x="4179" y="2058"/>
                  <a:pt x="4173" y="2058"/>
                </a:cubicBezTo>
                <a:cubicBezTo>
                  <a:pt x="4168" y="2058"/>
                  <a:pt x="4166" y="2060"/>
                  <a:pt x="4162" y="2060"/>
                </a:cubicBezTo>
                <a:cubicBezTo>
                  <a:pt x="4154" y="2060"/>
                  <a:pt x="4137" y="2052"/>
                  <a:pt x="4070" y="2002"/>
                </a:cubicBezTo>
                <a:cubicBezTo>
                  <a:pt x="4020" y="1935"/>
                  <a:pt x="4020" y="1935"/>
                  <a:pt x="4024" y="1935"/>
                </a:cubicBezTo>
                <a:cubicBezTo>
                  <a:pt x="4028" y="1935"/>
                  <a:pt x="4037" y="1935"/>
                  <a:pt x="4003" y="1869"/>
                </a:cubicBezTo>
                <a:cubicBezTo>
                  <a:pt x="3803" y="1769"/>
                  <a:pt x="3703" y="1635"/>
                  <a:pt x="3470" y="1502"/>
                </a:cubicBezTo>
                <a:cubicBezTo>
                  <a:pt x="2602" y="1035"/>
                  <a:pt x="1235" y="668"/>
                  <a:pt x="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457;p32">
            <a:extLst>
              <a:ext uri="{FF2B5EF4-FFF2-40B4-BE49-F238E27FC236}">
                <a16:creationId xmlns:a16="http://schemas.microsoft.com/office/drawing/2014/main" id="{2D49A9C6-270C-1E50-917F-FE9022B3BF82}"/>
              </a:ext>
            </a:extLst>
          </p:cNvPr>
          <p:cNvSpPr/>
          <p:nvPr/>
        </p:nvSpPr>
        <p:spPr>
          <a:xfrm flipH="1">
            <a:off x="1129311" y="1973712"/>
            <a:ext cx="277222" cy="126016"/>
          </a:xfrm>
          <a:custGeom>
            <a:avLst/>
            <a:gdLst/>
            <a:ahLst/>
            <a:cxnLst/>
            <a:rect l="l" t="t" r="r" b="b"/>
            <a:pathLst>
              <a:path w="8507" h="3867" extrusionOk="0">
                <a:moveTo>
                  <a:pt x="1" y="1"/>
                </a:moveTo>
                <a:lnTo>
                  <a:pt x="1" y="1"/>
                </a:lnTo>
                <a:cubicBezTo>
                  <a:pt x="401" y="901"/>
                  <a:pt x="1568" y="1302"/>
                  <a:pt x="2102" y="1602"/>
                </a:cubicBezTo>
                <a:cubicBezTo>
                  <a:pt x="2369" y="1769"/>
                  <a:pt x="2936" y="2169"/>
                  <a:pt x="2936" y="2636"/>
                </a:cubicBezTo>
                <a:lnTo>
                  <a:pt x="1502" y="3103"/>
                </a:lnTo>
                <a:cubicBezTo>
                  <a:pt x="1702" y="3446"/>
                  <a:pt x="2172" y="3470"/>
                  <a:pt x="2554" y="3470"/>
                </a:cubicBezTo>
                <a:cubicBezTo>
                  <a:pt x="2617" y="3470"/>
                  <a:pt x="2679" y="3470"/>
                  <a:pt x="2736" y="3470"/>
                </a:cubicBezTo>
                <a:cubicBezTo>
                  <a:pt x="3069" y="3470"/>
                  <a:pt x="3103" y="3637"/>
                  <a:pt x="3370" y="3737"/>
                </a:cubicBezTo>
                <a:cubicBezTo>
                  <a:pt x="3633" y="3824"/>
                  <a:pt x="3901" y="3866"/>
                  <a:pt x="4165" y="3866"/>
                </a:cubicBezTo>
                <a:cubicBezTo>
                  <a:pt x="4807" y="3866"/>
                  <a:pt x="5423" y="3618"/>
                  <a:pt x="5871" y="3170"/>
                </a:cubicBezTo>
                <a:cubicBezTo>
                  <a:pt x="6072" y="3103"/>
                  <a:pt x="6272" y="3070"/>
                  <a:pt x="6472" y="3070"/>
                </a:cubicBezTo>
                <a:lnTo>
                  <a:pt x="5738" y="2736"/>
                </a:lnTo>
                <a:cubicBezTo>
                  <a:pt x="5954" y="2578"/>
                  <a:pt x="6269" y="2537"/>
                  <a:pt x="6609" y="2537"/>
                </a:cubicBezTo>
                <a:cubicBezTo>
                  <a:pt x="6961" y="2537"/>
                  <a:pt x="7339" y="2580"/>
                  <a:pt x="7659" y="2580"/>
                </a:cubicBezTo>
                <a:cubicBezTo>
                  <a:pt x="7747" y="2580"/>
                  <a:pt x="7829" y="2577"/>
                  <a:pt x="7906" y="2569"/>
                </a:cubicBezTo>
                <a:lnTo>
                  <a:pt x="8273" y="2436"/>
                </a:lnTo>
                <a:lnTo>
                  <a:pt x="8373" y="2302"/>
                </a:lnTo>
                <a:lnTo>
                  <a:pt x="8407" y="2269"/>
                </a:lnTo>
                <a:cubicBezTo>
                  <a:pt x="8473" y="2136"/>
                  <a:pt x="8440" y="2269"/>
                  <a:pt x="8507" y="2069"/>
                </a:cubicBezTo>
                <a:lnTo>
                  <a:pt x="8507" y="2069"/>
                </a:lnTo>
                <a:cubicBezTo>
                  <a:pt x="8123" y="2169"/>
                  <a:pt x="7739" y="2219"/>
                  <a:pt x="7360" y="2219"/>
                </a:cubicBezTo>
                <a:cubicBezTo>
                  <a:pt x="6981" y="2219"/>
                  <a:pt x="6605" y="2169"/>
                  <a:pt x="6238" y="2069"/>
                </a:cubicBezTo>
                <a:cubicBezTo>
                  <a:pt x="6122" y="2057"/>
                  <a:pt x="6022" y="2051"/>
                  <a:pt x="5935" y="2051"/>
                </a:cubicBezTo>
                <a:cubicBezTo>
                  <a:pt x="5134" y="2051"/>
                  <a:pt x="5416" y="2513"/>
                  <a:pt x="4679" y="2513"/>
                </a:cubicBezTo>
                <a:cubicBezTo>
                  <a:pt x="4617" y="2513"/>
                  <a:pt x="4548" y="2509"/>
                  <a:pt x="4470" y="2502"/>
                </a:cubicBezTo>
                <a:lnTo>
                  <a:pt x="4204" y="2069"/>
                </a:lnTo>
                <a:cubicBezTo>
                  <a:pt x="4187" y="2060"/>
                  <a:pt x="4179" y="2058"/>
                  <a:pt x="4173" y="2058"/>
                </a:cubicBezTo>
                <a:cubicBezTo>
                  <a:pt x="4168" y="2058"/>
                  <a:pt x="4166" y="2060"/>
                  <a:pt x="4162" y="2060"/>
                </a:cubicBezTo>
                <a:cubicBezTo>
                  <a:pt x="4154" y="2060"/>
                  <a:pt x="4137" y="2052"/>
                  <a:pt x="4070" y="2002"/>
                </a:cubicBezTo>
                <a:cubicBezTo>
                  <a:pt x="4020" y="1935"/>
                  <a:pt x="4020" y="1935"/>
                  <a:pt x="4024" y="1935"/>
                </a:cubicBezTo>
                <a:cubicBezTo>
                  <a:pt x="4028" y="1935"/>
                  <a:pt x="4037" y="1935"/>
                  <a:pt x="4003" y="1869"/>
                </a:cubicBezTo>
                <a:cubicBezTo>
                  <a:pt x="3803" y="1769"/>
                  <a:pt x="3703" y="1635"/>
                  <a:pt x="3470" y="1502"/>
                </a:cubicBezTo>
                <a:cubicBezTo>
                  <a:pt x="2602" y="1035"/>
                  <a:pt x="1235" y="668"/>
                  <a:pt x="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Losange 9">
            <a:extLst>
              <a:ext uri="{FF2B5EF4-FFF2-40B4-BE49-F238E27FC236}">
                <a16:creationId xmlns:a16="http://schemas.microsoft.com/office/drawing/2014/main" id="{EF9ADE03-2599-55BC-6DAA-A20331FE87D3}"/>
              </a:ext>
            </a:extLst>
          </p:cNvPr>
          <p:cNvSpPr/>
          <p:nvPr/>
        </p:nvSpPr>
        <p:spPr>
          <a:xfrm>
            <a:off x="240549" y="187000"/>
            <a:ext cx="1463559" cy="1242789"/>
          </a:xfrm>
          <a:prstGeom prst="diamon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b="1" dirty="0">
                <a:solidFill>
                  <a:schemeClr val="bg2"/>
                </a:solidFill>
                <a:latin typeface="微软雅黑 (标题)"/>
                <a:ea typeface="+mj-ea"/>
                <a:cs typeface="+mj-cs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4786582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9326E27-6217-F6C1-C717-211957BC1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11</a:t>
            </a:fld>
            <a:endParaRPr lang="en-US" altLang="zh-CN" dirty="0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CD37A774-92BF-B4A4-0150-B91AD47BE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This link becoming apparent during times of crisis</a:t>
            </a:r>
            <a:endParaRPr lang="fr-FR" dirty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2C649839-7074-21B9-198E-295763DDBC7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hu-HU" sz="1800" dirty="0"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Illustration of economics of seasonal modulation – summer vs winter</a:t>
            </a:r>
            <a:endParaRPr lang="fr-FR" sz="1800" dirty="0">
              <a:effectLst/>
              <a:latin typeface="Segoe UI" panose="020B0502040204020203" pitchFamily="34" charset="0"/>
              <a:ea typeface="Calibri" panose="020F0502020204030204" pitchFamily="34" charset="0"/>
            </a:endParaRPr>
          </a:p>
          <a:p>
            <a:endParaRPr lang="fr-FR" sz="1800" dirty="0">
              <a:latin typeface="Segoe UI" panose="020B0502040204020203" pitchFamily="34" charset="0"/>
            </a:endParaRPr>
          </a:p>
          <a:p>
            <a:endParaRPr lang="fr-FR" sz="1800" dirty="0">
              <a:latin typeface="Segoe UI" panose="020B0502040204020203" pitchFamily="34" charset="0"/>
            </a:endParaRPr>
          </a:p>
          <a:p>
            <a:endParaRPr lang="fr-FR" sz="1800" dirty="0">
              <a:latin typeface="Segoe UI" panose="020B0502040204020203" pitchFamily="34" charset="0"/>
            </a:endParaRPr>
          </a:p>
          <a:p>
            <a:endParaRPr lang="fr-FR" sz="1800" dirty="0">
              <a:latin typeface="Segoe UI" panose="020B0502040204020203" pitchFamily="34" charset="0"/>
            </a:endParaRPr>
          </a:p>
          <a:p>
            <a:endParaRPr lang="fr-FR" sz="1800" dirty="0">
              <a:latin typeface="Segoe UI" panose="020B0502040204020203" pitchFamily="34" charset="0"/>
            </a:endParaRPr>
          </a:p>
          <a:p>
            <a:endParaRPr lang="fr-FR" sz="1800" dirty="0">
              <a:latin typeface="Segoe UI" panose="020B0502040204020203" pitchFamily="34" charset="0"/>
            </a:endParaRPr>
          </a:p>
          <a:p>
            <a:pPr lvl="1"/>
            <a:endParaRPr lang="fr-FR" dirty="0">
              <a:effectLst/>
              <a:latin typeface="Segoe UI" panose="020B0502040204020203" pitchFamily="34" charset="0"/>
              <a:ea typeface="Calibri" panose="020F0502020204030204" pitchFamily="34" charset="0"/>
            </a:endParaRPr>
          </a:p>
          <a:p>
            <a:pPr lvl="1"/>
            <a:r>
              <a:rPr lang="hu-HU" sz="1600" dirty="0"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Under market mechanisms, merchant revenues are driven by the summer-winter spreads. </a:t>
            </a:r>
            <a:endParaRPr lang="fr-FR" sz="1600" dirty="0">
              <a:effectLst/>
              <a:latin typeface="Segoe UI" panose="020B0502040204020203" pitchFamily="34" charset="0"/>
              <a:ea typeface="Calibri" panose="020F0502020204030204" pitchFamily="34" charset="0"/>
            </a:endParaRPr>
          </a:p>
          <a:p>
            <a:pPr lvl="1"/>
            <a:r>
              <a:rPr lang="hu-HU" sz="1600" dirty="0"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Consumers receive a net benefit from gas storage as demand in winter is greater than demand in summer</a:t>
            </a:r>
            <a:endParaRPr lang="fr-FR" sz="1600" dirty="0">
              <a:effectLst/>
              <a:latin typeface="Segoe UI" panose="020B0502040204020203" pitchFamily="34" charset="0"/>
              <a:ea typeface="Calibri" panose="020F0502020204030204" pitchFamily="34" charset="0"/>
            </a:endParaRPr>
          </a:p>
          <a:p>
            <a:r>
              <a:rPr lang="fr-FR" sz="1800" dirty="0"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T</a:t>
            </a:r>
            <a:r>
              <a:rPr lang="hu-HU" sz="1800" dirty="0"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he "insurance value" of storage lies in its ability to provide a reliable, flexible, and resilient energy infrastructure </a:t>
            </a:r>
            <a:r>
              <a:rPr lang="hu-HU" sz="1800" u="sng" dirty="0"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over the long term </a:t>
            </a:r>
            <a:endParaRPr lang="fr-FR" sz="1800" u="sng" dirty="0">
              <a:effectLst/>
              <a:latin typeface="Segoe UI" panose="020B0502040204020203" pitchFamily="34" charset="0"/>
              <a:ea typeface="Calibri" panose="020F0502020204030204" pitchFamily="34" charset="0"/>
            </a:endParaRPr>
          </a:p>
          <a:p>
            <a:pPr lvl="1"/>
            <a:endParaRPr lang="fr-FR" sz="1600" dirty="0">
              <a:latin typeface="Segoe UI" panose="020B0502040204020203" pitchFamily="34" charset="0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80711862-186B-0F2C-3EB6-EF4905E49C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288"/>
          <a:stretch/>
        </p:blipFill>
        <p:spPr bwMode="auto">
          <a:xfrm>
            <a:off x="351790" y="1870682"/>
            <a:ext cx="8714374" cy="31166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9FFFF90E-E947-75B7-1443-50291D67EE92}"/>
              </a:ext>
            </a:extLst>
          </p:cNvPr>
          <p:cNvSpPr txBox="1"/>
          <p:nvPr/>
        </p:nvSpPr>
        <p:spPr>
          <a:xfrm>
            <a:off x="6285593" y="4679541"/>
            <a:ext cx="45783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hu-HU" sz="1400" i="1" dirty="0">
                <a:effectLst/>
                <a:latin typeface="微软雅黑 (标题)"/>
                <a:ea typeface="Calibri" panose="020F0502020204030204" pitchFamily="34" charset="0"/>
              </a:rPr>
              <a:t>Source: </a:t>
            </a:r>
            <a:r>
              <a:rPr lang="hu-HU" sz="1400" i="1" u="sng" dirty="0">
                <a:solidFill>
                  <a:srgbClr val="0563C1"/>
                </a:solidFill>
                <a:effectLst/>
                <a:latin typeface="微软雅黑 (标题)"/>
                <a:ea typeface="Calibri" panose="020F0502020204030204" pitchFamily="34" charset="0"/>
                <a:hlinkClick r:id="rId3"/>
              </a:rPr>
              <a:t>FTI Compass (2018)</a:t>
            </a:r>
            <a:endParaRPr lang="fr-FR" sz="1400" i="1" dirty="0">
              <a:effectLst/>
              <a:latin typeface="微软雅黑 (标题)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7041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B2FEE314-2398-17EB-0EBF-C7DFA7EEF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11530" y="6413500"/>
            <a:ext cx="2172970" cy="31686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pPr/>
              <a:t>12</a:t>
            </a:fld>
            <a:endParaRPr lang="en-US" altLang="zh-CN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62030C46-6692-4590-14C3-A403731B9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386080"/>
            <a:ext cx="11484610" cy="705485"/>
          </a:xfrm>
        </p:spPr>
        <p:txBody>
          <a:bodyPr/>
          <a:lstStyle/>
          <a:p>
            <a:r>
              <a:rPr lang="hu-HU" dirty="0"/>
              <a:t>The gas storage paradox </a:t>
            </a:r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3B2719EF-D3FA-E6BF-4E6A-202A330EC0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graphicFrame>
        <p:nvGraphicFramePr>
          <p:cNvPr id="9" name="Diagramme 8">
            <a:extLst>
              <a:ext uri="{FF2B5EF4-FFF2-40B4-BE49-F238E27FC236}">
                <a16:creationId xmlns:a16="http://schemas.microsoft.com/office/drawing/2014/main" id="{C2B25CE4-1941-6403-0B2A-09099BD119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84971266"/>
              </p:ext>
            </p:extLst>
          </p:nvPr>
        </p:nvGraphicFramePr>
        <p:xfrm>
          <a:off x="558800" y="1455999"/>
          <a:ext cx="11074400" cy="11030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ZoneTexte 10">
            <a:extLst>
              <a:ext uri="{FF2B5EF4-FFF2-40B4-BE49-F238E27FC236}">
                <a16:creationId xmlns:a16="http://schemas.microsoft.com/office/drawing/2014/main" id="{08A9D624-4284-A973-A90B-8EA4B7965B71}"/>
              </a:ext>
            </a:extLst>
          </p:cNvPr>
          <p:cNvSpPr txBox="1"/>
          <p:nvPr/>
        </p:nvSpPr>
        <p:spPr>
          <a:xfrm>
            <a:off x="4572000" y="2610147"/>
            <a:ext cx="3048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dirty="0">
                <a:latin typeface="微软雅黑 (标题)"/>
              </a:rPr>
              <a:t>Symptoms of a “</a:t>
            </a:r>
            <a:r>
              <a:rPr lang="en-US" dirty="0" err="1">
                <a:latin typeface="微软雅黑 (标题)"/>
              </a:rPr>
              <a:t>stressed”gas</a:t>
            </a:r>
            <a:r>
              <a:rPr lang="en-US" dirty="0">
                <a:latin typeface="微软雅黑 (标题)"/>
              </a:rPr>
              <a:t> system</a:t>
            </a:r>
            <a:endParaRPr lang="fr-FR" dirty="0">
              <a:latin typeface="微软雅黑 (标题)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B716097F-DE39-889C-0330-376FD3642B8B}"/>
              </a:ext>
            </a:extLst>
          </p:cNvPr>
          <p:cNvSpPr txBox="1"/>
          <p:nvPr/>
        </p:nvSpPr>
        <p:spPr>
          <a:xfrm>
            <a:off x="8766628" y="2610147"/>
            <a:ext cx="28665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dirty="0">
                <a:latin typeface="微软雅黑 (标题)"/>
              </a:rPr>
              <a:t>No long-term vision</a:t>
            </a:r>
            <a:endParaRPr lang="fr-FR" dirty="0">
              <a:latin typeface="微软雅黑 (标题)"/>
            </a:endParaRPr>
          </a:p>
        </p:txBody>
      </p:sp>
      <p:graphicFrame>
        <p:nvGraphicFramePr>
          <p:cNvPr id="13" name="Diagramme 12">
            <a:extLst>
              <a:ext uri="{FF2B5EF4-FFF2-40B4-BE49-F238E27FC236}">
                <a16:creationId xmlns:a16="http://schemas.microsoft.com/office/drawing/2014/main" id="{B4965B97-687E-042D-2018-04F6E01679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87977897"/>
              </p:ext>
            </p:extLst>
          </p:nvPr>
        </p:nvGraphicFramePr>
        <p:xfrm>
          <a:off x="558800" y="3445214"/>
          <a:ext cx="11074400" cy="11030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4" name="ZoneTexte 13">
            <a:extLst>
              <a:ext uri="{FF2B5EF4-FFF2-40B4-BE49-F238E27FC236}">
                <a16:creationId xmlns:a16="http://schemas.microsoft.com/office/drawing/2014/main" id="{A502EB9A-722B-4F9A-BA95-78846D520C19}"/>
              </a:ext>
            </a:extLst>
          </p:cNvPr>
          <p:cNvSpPr txBox="1"/>
          <p:nvPr/>
        </p:nvSpPr>
        <p:spPr>
          <a:xfrm>
            <a:off x="4557939" y="4600871"/>
            <a:ext cx="3048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dirty="0" err="1">
                <a:latin typeface="微软雅黑 (标题)"/>
              </a:rPr>
              <a:t>Optimised</a:t>
            </a:r>
            <a:r>
              <a:rPr lang="en-US" dirty="0">
                <a:latin typeface="微软雅黑 (标题)"/>
              </a:rPr>
              <a:t> gas system</a:t>
            </a:r>
            <a:endParaRPr lang="fr-FR" dirty="0">
              <a:latin typeface="微软雅黑 (标题)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CFA6A331-E181-3473-5CE9-FB88DBC2F36D}"/>
              </a:ext>
            </a:extLst>
          </p:cNvPr>
          <p:cNvSpPr txBox="1"/>
          <p:nvPr/>
        </p:nvSpPr>
        <p:spPr>
          <a:xfrm>
            <a:off x="8766627" y="4600871"/>
            <a:ext cx="28665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dirty="0">
                <a:latin typeface="微软雅黑 (标题)"/>
              </a:rPr>
              <a:t>Long-term vision</a:t>
            </a:r>
            <a:endParaRPr lang="fr-FR" dirty="0">
              <a:latin typeface="微软雅黑 (标题)"/>
            </a:endParaRPr>
          </a:p>
        </p:txBody>
      </p:sp>
    </p:spTree>
    <p:extLst>
      <p:ext uri="{BB962C8B-B14F-4D97-AF65-F5344CB8AC3E}">
        <p14:creationId xmlns:p14="http://schemas.microsoft.com/office/powerpoint/2010/main" val="31135504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827A6F-1656-3A8A-C2DE-DF1CF64136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4736987A-4D3E-4C1A-6A94-65BB03B61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3729" y="2501266"/>
            <a:ext cx="9764576" cy="429714"/>
          </a:xfrm>
        </p:spPr>
        <p:txBody>
          <a:bodyPr>
            <a:normAutofit fontScale="90000"/>
          </a:bodyPr>
          <a:lstStyle/>
          <a:p>
            <a:pPr lvl="0"/>
            <a:r>
              <a:rPr lang="fr-FR" altLang="fr-FR" dirty="0"/>
              <a:t> </a:t>
            </a:r>
            <a:r>
              <a:rPr lang="hu-HU" altLang="fr-FR" dirty="0"/>
              <a:t>The insurance value requires a comprehensive approach encompassing the entire energy system and involving a collective dimension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E618351-6320-60FF-B0C6-EE17B358B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11530" y="6413500"/>
            <a:ext cx="2172970" cy="31686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pPr/>
              <a:t>13</a:t>
            </a:fld>
            <a:endParaRPr lang="en-US" altLang="zh-CN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C89A3A86-CF39-2D25-1BB0-82F17406E5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73275" y="3365047"/>
            <a:ext cx="9764713" cy="1038225"/>
          </a:xfrm>
        </p:spPr>
        <p:txBody>
          <a:bodyPr/>
          <a:lstStyle/>
          <a:p>
            <a:r>
              <a:rPr lang="hu-HU" altLang="fr-FR" dirty="0"/>
              <a:t>The low probability of events happening may result in minimizing their impact</a:t>
            </a:r>
            <a:endParaRPr lang="fr-FR" altLang="fr-FR" dirty="0"/>
          </a:p>
          <a:p>
            <a:r>
              <a:rPr lang="hu-HU" altLang="fr-FR" dirty="0"/>
              <a:t>Society as a whole aims to protect itself against risk, especially within the field of energy</a:t>
            </a:r>
            <a:br>
              <a:rPr lang="fr-FR" altLang="fr-FR" dirty="0"/>
            </a:br>
            <a:r>
              <a:rPr lang="hu-HU" altLang="fr-FR" dirty="0"/>
              <a:t>Since underground storage capabilities cannot be replaced, targeted intervention must not be disregarded</a:t>
            </a:r>
            <a:endParaRPr lang="fr-FR" dirty="0"/>
          </a:p>
        </p:txBody>
      </p:sp>
      <p:sp>
        <p:nvSpPr>
          <p:cNvPr id="19" name="Google Shape;456;p32">
            <a:extLst>
              <a:ext uri="{FF2B5EF4-FFF2-40B4-BE49-F238E27FC236}">
                <a16:creationId xmlns:a16="http://schemas.microsoft.com/office/drawing/2014/main" id="{7B545225-CB48-B7D5-15F5-2A390A855C92}"/>
              </a:ext>
            </a:extLst>
          </p:cNvPr>
          <p:cNvSpPr/>
          <p:nvPr/>
        </p:nvSpPr>
        <p:spPr>
          <a:xfrm>
            <a:off x="180511" y="1541975"/>
            <a:ext cx="277222" cy="126016"/>
          </a:xfrm>
          <a:custGeom>
            <a:avLst/>
            <a:gdLst/>
            <a:ahLst/>
            <a:cxnLst/>
            <a:rect l="l" t="t" r="r" b="b"/>
            <a:pathLst>
              <a:path w="8507" h="3867" extrusionOk="0">
                <a:moveTo>
                  <a:pt x="1" y="1"/>
                </a:moveTo>
                <a:lnTo>
                  <a:pt x="1" y="1"/>
                </a:lnTo>
                <a:cubicBezTo>
                  <a:pt x="401" y="901"/>
                  <a:pt x="1568" y="1302"/>
                  <a:pt x="2102" y="1602"/>
                </a:cubicBezTo>
                <a:cubicBezTo>
                  <a:pt x="2369" y="1769"/>
                  <a:pt x="2936" y="2169"/>
                  <a:pt x="2936" y="2636"/>
                </a:cubicBezTo>
                <a:lnTo>
                  <a:pt x="1502" y="3103"/>
                </a:lnTo>
                <a:cubicBezTo>
                  <a:pt x="1702" y="3446"/>
                  <a:pt x="2172" y="3470"/>
                  <a:pt x="2554" y="3470"/>
                </a:cubicBezTo>
                <a:cubicBezTo>
                  <a:pt x="2617" y="3470"/>
                  <a:pt x="2679" y="3470"/>
                  <a:pt x="2736" y="3470"/>
                </a:cubicBezTo>
                <a:cubicBezTo>
                  <a:pt x="3069" y="3470"/>
                  <a:pt x="3103" y="3637"/>
                  <a:pt x="3370" y="3737"/>
                </a:cubicBezTo>
                <a:cubicBezTo>
                  <a:pt x="3633" y="3824"/>
                  <a:pt x="3901" y="3866"/>
                  <a:pt x="4165" y="3866"/>
                </a:cubicBezTo>
                <a:cubicBezTo>
                  <a:pt x="4807" y="3866"/>
                  <a:pt x="5423" y="3618"/>
                  <a:pt x="5871" y="3170"/>
                </a:cubicBezTo>
                <a:cubicBezTo>
                  <a:pt x="6072" y="3103"/>
                  <a:pt x="6272" y="3070"/>
                  <a:pt x="6472" y="3070"/>
                </a:cubicBezTo>
                <a:lnTo>
                  <a:pt x="5738" y="2736"/>
                </a:lnTo>
                <a:cubicBezTo>
                  <a:pt x="5954" y="2578"/>
                  <a:pt x="6269" y="2537"/>
                  <a:pt x="6609" y="2537"/>
                </a:cubicBezTo>
                <a:cubicBezTo>
                  <a:pt x="6961" y="2537"/>
                  <a:pt x="7339" y="2580"/>
                  <a:pt x="7659" y="2580"/>
                </a:cubicBezTo>
                <a:cubicBezTo>
                  <a:pt x="7747" y="2580"/>
                  <a:pt x="7829" y="2577"/>
                  <a:pt x="7906" y="2569"/>
                </a:cubicBezTo>
                <a:lnTo>
                  <a:pt x="8273" y="2436"/>
                </a:lnTo>
                <a:lnTo>
                  <a:pt x="8373" y="2302"/>
                </a:lnTo>
                <a:lnTo>
                  <a:pt x="8407" y="2269"/>
                </a:lnTo>
                <a:cubicBezTo>
                  <a:pt x="8473" y="2136"/>
                  <a:pt x="8440" y="2269"/>
                  <a:pt x="8507" y="2069"/>
                </a:cubicBezTo>
                <a:lnTo>
                  <a:pt x="8507" y="2069"/>
                </a:lnTo>
                <a:cubicBezTo>
                  <a:pt x="8123" y="2169"/>
                  <a:pt x="7739" y="2219"/>
                  <a:pt x="7360" y="2219"/>
                </a:cubicBezTo>
                <a:cubicBezTo>
                  <a:pt x="6981" y="2219"/>
                  <a:pt x="6605" y="2169"/>
                  <a:pt x="6238" y="2069"/>
                </a:cubicBezTo>
                <a:cubicBezTo>
                  <a:pt x="6122" y="2057"/>
                  <a:pt x="6022" y="2051"/>
                  <a:pt x="5935" y="2051"/>
                </a:cubicBezTo>
                <a:cubicBezTo>
                  <a:pt x="5134" y="2051"/>
                  <a:pt x="5416" y="2513"/>
                  <a:pt x="4679" y="2513"/>
                </a:cubicBezTo>
                <a:cubicBezTo>
                  <a:pt x="4617" y="2513"/>
                  <a:pt x="4548" y="2509"/>
                  <a:pt x="4470" y="2502"/>
                </a:cubicBezTo>
                <a:lnTo>
                  <a:pt x="4204" y="2069"/>
                </a:lnTo>
                <a:cubicBezTo>
                  <a:pt x="4187" y="2060"/>
                  <a:pt x="4179" y="2058"/>
                  <a:pt x="4173" y="2058"/>
                </a:cubicBezTo>
                <a:cubicBezTo>
                  <a:pt x="4168" y="2058"/>
                  <a:pt x="4166" y="2060"/>
                  <a:pt x="4162" y="2060"/>
                </a:cubicBezTo>
                <a:cubicBezTo>
                  <a:pt x="4154" y="2060"/>
                  <a:pt x="4137" y="2052"/>
                  <a:pt x="4070" y="2002"/>
                </a:cubicBezTo>
                <a:cubicBezTo>
                  <a:pt x="4020" y="1935"/>
                  <a:pt x="4020" y="1935"/>
                  <a:pt x="4024" y="1935"/>
                </a:cubicBezTo>
                <a:cubicBezTo>
                  <a:pt x="4028" y="1935"/>
                  <a:pt x="4037" y="1935"/>
                  <a:pt x="4003" y="1869"/>
                </a:cubicBezTo>
                <a:cubicBezTo>
                  <a:pt x="3803" y="1769"/>
                  <a:pt x="3703" y="1635"/>
                  <a:pt x="3470" y="1502"/>
                </a:cubicBezTo>
                <a:cubicBezTo>
                  <a:pt x="2602" y="1035"/>
                  <a:pt x="1235" y="668"/>
                  <a:pt x="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457;p32">
            <a:extLst>
              <a:ext uri="{FF2B5EF4-FFF2-40B4-BE49-F238E27FC236}">
                <a16:creationId xmlns:a16="http://schemas.microsoft.com/office/drawing/2014/main" id="{CE3CF102-24B0-BB22-F4B6-8A6210EC5E35}"/>
              </a:ext>
            </a:extLst>
          </p:cNvPr>
          <p:cNvSpPr/>
          <p:nvPr/>
        </p:nvSpPr>
        <p:spPr>
          <a:xfrm flipH="1">
            <a:off x="1129311" y="1973712"/>
            <a:ext cx="277222" cy="126016"/>
          </a:xfrm>
          <a:custGeom>
            <a:avLst/>
            <a:gdLst/>
            <a:ahLst/>
            <a:cxnLst/>
            <a:rect l="l" t="t" r="r" b="b"/>
            <a:pathLst>
              <a:path w="8507" h="3867" extrusionOk="0">
                <a:moveTo>
                  <a:pt x="1" y="1"/>
                </a:moveTo>
                <a:lnTo>
                  <a:pt x="1" y="1"/>
                </a:lnTo>
                <a:cubicBezTo>
                  <a:pt x="401" y="901"/>
                  <a:pt x="1568" y="1302"/>
                  <a:pt x="2102" y="1602"/>
                </a:cubicBezTo>
                <a:cubicBezTo>
                  <a:pt x="2369" y="1769"/>
                  <a:pt x="2936" y="2169"/>
                  <a:pt x="2936" y="2636"/>
                </a:cubicBezTo>
                <a:lnTo>
                  <a:pt x="1502" y="3103"/>
                </a:lnTo>
                <a:cubicBezTo>
                  <a:pt x="1702" y="3446"/>
                  <a:pt x="2172" y="3470"/>
                  <a:pt x="2554" y="3470"/>
                </a:cubicBezTo>
                <a:cubicBezTo>
                  <a:pt x="2617" y="3470"/>
                  <a:pt x="2679" y="3470"/>
                  <a:pt x="2736" y="3470"/>
                </a:cubicBezTo>
                <a:cubicBezTo>
                  <a:pt x="3069" y="3470"/>
                  <a:pt x="3103" y="3637"/>
                  <a:pt x="3370" y="3737"/>
                </a:cubicBezTo>
                <a:cubicBezTo>
                  <a:pt x="3633" y="3824"/>
                  <a:pt x="3901" y="3866"/>
                  <a:pt x="4165" y="3866"/>
                </a:cubicBezTo>
                <a:cubicBezTo>
                  <a:pt x="4807" y="3866"/>
                  <a:pt x="5423" y="3618"/>
                  <a:pt x="5871" y="3170"/>
                </a:cubicBezTo>
                <a:cubicBezTo>
                  <a:pt x="6072" y="3103"/>
                  <a:pt x="6272" y="3070"/>
                  <a:pt x="6472" y="3070"/>
                </a:cubicBezTo>
                <a:lnTo>
                  <a:pt x="5738" y="2736"/>
                </a:lnTo>
                <a:cubicBezTo>
                  <a:pt x="5954" y="2578"/>
                  <a:pt x="6269" y="2537"/>
                  <a:pt x="6609" y="2537"/>
                </a:cubicBezTo>
                <a:cubicBezTo>
                  <a:pt x="6961" y="2537"/>
                  <a:pt x="7339" y="2580"/>
                  <a:pt x="7659" y="2580"/>
                </a:cubicBezTo>
                <a:cubicBezTo>
                  <a:pt x="7747" y="2580"/>
                  <a:pt x="7829" y="2577"/>
                  <a:pt x="7906" y="2569"/>
                </a:cubicBezTo>
                <a:lnTo>
                  <a:pt x="8273" y="2436"/>
                </a:lnTo>
                <a:lnTo>
                  <a:pt x="8373" y="2302"/>
                </a:lnTo>
                <a:lnTo>
                  <a:pt x="8407" y="2269"/>
                </a:lnTo>
                <a:cubicBezTo>
                  <a:pt x="8473" y="2136"/>
                  <a:pt x="8440" y="2269"/>
                  <a:pt x="8507" y="2069"/>
                </a:cubicBezTo>
                <a:lnTo>
                  <a:pt x="8507" y="2069"/>
                </a:lnTo>
                <a:cubicBezTo>
                  <a:pt x="8123" y="2169"/>
                  <a:pt x="7739" y="2219"/>
                  <a:pt x="7360" y="2219"/>
                </a:cubicBezTo>
                <a:cubicBezTo>
                  <a:pt x="6981" y="2219"/>
                  <a:pt x="6605" y="2169"/>
                  <a:pt x="6238" y="2069"/>
                </a:cubicBezTo>
                <a:cubicBezTo>
                  <a:pt x="6122" y="2057"/>
                  <a:pt x="6022" y="2051"/>
                  <a:pt x="5935" y="2051"/>
                </a:cubicBezTo>
                <a:cubicBezTo>
                  <a:pt x="5134" y="2051"/>
                  <a:pt x="5416" y="2513"/>
                  <a:pt x="4679" y="2513"/>
                </a:cubicBezTo>
                <a:cubicBezTo>
                  <a:pt x="4617" y="2513"/>
                  <a:pt x="4548" y="2509"/>
                  <a:pt x="4470" y="2502"/>
                </a:cubicBezTo>
                <a:lnTo>
                  <a:pt x="4204" y="2069"/>
                </a:lnTo>
                <a:cubicBezTo>
                  <a:pt x="4187" y="2060"/>
                  <a:pt x="4179" y="2058"/>
                  <a:pt x="4173" y="2058"/>
                </a:cubicBezTo>
                <a:cubicBezTo>
                  <a:pt x="4168" y="2058"/>
                  <a:pt x="4166" y="2060"/>
                  <a:pt x="4162" y="2060"/>
                </a:cubicBezTo>
                <a:cubicBezTo>
                  <a:pt x="4154" y="2060"/>
                  <a:pt x="4137" y="2052"/>
                  <a:pt x="4070" y="2002"/>
                </a:cubicBezTo>
                <a:cubicBezTo>
                  <a:pt x="4020" y="1935"/>
                  <a:pt x="4020" y="1935"/>
                  <a:pt x="4024" y="1935"/>
                </a:cubicBezTo>
                <a:cubicBezTo>
                  <a:pt x="4028" y="1935"/>
                  <a:pt x="4037" y="1935"/>
                  <a:pt x="4003" y="1869"/>
                </a:cubicBezTo>
                <a:cubicBezTo>
                  <a:pt x="3803" y="1769"/>
                  <a:pt x="3703" y="1635"/>
                  <a:pt x="3470" y="1502"/>
                </a:cubicBezTo>
                <a:cubicBezTo>
                  <a:pt x="2602" y="1035"/>
                  <a:pt x="1235" y="668"/>
                  <a:pt x="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Losange 6">
            <a:extLst>
              <a:ext uri="{FF2B5EF4-FFF2-40B4-BE49-F238E27FC236}">
                <a16:creationId xmlns:a16="http://schemas.microsoft.com/office/drawing/2014/main" id="{57684DE4-FC4A-0D67-2895-A7FC28F19575}"/>
              </a:ext>
            </a:extLst>
          </p:cNvPr>
          <p:cNvSpPr/>
          <p:nvPr/>
        </p:nvSpPr>
        <p:spPr>
          <a:xfrm>
            <a:off x="240549" y="187000"/>
            <a:ext cx="1463559" cy="1242789"/>
          </a:xfrm>
          <a:prstGeom prst="diamon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b="1" dirty="0">
                <a:solidFill>
                  <a:schemeClr val="bg2"/>
                </a:solidFill>
                <a:latin typeface="微软雅黑 (标题)"/>
                <a:ea typeface="+mj-ea"/>
                <a:cs typeface="+mj-cs"/>
              </a:rPr>
              <a:t>3</a:t>
            </a:r>
          </a:p>
        </p:txBody>
      </p:sp>
      <p:grpSp>
        <p:nvGrpSpPr>
          <p:cNvPr id="44" name="Google Shape;215;p14">
            <a:extLst>
              <a:ext uri="{FF2B5EF4-FFF2-40B4-BE49-F238E27FC236}">
                <a16:creationId xmlns:a16="http://schemas.microsoft.com/office/drawing/2014/main" id="{BF3DBBD2-FEE1-6008-9E64-595719F9C6E7}"/>
              </a:ext>
            </a:extLst>
          </p:cNvPr>
          <p:cNvGrpSpPr/>
          <p:nvPr/>
        </p:nvGrpSpPr>
        <p:grpSpPr>
          <a:xfrm flipH="1">
            <a:off x="9506309" y="4106174"/>
            <a:ext cx="1734024" cy="1729980"/>
            <a:chOff x="870143" y="-491028"/>
            <a:chExt cx="4295868" cy="4312634"/>
          </a:xfrm>
        </p:grpSpPr>
        <p:sp>
          <p:nvSpPr>
            <p:cNvPr id="45" name="Google Shape;216;p14">
              <a:extLst>
                <a:ext uri="{FF2B5EF4-FFF2-40B4-BE49-F238E27FC236}">
                  <a16:creationId xmlns:a16="http://schemas.microsoft.com/office/drawing/2014/main" id="{C4AF1A6A-73EC-14E5-D21E-E0B5E54DF2FB}"/>
                </a:ext>
              </a:extLst>
            </p:cNvPr>
            <p:cNvSpPr/>
            <p:nvPr/>
          </p:nvSpPr>
          <p:spPr>
            <a:xfrm>
              <a:off x="870143" y="-491028"/>
              <a:ext cx="3985876" cy="1692025"/>
            </a:xfrm>
            <a:custGeom>
              <a:avLst/>
              <a:gdLst/>
              <a:ahLst/>
              <a:cxnLst/>
              <a:rect l="l" t="t" r="r" b="b"/>
              <a:pathLst>
                <a:path w="102941" h="43699" extrusionOk="0">
                  <a:moveTo>
                    <a:pt x="34358" y="0"/>
                  </a:moveTo>
                  <a:lnTo>
                    <a:pt x="26453" y="6538"/>
                  </a:lnTo>
                  <a:lnTo>
                    <a:pt x="21416" y="13944"/>
                  </a:lnTo>
                  <a:lnTo>
                    <a:pt x="11542" y="20281"/>
                  </a:lnTo>
                  <a:lnTo>
                    <a:pt x="8673" y="25352"/>
                  </a:lnTo>
                  <a:lnTo>
                    <a:pt x="2202" y="27453"/>
                  </a:lnTo>
                  <a:lnTo>
                    <a:pt x="1" y="29555"/>
                  </a:lnTo>
                  <a:lnTo>
                    <a:pt x="52505" y="43698"/>
                  </a:lnTo>
                  <a:lnTo>
                    <a:pt x="102941" y="32557"/>
                  </a:lnTo>
                  <a:lnTo>
                    <a:pt x="97737" y="26619"/>
                  </a:lnTo>
                  <a:lnTo>
                    <a:pt x="91099" y="26386"/>
                  </a:lnTo>
                  <a:lnTo>
                    <a:pt x="80858" y="21315"/>
                  </a:lnTo>
                  <a:lnTo>
                    <a:pt x="75121" y="24484"/>
                  </a:lnTo>
                  <a:lnTo>
                    <a:pt x="68816" y="18580"/>
                  </a:lnTo>
                  <a:lnTo>
                    <a:pt x="59677" y="13743"/>
                  </a:lnTo>
                  <a:lnTo>
                    <a:pt x="54273" y="17746"/>
                  </a:lnTo>
                  <a:lnTo>
                    <a:pt x="46934" y="15611"/>
                  </a:lnTo>
                  <a:lnTo>
                    <a:pt x="41530" y="4003"/>
                  </a:lnTo>
                  <a:lnTo>
                    <a:pt x="34358" y="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217;p14">
              <a:extLst>
                <a:ext uri="{FF2B5EF4-FFF2-40B4-BE49-F238E27FC236}">
                  <a16:creationId xmlns:a16="http://schemas.microsoft.com/office/drawing/2014/main" id="{3218AA5C-6A0C-401A-C432-9386B9A01850}"/>
                </a:ext>
              </a:extLst>
            </p:cNvPr>
            <p:cNvSpPr/>
            <p:nvPr/>
          </p:nvSpPr>
          <p:spPr>
            <a:xfrm>
              <a:off x="1032883" y="676574"/>
              <a:ext cx="3823135" cy="842160"/>
            </a:xfrm>
            <a:custGeom>
              <a:avLst/>
              <a:gdLst/>
              <a:ahLst/>
              <a:cxnLst/>
              <a:rect l="l" t="t" r="r" b="b"/>
              <a:pathLst>
                <a:path w="98738" h="21750" extrusionOk="0">
                  <a:moveTo>
                    <a:pt x="5938" y="0"/>
                  </a:moveTo>
                  <a:lnTo>
                    <a:pt x="4971" y="100"/>
                  </a:lnTo>
                  <a:lnTo>
                    <a:pt x="1602" y="100"/>
                  </a:lnTo>
                  <a:lnTo>
                    <a:pt x="768" y="33"/>
                  </a:lnTo>
                  <a:lnTo>
                    <a:pt x="1" y="2268"/>
                  </a:lnTo>
                  <a:lnTo>
                    <a:pt x="768" y="21749"/>
                  </a:lnTo>
                  <a:lnTo>
                    <a:pt x="78623" y="21749"/>
                  </a:lnTo>
                  <a:lnTo>
                    <a:pt x="97003" y="6872"/>
                  </a:lnTo>
                  <a:lnTo>
                    <a:pt x="98738" y="2402"/>
                  </a:lnTo>
                  <a:lnTo>
                    <a:pt x="93634" y="2135"/>
                  </a:lnTo>
                  <a:lnTo>
                    <a:pt x="90332" y="67"/>
                  </a:lnTo>
                  <a:lnTo>
                    <a:pt x="80024" y="767"/>
                  </a:lnTo>
                  <a:lnTo>
                    <a:pt x="80024" y="2402"/>
                  </a:lnTo>
                  <a:lnTo>
                    <a:pt x="76022" y="3636"/>
                  </a:lnTo>
                  <a:lnTo>
                    <a:pt x="67182" y="1201"/>
                  </a:lnTo>
                  <a:lnTo>
                    <a:pt x="62745" y="3236"/>
                  </a:lnTo>
                  <a:lnTo>
                    <a:pt x="54706" y="1835"/>
                  </a:lnTo>
                  <a:lnTo>
                    <a:pt x="49503" y="3836"/>
                  </a:lnTo>
                  <a:lnTo>
                    <a:pt x="44099" y="1601"/>
                  </a:lnTo>
                  <a:lnTo>
                    <a:pt x="27654" y="3069"/>
                  </a:lnTo>
                  <a:lnTo>
                    <a:pt x="26219" y="2936"/>
                  </a:lnTo>
                  <a:lnTo>
                    <a:pt x="19615" y="3069"/>
                  </a:lnTo>
                  <a:lnTo>
                    <a:pt x="17613" y="767"/>
                  </a:lnTo>
                  <a:lnTo>
                    <a:pt x="59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218;p14">
              <a:extLst>
                <a:ext uri="{FF2B5EF4-FFF2-40B4-BE49-F238E27FC236}">
                  <a16:creationId xmlns:a16="http://schemas.microsoft.com/office/drawing/2014/main" id="{AFF483B9-B0E9-9CB1-C274-FD692509171F}"/>
                </a:ext>
              </a:extLst>
            </p:cNvPr>
            <p:cNvSpPr/>
            <p:nvPr/>
          </p:nvSpPr>
          <p:spPr>
            <a:xfrm>
              <a:off x="870143" y="653303"/>
              <a:ext cx="3987192" cy="3168303"/>
            </a:xfrm>
            <a:custGeom>
              <a:avLst/>
              <a:gdLst/>
              <a:ahLst/>
              <a:cxnLst/>
              <a:rect l="l" t="t" r="r" b="b"/>
              <a:pathLst>
                <a:path w="102975" h="81826" extrusionOk="0">
                  <a:moveTo>
                    <a:pt x="97837" y="2736"/>
                  </a:moveTo>
                  <a:lnTo>
                    <a:pt x="94535" y="668"/>
                  </a:lnTo>
                  <a:lnTo>
                    <a:pt x="85528" y="1268"/>
                  </a:lnTo>
                  <a:lnTo>
                    <a:pt x="85295" y="7473"/>
                  </a:lnTo>
                  <a:lnTo>
                    <a:pt x="85061" y="15645"/>
                  </a:lnTo>
                  <a:lnTo>
                    <a:pt x="84227" y="3003"/>
                  </a:lnTo>
                  <a:lnTo>
                    <a:pt x="81592" y="3837"/>
                  </a:lnTo>
                  <a:cubicBezTo>
                    <a:pt x="81592" y="3837"/>
                    <a:pt x="82159" y="6839"/>
                    <a:pt x="82159" y="7139"/>
                  </a:cubicBezTo>
                  <a:cubicBezTo>
                    <a:pt x="82159" y="7206"/>
                    <a:pt x="81325" y="12977"/>
                    <a:pt x="81225" y="13177"/>
                  </a:cubicBezTo>
                  <a:lnTo>
                    <a:pt x="78757" y="7506"/>
                  </a:lnTo>
                  <a:lnTo>
                    <a:pt x="80258" y="4270"/>
                  </a:lnTo>
                  <a:lnTo>
                    <a:pt x="71418" y="1835"/>
                  </a:lnTo>
                  <a:lnTo>
                    <a:pt x="66982" y="3870"/>
                  </a:lnTo>
                  <a:lnTo>
                    <a:pt x="59576" y="2569"/>
                  </a:lnTo>
                  <a:lnTo>
                    <a:pt x="59943" y="7473"/>
                  </a:lnTo>
                  <a:lnTo>
                    <a:pt x="61078" y="16579"/>
                  </a:lnTo>
                  <a:lnTo>
                    <a:pt x="58309" y="2669"/>
                  </a:lnTo>
                  <a:lnTo>
                    <a:pt x="53739" y="4437"/>
                  </a:lnTo>
                  <a:cubicBezTo>
                    <a:pt x="53739" y="4437"/>
                    <a:pt x="55874" y="13377"/>
                    <a:pt x="56274" y="15078"/>
                  </a:cubicBezTo>
                  <a:lnTo>
                    <a:pt x="53739" y="14778"/>
                  </a:lnTo>
                  <a:lnTo>
                    <a:pt x="50737" y="19415"/>
                  </a:lnTo>
                  <a:lnTo>
                    <a:pt x="52405" y="7473"/>
                  </a:lnTo>
                  <a:lnTo>
                    <a:pt x="53706" y="4404"/>
                  </a:lnTo>
                  <a:lnTo>
                    <a:pt x="48302" y="2169"/>
                  </a:lnTo>
                  <a:lnTo>
                    <a:pt x="31857" y="3637"/>
                  </a:lnTo>
                  <a:lnTo>
                    <a:pt x="32390" y="7473"/>
                  </a:lnTo>
                  <a:lnTo>
                    <a:pt x="34125" y="21716"/>
                  </a:lnTo>
                  <a:lnTo>
                    <a:pt x="30422" y="3570"/>
                  </a:lnTo>
                  <a:lnTo>
                    <a:pt x="23818" y="3670"/>
                  </a:lnTo>
                  <a:lnTo>
                    <a:pt x="21516" y="18381"/>
                  </a:lnTo>
                  <a:lnTo>
                    <a:pt x="21116" y="7506"/>
                  </a:lnTo>
                  <a:lnTo>
                    <a:pt x="21816" y="1335"/>
                  </a:lnTo>
                  <a:lnTo>
                    <a:pt x="10141" y="601"/>
                  </a:lnTo>
                  <a:lnTo>
                    <a:pt x="9441" y="6572"/>
                  </a:lnTo>
                  <a:lnTo>
                    <a:pt x="14111" y="12276"/>
                  </a:lnTo>
                  <a:lnTo>
                    <a:pt x="9107" y="7506"/>
                  </a:lnTo>
                  <a:lnTo>
                    <a:pt x="8740" y="7039"/>
                  </a:lnTo>
                  <a:lnTo>
                    <a:pt x="9140" y="701"/>
                  </a:lnTo>
                  <a:lnTo>
                    <a:pt x="5805" y="701"/>
                  </a:lnTo>
                  <a:lnTo>
                    <a:pt x="6505" y="6038"/>
                  </a:lnTo>
                  <a:lnTo>
                    <a:pt x="4971" y="634"/>
                  </a:lnTo>
                  <a:lnTo>
                    <a:pt x="1" y="1"/>
                  </a:lnTo>
                  <a:lnTo>
                    <a:pt x="3103" y="5671"/>
                  </a:lnTo>
                  <a:lnTo>
                    <a:pt x="1402" y="7506"/>
                  </a:lnTo>
                  <a:lnTo>
                    <a:pt x="1402" y="19415"/>
                  </a:lnTo>
                  <a:lnTo>
                    <a:pt x="7239" y="25185"/>
                  </a:lnTo>
                  <a:lnTo>
                    <a:pt x="7873" y="31523"/>
                  </a:lnTo>
                  <a:lnTo>
                    <a:pt x="21816" y="52405"/>
                  </a:lnTo>
                  <a:lnTo>
                    <a:pt x="27921" y="54306"/>
                  </a:lnTo>
                  <a:lnTo>
                    <a:pt x="29121" y="56808"/>
                  </a:lnTo>
                  <a:lnTo>
                    <a:pt x="31990" y="62879"/>
                  </a:lnTo>
                  <a:lnTo>
                    <a:pt x="39295" y="65347"/>
                  </a:lnTo>
                  <a:lnTo>
                    <a:pt x="48735" y="75421"/>
                  </a:lnTo>
                  <a:cubicBezTo>
                    <a:pt x="48735" y="75421"/>
                    <a:pt x="52071" y="81826"/>
                    <a:pt x="53539" y="80925"/>
                  </a:cubicBezTo>
                  <a:cubicBezTo>
                    <a:pt x="55007" y="80058"/>
                    <a:pt x="60244" y="70018"/>
                    <a:pt x="60244" y="70018"/>
                  </a:cubicBezTo>
                  <a:lnTo>
                    <a:pt x="65647" y="66515"/>
                  </a:lnTo>
                  <a:lnTo>
                    <a:pt x="68183" y="61144"/>
                  </a:lnTo>
                  <a:lnTo>
                    <a:pt x="75555" y="59844"/>
                  </a:lnTo>
                  <a:lnTo>
                    <a:pt x="77689" y="56808"/>
                  </a:lnTo>
                  <a:lnTo>
                    <a:pt x="83427" y="48636"/>
                  </a:lnTo>
                  <a:lnTo>
                    <a:pt x="87997" y="42965"/>
                  </a:lnTo>
                  <a:lnTo>
                    <a:pt x="92900" y="41931"/>
                  </a:lnTo>
                  <a:lnTo>
                    <a:pt x="94668" y="26787"/>
                  </a:lnTo>
                  <a:lnTo>
                    <a:pt x="101206" y="15278"/>
                  </a:lnTo>
                  <a:lnTo>
                    <a:pt x="101206" y="7473"/>
                  </a:lnTo>
                  <a:lnTo>
                    <a:pt x="102974" y="3003"/>
                  </a:lnTo>
                  <a:close/>
                </a:path>
              </a:pathLst>
            </a:custGeom>
            <a:solidFill>
              <a:schemeClr val="bg2"/>
            </a:solidFill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8" name="Google Shape;219;p14">
              <a:extLst>
                <a:ext uri="{FF2B5EF4-FFF2-40B4-BE49-F238E27FC236}">
                  <a16:creationId xmlns:a16="http://schemas.microsoft.com/office/drawing/2014/main" id="{67FED997-FA6D-231A-4537-C69FCD15C0AF}"/>
                </a:ext>
              </a:extLst>
            </p:cNvPr>
            <p:cNvSpPr/>
            <p:nvPr/>
          </p:nvSpPr>
          <p:spPr>
            <a:xfrm>
              <a:off x="924390" y="872884"/>
              <a:ext cx="161501" cy="71090"/>
            </a:xfrm>
            <a:custGeom>
              <a:avLst/>
              <a:gdLst/>
              <a:ahLst/>
              <a:cxnLst/>
              <a:rect l="l" t="t" r="r" b="b"/>
              <a:pathLst>
                <a:path w="4171" h="1836" extrusionOk="0">
                  <a:moveTo>
                    <a:pt x="1702" y="0"/>
                  </a:moveTo>
                  <a:lnTo>
                    <a:pt x="1" y="1835"/>
                  </a:lnTo>
                  <a:lnTo>
                    <a:pt x="4170" y="1835"/>
                  </a:lnTo>
                  <a:lnTo>
                    <a:pt x="1702" y="0"/>
                  </a:lnTo>
                  <a:close/>
                </a:path>
              </a:pathLst>
            </a:custGeom>
            <a:solidFill>
              <a:schemeClr val="accent1"/>
            </a:solidFill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9" name="Google Shape;220;p14">
              <a:extLst>
                <a:ext uri="{FF2B5EF4-FFF2-40B4-BE49-F238E27FC236}">
                  <a16:creationId xmlns:a16="http://schemas.microsoft.com/office/drawing/2014/main" id="{9C8FDAF3-4AF6-8FDC-A029-834C4D4DDD5E}"/>
                </a:ext>
              </a:extLst>
            </p:cNvPr>
            <p:cNvSpPr/>
            <p:nvPr/>
          </p:nvSpPr>
          <p:spPr>
            <a:xfrm>
              <a:off x="4868912" y="816043"/>
              <a:ext cx="266084" cy="122742"/>
            </a:xfrm>
            <a:custGeom>
              <a:avLst/>
              <a:gdLst/>
              <a:ahLst/>
              <a:cxnLst/>
              <a:rect l="l" t="t" r="r" b="b"/>
              <a:pathLst>
                <a:path w="6872" h="3170" extrusionOk="0">
                  <a:moveTo>
                    <a:pt x="5204" y="1"/>
                  </a:moveTo>
                  <a:lnTo>
                    <a:pt x="3136" y="1502"/>
                  </a:lnTo>
                  <a:cubicBezTo>
                    <a:pt x="3136" y="1502"/>
                    <a:pt x="2732" y="910"/>
                    <a:pt x="2312" y="910"/>
                  </a:cubicBezTo>
                  <a:cubicBezTo>
                    <a:pt x="2264" y="910"/>
                    <a:pt x="2216" y="918"/>
                    <a:pt x="2169" y="935"/>
                  </a:cubicBezTo>
                  <a:cubicBezTo>
                    <a:pt x="1668" y="1068"/>
                    <a:pt x="0" y="3170"/>
                    <a:pt x="0" y="3170"/>
                  </a:cubicBezTo>
                  <a:lnTo>
                    <a:pt x="6872" y="3170"/>
                  </a:lnTo>
                  <a:lnTo>
                    <a:pt x="5204" y="1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0" name="Google Shape;221;p14">
              <a:extLst>
                <a:ext uri="{FF2B5EF4-FFF2-40B4-BE49-F238E27FC236}">
                  <a16:creationId xmlns:a16="http://schemas.microsoft.com/office/drawing/2014/main" id="{1C05341C-39F1-F05F-E70F-B41187963DA0}"/>
                </a:ext>
              </a:extLst>
            </p:cNvPr>
            <p:cNvSpPr/>
            <p:nvPr/>
          </p:nvSpPr>
          <p:spPr>
            <a:xfrm>
              <a:off x="4868912" y="912920"/>
              <a:ext cx="266084" cy="25865"/>
            </a:xfrm>
            <a:custGeom>
              <a:avLst/>
              <a:gdLst/>
              <a:ahLst/>
              <a:cxnLst/>
              <a:rect l="l" t="t" r="r" b="b"/>
              <a:pathLst>
                <a:path w="6872" h="668" extrusionOk="0">
                  <a:moveTo>
                    <a:pt x="567" y="1"/>
                  </a:moveTo>
                  <a:lnTo>
                    <a:pt x="0" y="668"/>
                  </a:lnTo>
                  <a:lnTo>
                    <a:pt x="6872" y="668"/>
                  </a:lnTo>
                  <a:lnTo>
                    <a:pt x="6505" y="1"/>
                  </a:lnTo>
                  <a:lnTo>
                    <a:pt x="1968" y="468"/>
                  </a:lnTo>
                  <a:lnTo>
                    <a:pt x="5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1" name="Google Shape;222;p14">
              <a:extLst>
                <a:ext uri="{FF2B5EF4-FFF2-40B4-BE49-F238E27FC236}">
                  <a16:creationId xmlns:a16="http://schemas.microsoft.com/office/drawing/2014/main" id="{B10B4BB2-3564-AF92-92A9-739F8CC552BE}"/>
                </a:ext>
              </a:extLst>
            </p:cNvPr>
            <p:cNvSpPr/>
            <p:nvPr/>
          </p:nvSpPr>
          <p:spPr>
            <a:xfrm>
              <a:off x="4601551" y="938747"/>
              <a:ext cx="564460" cy="627767"/>
            </a:xfrm>
            <a:custGeom>
              <a:avLst/>
              <a:gdLst/>
              <a:ahLst/>
              <a:cxnLst/>
              <a:rect l="l" t="t" r="r" b="b"/>
              <a:pathLst>
                <a:path w="14578" h="16213" extrusionOk="0">
                  <a:moveTo>
                    <a:pt x="6805" y="1"/>
                  </a:moveTo>
                  <a:lnTo>
                    <a:pt x="6305" y="2169"/>
                  </a:lnTo>
                  <a:lnTo>
                    <a:pt x="5338" y="2969"/>
                  </a:lnTo>
                  <a:lnTo>
                    <a:pt x="4704" y="6772"/>
                  </a:lnTo>
                  <a:lnTo>
                    <a:pt x="0" y="16212"/>
                  </a:lnTo>
                  <a:lnTo>
                    <a:pt x="12576" y="8607"/>
                  </a:lnTo>
                  <a:lnTo>
                    <a:pt x="13577" y="7439"/>
                  </a:lnTo>
                  <a:lnTo>
                    <a:pt x="14577" y="5705"/>
                  </a:lnTo>
                  <a:lnTo>
                    <a:pt x="13944" y="1902"/>
                  </a:lnTo>
                  <a:lnTo>
                    <a:pt x="14444" y="1001"/>
                  </a:lnTo>
                  <a:lnTo>
                    <a:pt x="13643" y="1"/>
                  </a:lnTo>
                  <a:close/>
                </a:path>
              </a:pathLst>
            </a:custGeom>
            <a:solidFill>
              <a:schemeClr val="dk2"/>
            </a:solidFill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2" name="Google Shape;223;p14">
              <a:extLst>
                <a:ext uri="{FF2B5EF4-FFF2-40B4-BE49-F238E27FC236}">
                  <a16:creationId xmlns:a16="http://schemas.microsoft.com/office/drawing/2014/main" id="{5C7B4BA5-40CD-6449-7FF8-BB0F7FA4836A}"/>
                </a:ext>
              </a:extLst>
            </p:cNvPr>
            <p:cNvSpPr/>
            <p:nvPr/>
          </p:nvSpPr>
          <p:spPr>
            <a:xfrm>
              <a:off x="2200485" y="-491028"/>
              <a:ext cx="486981" cy="604497"/>
            </a:xfrm>
            <a:custGeom>
              <a:avLst/>
              <a:gdLst/>
              <a:ahLst/>
              <a:cxnLst/>
              <a:rect l="l" t="t" r="r" b="b"/>
              <a:pathLst>
                <a:path w="12577" h="15612" extrusionOk="0">
                  <a:moveTo>
                    <a:pt x="0" y="0"/>
                  </a:moveTo>
                  <a:lnTo>
                    <a:pt x="3336" y="8073"/>
                  </a:lnTo>
                  <a:lnTo>
                    <a:pt x="12576" y="15611"/>
                  </a:lnTo>
                  <a:lnTo>
                    <a:pt x="7172" y="40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7" name="Google Shape;224;p14">
              <a:extLst>
                <a:ext uri="{FF2B5EF4-FFF2-40B4-BE49-F238E27FC236}">
                  <a16:creationId xmlns:a16="http://schemas.microsoft.com/office/drawing/2014/main" id="{34DE238F-C48D-788C-3FA2-222B89C45164}"/>
                </a:ext>
              </a:extLst>
            </p:cNvPr>
            <p:cNvSpPr/>
            <p:nvPr/>
          </p:nvSpPr>
          <p:spPr>
            <a:xfrm>
              <a:off x="3180798" y="41101"/>
              <a:ext cx="598030" cy="415930"/>
            </a:xfrm>
            <a:custGeom>
              <a:avLst/>
              <a:gdLst/>
              <a:ahLst/>
              <a:cxnLst/>
              <a:rect l="l" t="t" r="r" b="b"/>
              <a:pathLst>
                <a:path w="15445" h="10742" extrusionOk="0">
                  <a:moveTo>
                    <a:pt x="1" y="0"/>
                  </a:moveTo>
                  <a:cubicBezTo>
                    <a:pt x="1" y="1"/>
                    <a:pt x="2769" y="5638"/>
                    <a:pt x="3003" y="5638"/>
                  </a:cubicBezTo>
                  <a:cubicBezTo>
                    <a:pt x="3270" y="5638"/>
                    <a:pt x="15445" y="10741"/>
                    <a:pt x="15445" y="10741"/>
                  </a:cubicBezTo>
                  <a:lnTo>
                    <a:pt x="9140" y="483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8" name="Google Shape;225;p14">
              <a:extLst>
                <a:ext uri="{FF2B5EF4-FFF2-40B4-BE49-F238E27FC236}">
                  <a16:creationId xmlns:a16="http://schemas.microsoft.com/office/drawing/2014/main" id="{FCEA1DCF-2813-49B7-9C9E-E87F327DF461}"/>
                </a:ext>
              </a:extLst>
            </p:cNvPr>
            <p:cNvSpPr/>
            <p:nvPr/>
          </p:nvSpPr>
          <p:spPr>
            <a:xfrm>
              <a:off x="4000965" y="334289"/>
              <a:ext cx="396532" cy="196349"/>
            </a:xfrm>
            <a:custGeom>
              <a:avLst/>
              <a:gdLst/>
              <a:ahLst/>
              <a:cxnLst/>
              <a:rect l="l" t="t" r="r" b="b"/>
              <a:pathLst>
                <a:path w="10241" h="5071" extrusionOk="0">
                  <a:moveTo>
                    <a:pt x="0" y="0"/>
                  </a:moveTo>
                  <a:lnTo>
                    <a:pt x="1034" y="3870"/>
                  </a:lnTo>
                  <a:lnTo>
                    <a:pt x="3203" y="3169"/>
                  </a:lnTo>
                  <a:lnTo>
                    <a:pt x="4037" y="4871"/>
                  </a:lnTo>
                  <a:lnTo>
                    <a:pt x="10241" y="50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9" name="Google Shape;226;p14">
              <a:extLst>
                <a:ext uri="{FF2B5EF4-FFF2-40B4-BE49-F238E27FC236}">
                  <a16:creationId xmlns:a16="http://schemas.microsoft.com/office/drawing/2014/main" id="{B336FCB3-D6AB-FA2B-933B-023700C10457}"/>
                </a:ext>
              </a:extLst>
            </p:cNvPr>
            <p:cNvSpPr/>
            <p:nvPr/>
          </p:nvSpPr>
          <p:spPr>
            <a:xfrm>
              <a:off x="1847862" y="249027"/>
              <a:ext cx="670398" cy="208004"/>
            </a:xfrm>
            <a:custGeom>
              <a:avLst/>
              <a:gdLst/>
              <a:ahLst/>
              <a:cxnLst/>
              <a:rect l="l" t="t" r="r" b="b"/>
              <a:pathLst>
                <a:path w="17314" h="5372" extrusionOk="0">
                  <a:moveTo>
                    <a:pt x="6772" y="1"/>
                  </a:moveTo>
                  <a:lnTo>
                    <a:pt x="1" y="5371"/>
                  </a:lnTo>
                  <a:lnTo>
                    <a:pt x="5405" y="3503"/>
                  </a:lnTo>
                  <a:lnTo>
                    <a:pt x="8640" y="4604"/>
                  </a:lnTo>
                  <a:lnTo>
                    <a:pt x="9107" y="2736"/>
                  </a:lnTo>
                  <a:lnTo>
                    <a:pt x="17313" y="3970"/>
                  </a:lnTo>
                  <a:lnTo>
                    <a:pt x="17313" y="3970"/>
                  </a:lnTo>
                  <a:lnTo>
                    <a:pt x="6772" y="1"/>
                  </a:lnTo>
                  <a:close/>
                </a:path>
              </a:pathLst>
            </a:custGeom>
            <a:solidFill>
              <a:schemeClr val="dk2"/>
            </a:solidFill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3" name="Google Shape;227;p14">
              <a:extLst>
                <a:ext uri="{FF2B5EF4-FFF2-40B4-BE49-F238E27FC236}">
                  <a16:creationId xmlns:a16="http://schemas.microsoft.com/office/drawing/2014/main" id="{6D26C721-7243-9FD3-2B95-84B6B9519351}"/>
                </a:ext>
              </a:extLst>
            </p:cNvPr>
            <p:cNvSpPr/>
            <p:nvPr/>
          </p:nvSpPr>
          <p:spPr>
            <a:xfrm>
              <a:off x="1205962" y="294252"/>
              <a:ext cx="268678" cy="217026"/>
            </a:xfrm>
            <a:custGeom>
              <a:avLst/>
              <a:gdLst/>
              <a:ahLst/>
              <a:cxnLst/>
              <a:rect l="l" t="t" r="r" b="b"/>
              <a:pathLst>
                <a:path w="6939" h="5605" extrusionOk="0">
                  <a:moveTo>
                    <a:pt x="2869" y="0"/>
                  </a:moveTo>
                  <a:lnTo>
                    <a:pt x="2402" y="601"/>
                  </a:lnTo>
                  <a:lnTo>
                    <a:pt x="0" y="5071"/>
                  </a:lnTo>
                  <a:lnTo>
                    <a:pt x="6939" y="5604"/>
                  </a:lnTo>
                  <a:lnTo>
                    <a:pt x="2869" y="0"/>
                  </a:lnTo>
                  <a:close/>
                </a:path>
              </a:pathLst>
            </a:custGeom>
            <a:solidFill>
              <a:schemeClr val="dk2"/>
            </a:solidFill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5" name="Google Shape;228;p14">
              <a:extLst>
                <a:ext uri="{FF2B5EF4-FFF2-40B4-BE49-F238E27FC236}">
                  <a16:creationId xmlns:a16="http://schemas.microsoft.com/office/drawing/2014/main" id="{7844B219-F1B7-941B-7AD7-2CF386A59D2B}"/>
                </a:ext>
              </a:extLst>
            </p:cNvPr>
            <p:cNvSpPr/>
            <p:nvPr/>
          </p:nvSpPr>
          <p:spPr>
            <a:xfrm>
              <a:off x="4593807" y="539660"/>
              <a:ext cx="262212" cy="229919"/>
            </a:xfrm>
            <a:custGeom>
              <a:avLst/>
              <a:gdLst/>
              <a:ahLst/>
              <a:cxnLst/>
              <a:rect l="l" t="t" r="r" b="b"/>
              <a:pathLst>
                <a:path w="6772" h="5938" extrusionOk="0">
                  <a:moveTo>
                    <a:pt x="1568" y="0"/>
                  </a:moveTo>
                  <a:lnTo>
                    <a:pt x="0" y="1201"/>
                  </a:lnTo>
                  <a:lnTo>
                    <a:pt x="6772" y="5938"/>
                  </a:lnTo>
                  <a:lnTo>
                    <a:pt x="6772" y="5938"/>
                  </a:lnTo>
                  <a:lnTo>
                    <a:pt x="1568" y="0"/>
                  </a:lnTo>
                  <a:close/>
                </a:path>
              </a:pathLst>
            </a:custGeom>
            <a:solidFill>
              <a:schemeClr val="dk2"/>
            </a:solidFill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7" name="Google Shape;229;p14">
              <a:extLst>
                <a:ext uri="{FF2B5EF4-FFF2-40B4-BE49-F238E27FC236}">
                  <a16:creationId xmlns:a16="http://schemas.microsoft.com/office/drawing/2014/main" id="{743145DE-DF13-2C5F-5CCB-927001789D35}"/>
                </a:ext>
              </a:extLst>
            </p:cNvPr>
            <p:cNvSpPr/>
            <p:nvPr/>
          </p:nvSpPr>
          <p:spPr>
            <a:xfrm>
              <a:off x="2772650" y="2757309"/>
              <a:ext cx="711712" cy="638106"/>
            </a:xfrm>
            <a:custGeom>
              <a:avLst/>
              <a:gdLst/>
              <a:ahLst/>
              <a:cxnLst/>
              <a:rect l="l" t="t" r="r" b="b"/>
              <a:pathLst>
                <a:path w="18381" h="16480" extrusionOk="0">
                  <a:moveTo>
                    <a:pt x="17780" y="1"/>
                  </a:moveTo>
                  <a:lnTo>
                    <a:pt x="8774" y="12876"/>
                  </a:lnTo>
                  <a:lnTo>
                    <a:pt x="6772" y="11809"/>
                  </a:lnTo>
                  <a:lnTo>
                    <a:pt x="6772" y="11809"/>
                  </a:lnTo>
                  <a:lnTo>
                    <a:pt x="7039" y="13243"/>
                  </a:lnTo>
                  <a:lnTo>
                    <a:pt x="1" y="15912"/>
                  </a:lnTo>
                  <a:lnTo>
                    <a:pt x="9641" y="16479"/>
                  </a:lnTo>
                  <a:lnTo>
                    <a:pt x="18380" y="3570"/>
                  </a:lnTo>
                  <a:lnTo>
                    <a:pt x="17780" y="1"/>
                  </a:lnTo>
                  <a:close/>
                </a:path>
              </a:pathLst>
            </a:custGeom>
            <a:solidFill>
              <a:schemeClr val="accent1"/>
            </a:solidFill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8" name="Google Shape;230;p14">
              <a:extLst>
                <a:ext uri="{FF2B5EF4-FFF2-40B4-BE49-F238E27FC236}">
                  <a16:creationId xmlns:a16="http://schemas.microsoft.com/office/drawing/2014/main" id="{92B77B6A-650B-EF40-ADD3-336D58E89D32}"/>
                </a:ext>
              </a:extLst>
            </p:cNvPr>
            <p:cNvSpPr/>
            <p:nvPr/>
          </p:nvSpPr>
          <p:spPr>
            <a:xfrm>
              <a:off x="3492068" y="928408"/>
              <a:ext cx="412058" cy="372022"/>
            </a:xfrm>
            <a:custGeom>
              <a:avLst/>
              <a:gdLst/>
              <a:ahLst/>
              <a:cxnLst/>
              <a:rect l="l" t="t" r="r" b="b"/>
              <a:pathLst>
                <a:path w="10642" h="9608" extrusionOk="0">
                  <a:moveTo>
                    <a:pt x="1" y="1"/>
                  </a:moveTo>
                  <a:lnTo>
                    <a:pt x="3203" y="4037"/>
                  </a:lnTo>
                  <a:lnTo>
                    <a:pt x="3970" y="3270"/>
                  </a:lnTo>
                  <a:lnTo>
                    <a:pt x="7339" y="9608"/>
                  </a:lnTo>
                  <a:lnTo>
                    <a:pt x="10375" y="3370"/>
                  </a:lnTo>
                  <a:lnTo>
                    <a:pt x="10642" y="1"/>
                  </a:lnTo>
                  <a:close/>
                </a:path>
              </a:pathLst>
            </a:custGeom>
            <a:solidFill>
              <a:schemeClr val="dk2"/>
            </a:solidFill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9" name="Google Shape;231;p14">
              <a:extLst>
                <a:ext uri="{FF2B5EF4-FFF2-40B4-BE49-F238E27FC236}">
                  <a16:creationId xmlns:a16="http://schemas.microsoft.com/office/drawing/2014/main" id="{9704B2E6-34FB-2608-9F6B-487C92F7CA5D}"/>
                </a:ext>
              </a:extLst>
            </p:cNvPr>
            <p:cNvSpPr/>
            <p:nvPr/>
          </p:nvSpPr>
          <p:spPr>
            <a:xfrm>
              <a:off x="3492068" y="890966"/>
              <a:ext cx="412058" cy="37481"/>
            </a:xfrm>
            <a:custGeom>
              <a:avLst/>
              <a:gdLst/>
              <a:ahLst/>
              <a:cxnLst/>
              <a:rect l="l" t="t" r="r" b="b"/>
              <a:pathLst>
                <a:path w="10642" h="968" extrusionOk="0">
                  <a:moveTo>
                    <a:pt x="10041" y="0"/>
                  </a:moveTo>
                  <a:lnTo>
                    <a:pt x="968" y="134"/>
                  </a:lnTo>
                  <a:lnTo>
                    <a:pt x="1" y="968"/>
                  </a:lnTo>
                  <a:lnTo>
                    <a:pt x="10642" y="968"/>
                  </a:lnTo>
                  <a:lnTo>
                    <a:pt x="10041" y="0"/>
                  </a:lnTo>
                  <a:close/>
                </a:path>
              </a:pathLst>
            </a:custGeom>
            <a:solidFill>
              <a:schemeClr val="dk2"/>
            </a:solidFill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0" name="Google Shape;232;p14">
              <a:extLst>
                <a:ext uri="{FF2B5EF4-FFF2-40B4-BE49-F238E27FC236}">
                  <a16:creationId xmlns:a16="http://schemas.microsoft.com/office/drawing/2014/main" id="{6D5D91DF-069B-2C43-7170-556AE57349AF}"/>
                </a:ext>
              </a:extLst>
            </p:cNvPr>
            <p:cNvSpPr/>
            <p:nvPr/>
          </p:nvSpPr>
          <p:spPr>
            <a:xfrm>
              <a:off x="3529510" y="861268"/>
              <a:ext cx="351384" cy="67179"/>
            </a:xfrm>
            <a:custGeom>
              <a:avLst/>
              <a:gdLst/>
              <a:ahLst/>
              <a:cxnLst/>
              <a:rect l="l" t="t" r="r" b="b"/>
              <a:pathLst>
                <a:path w="9075" h="1735" extrusionOk="0">
                  <a:moveTo>
                    <a:pt x="2970" y="0"/>
                  </a:moveTo>
                  <a:cubicBezTo>
                    <a:pt x="2303" y="0"/>
                    <a:pt x="1" y="901"/>
                    <a:pt x="1" y="901"/>
                  </a:cubicBezTo>
                  <a:lnTo>
                    <a:pt x="1736" y="1368"/>
                  </a:lnTo>
                  <a:lnTo>
                    <a:pt x="1902" y="901"/>
                  </a:lnTo>
                  <a:lnTo>
                    <a:pt x="2036" y="1301"/>
                  </a:lnTo>
                  <a:lnTo>
                    <a:pt x="2803" y="1468"/>
                  </a:lnTo>
                  <a:lnTo>
                    <a:pt x="2970" y="634"/>
                  </a:lnTo>
                  <a:lnTo>
                    <a:pt x="3237" y="1468"/>
                  </a:lnTo>
                  <a:lnTo>
                    <a:pt x="6039" y="1735"/>
                  </a:lnTo>
                  <a:lnTo>
                    <a:pt x="9074" y="767"/>
                  </a:lnTo>
                  <a:cubicBezTo>
                    <a:pt x="9074" y="767"/>
                    <a:pt x="3637" y="0"/>
                    <a:pt x="2970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2" name="Google Shape;233;p14">
              <a:extLst>
                <a:ext uri="{FF2B5EF4-FFF2-40B4-BE49-F238E27FC236}">
                  <a16:creationId xmlns:a16="http://schemas.microsoft.com/office/drawing/2014/main" id="{8A1CECE5-075D-9B58-8E0F-53CF72B8B151}"/>
                </a:ext>
              </a:extLst>
            </p:cNvPr>
            <p:cNvSpPr/>
            <p:nvPr/>
          </p:nvSpPr>
          <p:spPr>
            <a:xfrm>
              <a:off x="3596689" y="894838"/>
              <a:ext cx="12971" cy="87856"/>
            </a:xfrm>
            <a:custGeom>
              <a:avLst/>
              <a:gdLst/>
              <a:ahLst/>
              <a:cxnLst/>
              <a:rect l="l" t="t" r="r" b="b"/>
              <a:pathLst>
                <a:path w="335" h="2269" extrusionOk="0">
                  <a:moveTo>
                    <a:pt x="167" y="1"/>
                  </a:moveTo>
                  <a:lnTo>
                    <a:pt x="1" y="468"/>
                  </a:lnTo>
                  <a:lnTo>
                    <a:pt x="334" y="2269"/>
                  </a:lnTo>
                  <a:lnTo>
                    <a:pt x="301" y="401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8" name="Google Shape;234;p14">
              <a:extLst>
                <a:ext uri="{FF2B5EF4-FFF2-40B4-BE49-F238E27FC236}">
                  <a16:creationId xmlns:a16="http://schemas.microsoft.com/office/drawing/2014/main" id="{D9323939-614A-85DD-7AB3-FE73380530F8}"/>
                </a:ext>
              </a:extLst>
            </p:cNvPr>
            <p:cNvSpPr/>
            <p:nvPr/>
          </p:nvSpPr>
          <p:spPr>
            <a:xfrm>
              <a:off x="3638003" y="885816"/>
              <a:ext cx="16843" cy="135636"/>
            </a:xfrm>
            <a:custGeom>
              <a:avLst/>
              <a:gdLst/>
              <a:ahLst/>
              <a:cxnLst/>
              <a:rect l="l" t="t" r="r" b="b"/>
              <a:pathLst>
                <a:path w="435" h="3503" extrusionOk="0">
                  <a:moveTo>
                    <a:pt x="168" y="0"/>
                  </a:moveTo>
                  <a:lnTo>
                    <a:pt x="1" y="834"/>
                  </a:lnTo>
                  <a:lnTo>
                    <a:pt x="201" y="3503"/>
                  </a:lnTo>
                  <a:lnTo>
                    <a:pt x="435" y="834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9" name="Google Shape;235;p14">
              <a:extLst>
                <a:ext uri="{FF2B5EF4-FFF2-40B4-BE49-F238E27FC236}">
                  <a16:creationId xmlns:a16="http://schemas.microsoft.com/office/drawing/2014/main" id="{2209E1DF-4B80-753F-B5FC-A3FC877FE993}"/>
                </a:ext>
              </a:extLst>
            </p:cNvPr>
            <p:cNvSpPr/>
            <p:nvPr/>
          </p:nvSpPr>
          <p:spPr>
            <a:xfrm>
              <a:off x="2834641" y="1225468"/>
              <a:ext cx="694908" cy="341046"/>
            </a:xfrm>
            <a:custGeom>
              <a:avLst/>
              <a:gdLst/>
              <a:ahLst/>
              <a:cxnLst/>
              <a:rect l="l" t="t" r="r" b="b"/>
              <a:pathLst>
                <a:path w="17947" h="8808" extrusionOk="0">
                  <a:moveTo>
                    <a:pt x="2970" y="1"/>
                  </a:moveTo>
                  <a:lnTo>
                    <a:pt x="1" y="4638"/>
                  </a:lnTo>
                  <a:lnTo>
                    <a:pt x="9374" y="8807"/>
                  </a:lnTo>
                  <a:lnTo>
                    <a:pt x="17947" y="4404"/>
                  </a:lnTo>
                  <a:lnTo>
                    <a:pt x="12743" y="1"/>
                  </a:lnTo>
                  <a:lnTo>
                    <a:pt x="10308" y="1802"/>
                  </a:lnTo>
                  <a:lnTo>
                    <a:pt x="5505" y="301"/>
                  </a:lnTo>
                  <a:close/>
                </a:path>
              </a:pathLst>
            </a:custGeom>
            <a:solidFill>
              <a:schemeClr val="dk2"/>
            </a:solidFill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0" name="Google Shape;236;p14">
              <a:extLst>
                <a:ext uri="{FF2B5EF4-FFF2-40B4-BE49-F238E27FC236}">
                  <a16:creationId xmlns:a16="http://schemas.microsoft.com/office/drawing/2014/main" id="{09035F73-8C6C-D4AE-9F7E-1D869DEF6755}"/>
                </a:ext>
              </a:extLst>
            </p:cNvPr>
            <p:cNvSpPr/>
            <p:nvPr/>
          </p:nvSpPr>
          <p:spPr>
            <a:xfrm>
              <a:off x="3109747" y="1395991"/>
              <a:ext cx="419802" cy="662615"/>
            </a:xfrm>
            <a:custGeom>
              <a:avLst/>
              <a:gdLst/>
              <a:ahLst/>
              <a:cxnLst/>
              <a:rect l="l" t="t" r="r" b="b"/>
              <a:pathLst>
                <a:path w="10842" h="17113" extrusionOk="0">
                  <a:moveTo>
                    <a:pt x="10842" y="0"/>
                  </a:moveTo>
                  <a:lnTo>
                    <a:pt x="2269" y="4403"/>
                  </a:lnTo>
                  <a:lnTo>
                    <a:pt x="1" y="17112"/>
                  </a:lnTo>
                  <a:lnTo>
                    <a:pt x="8340" y="10608"/>
                  </a:lnTo>
                  <a:lnTo>
                    <a:pt x="10842" y="0"/>
                  </a:lnTo>
                  <a:close/>
                </a:path>
              </a:pathLst>
            </a:custGeom>
            <a:solidFill>
              <a:schemeClr val="accent1"/>
            </a:solidFill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1" name="Google Shape;237;p14">
              <a:extLst>
                <a:ext uri="{FF2B5EF4-FFF2-40B4-BE49-F238E27FC236}">
                  <a16:creationId xmlns:a16="http://schemas.microsoft.com/office/drawing/2014/main" id="{AB9B15D3-D146-BDEE-034B-B5A84263A955}"/>
                </a:ext>
              </a:extLst>
            </p:cNvPr>
            <p:cNvSpPr/>
            <p:nvPr/>
          </p:nvSpPr>
          <p:spPr>
            <a:xfrm>
              <a:off x="1400994" y="1364976"/>
              <a:ext cx="720734" cy="257062"/>
            </a:xfrm>
            <a:custGeom>
              <a:avLst/>
              <a:gdLst/>
              <a:ahLst/>
              <a:cxnLst/>
              <a:rect l="l" t="t" r="r" b="b"/>
              <a:pathLst>
                <a:path w="18614" h="6639" extrusionOk="0">
                  <a:moveTo>
                    <a:pt x="0" y="5071"/>
                  </a:moveTo>
                  <a:lnTo>
                    <a:pt x="7806" y="1"/>
                  </a:lnTo>
                  <a:lnTo>
                    <a:pt x="16112" y="2235"/>
                  </a:lnTo>
                  <a:lnTo>
                    <a:pt x="18614" y="4871"/>
                  </a:lnTo>
                  <a:lnTo>
                    <a:pt x="5137" y="6639"/>
                  </a:lnTo>
                  <a:close/>
                </a:path>
              </a:pathLst>
            </a:custGeom>
            <a:solidFill>
              <a:schemeClr val="dk2"/>
            </a:solidFill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2" name="Google Shape;238;p14">
              <a:extLst>
                <a:ext uri="{FF2B5EF4-FFF2-40B4-BE49-F238E27FC236}">
                  <a16:creationId xmlns:a16="http://schemas.microsoft.com/office/drawing/2014/main" id="{E52E57CD-DD6C-24CD-A35E-8160750A6D7F}"/>
                </a:ext>
              </a:extLst>
            </p:cNvPr>
            <p:cNvSpPr/>
            <p:nvPr/>
          </p:nvSpPr>
          <p:spPr>
            <a:xfrm>
              <a:off x="1599899" y="1553543"/>
              <a:ext cx="521829" cy="626451"/>
            </a:xfrm>
            <a:custGeom>
              <a:avLst/>
              <a:gdLst/>
              <a:ahLst/>
              <a:cxnLst/>
              <a:rect l="l" t="t" r="r" b="b"/>
              <a:pathLst>
                <a:path w="13477" h="16179" extrusionOk="0">
                  <a:moveTo>
                    <a:pt x="13477" y="1"/>
                  </a:moveTo>
                  <a:lnTo>
                    <a:pt x="0" y="1769"/>
                  </a:lnTo>
                  <a:lnTo>
                    <a:pt x="3403" y="10675"/>
                  </a:lnTo>
                  <a:lnTo>
                    <a:pt x="1702" y="16179"/>
                  </a:lnTo>
                  <a:lnTo>
                    <a:pt x="13477" y="7273"/>
                  </a:lnTo>
                  <a:lnTo>
                    <a:pt x="13477" y="1"/>
                  </a:lnTo>
                  <a:close/>
                </a:path>
              </a:pathLst>
            </a:custGeom>
            <a:solidFill>
              <a:schemeClr val="accent1"/>
            </a:solidFill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3" name="Google Shape;239;p14">
              <a:extLst>
                <a:ext uri="{FF2B5EF4-FFF2-40B4-BE49-F238E27FC236}">
                  <a16:creationId xmlns:a16="http://schemas.microsoft.com/office/drawing/2014/main" id="{9A343EC5-8094-751F-8852-E0C913B4AB4E}"/>
                </a:ext>
              </a:extLst>
            </p:cNvPr>
            <p:cNvSpPr/>
            <p:nvPr/>
          </p:nvSpPr>
          <p:spPr>
            <a:xfrm>
              <a:off x="1761361" y="1913910"/>
              <a:ext cx="1348424" cy="485665"/>
            </a:xfrm>
            <a:custGeom>
              <a:avLst/>
              <a:gdLst/>
              <a:ahLst/>
              <a:cxnLst/>
              <a:rect l="l" t="t" r="r" b="b"/>
              <a:pathLst>
                <a:path w="34825" h="12543" extrusionOk="0">
                  <a:moveTo>
                    <a:pt x="34825" y="3736"/>
                  </a:moveTo>
                  <a:lnTo>
                    <a:pt x="24784" y="0"/>
                  </a:lnTo>
                  <a:lnTo>
                    <a:pt x="20715" y="2702"/>
                  </a:lnTo>
                  <a:lnTo>
                    <a:pt x="19547" y="0"/>
                  </a:lnTo>
                  <a:lnTo>
                    <a:pt x="0" y="7472"/>
                  </a:lnTo>
                  <a:lnTo>
                    <a:pt x="10474" y="12543"/>
                  </a:lnTo>
                  <a:lnTo>
                    <a:pt x="26786" y="10341"/>
                  </a:lnTo>
                  <a:close/>
                </a:path>
              </a:pathLst>
            </a:custGeom>
            <a:solidFill>
              <a:schemeClr val="dk2"/>
            </a:solidFill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4" name="Google Shape;240;p14">
              <a:extLst>
                <a:ext uri="{FF2B5EF4-FFF2-40B4-BE49-F238E27FC236}">
                  <a16:creationId xmlns:a16="http://schemas.microsoft.com/office/drawing/2014/main" id="{7988B2E7-265C-4F85-EAB4-6A28A77A1B85}"/>
                </a:ext>
              </a:extLst>
            </p:cNvPr>
            <p:cNvSpPr/>
            <p:nvPr/>
          </p:nvSpPr>
          <p:spPr>
            <a:xfrm>
              <a:off x="2166915" y="2314313"/>
              <a:ext cx="631601" cy="559272"/>
            </a:xfrm>
            <a:custGeom>
              <a:avLst/>
              <a:gdLst/>
              <a:ahLst/>
              <a:cxnLst/>
              <a:rect l="l" t="t" r="r" b="b"/>
              <a:pathLst>
                <a:path w="16312" h="14444" extrusionOk="0">
                  <a:moveTo>
                    <a:pt x="16312" y="0"/>
                  </a:moveTo>
                  <a:lnTo>
                    <a:pt x="0" y="2202"/>
                  </a:lnTo>
                  <a:lnTo>
                    <a:pt x="3970" y="14444"/>
                  </a:lnTo>
                  <a:lnTo>
                    <a:pt x="5371" y="4870"/>
                  </a:lnTo>
                  <a:lnTo>
                    <a:pt x="7139" y="6672"/>
                  </a:lnTo>
                  <a:lnTo>
                    <a:pt x="16312" y="0"/>
                  </a:lnTo>
                  <a:close/>
                </a:path>
              </a:pathLst>
            </a:custGeom>
            <a:solidFill>
              <a:schemeClr val="accent1"/>
            </a:solidFill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5" name="Google Shape;241;p14">
              <a:extLst>
                <a:ext uri="{FF2B5EF4-FFF2-40B4-BE49-F238E27FC236}">
                  <a16:creationId xmlns:a16="http://schemas.microsoft.com/office/drawing/2014/main" id="{6579C699-6BE0-AB51-2A4A-26A1CE8B3E77}"/>
                </a:ext>
              </a:extLst>
            </p:cNvPr>
            <p:cNvSpPr/>
            <p:nvPr/>
          </p:nvSpPr>
          <p:spPr>
            <a:xfrm>
              <a:off x="2582806" y="2058568"/>
              <a:ext cx="526979" cy="1053958"/>
            </a:xfrm>
            <a:custGeom>
              <a:avLst/>
              <a:gdLst/>
              <a:ahLst/>
              <a:cxnLst/>
              <a:rect l="l" t="t" r="r" b="b"/>
              <a:pathLst>
                <a:path w="13610" h="27220" extrusionOk="0">
                  <a:moveTo>
                    <a:pt x="13610" y="0"/>
                  </a:moveTo>
                  <a:lnTo>
                    <a:pt x="5571" y="6605"/>
                  </a:lnTo>
                  <a:lnTo>
                    <a:pt x="2702" y="18647"/>
                  </a:lnTo>
                  <a:lnTo>
                    <a:pt x="4904" y="16546"/>
                  </a:lnTo>
                  <a:lnTo>
                    <a:pt x="0" y="27220"/>
                  </a:lnTo>
                  <a:lnTo>
                    <a:pt x="0" y="27220"/>
                  </a:lnTo>
                  <a:lnTo>
                    <a:pt x="12609" y="13176"/>
                  </a:lnTo>
                  <a:lnTo>
                    <a:pt x="13610" y="0"/>
                  </a:lnTo>
                  <a:close/>
                </a:path>
              </a:pathLst>
            </a:custGeom>
            <a:solidFill>
              <a:schemeClr val="accent1"/>
            </a:solidFill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6" name="Google Shape;242;p14">
              <a:extLst>
                <a:ext uri="{FF2B5EF4-FFF2-40B4-BE49-F238E27FC236}">
                  <a16:creationId xmlns:a16="http://schemas.microsoft.com/office/drawing/2014/main" id="{09D01A32-6BEA-0359-AC7C-5BCE24811CAA}"/>
                </a:ext>
              </a:extLst>
            </p:cNvPr>
            <p:cNvSpPr/>
            <p:nvPr/>
          </p:nvSpPr>
          <p:spPr>
            <a:xfrm>
              <a:off x="3795594" y="2316869"/>
              <a:ext cx="481793" cy="653594"/>
            </a:xfrm>
            <a:custGeom>
              <a:avLst/>
              <a:gdLst/>
              <a:ahLst/>
              <a:cxnLst/>
              <a:rect l="l" t="t" r="r" b="b"/>
              <a:pathLst>
                <a:path w="12443" h="16880" extrusionOk="0">
                  <a:moveTo>
                    <a:pt x="12443" y="1"/>
                  </a:moveTo>
                  <a:lnTo>
                    <a:pt x="3536" y="3870"/>
                  </a:lnTo>
                  <a:lnTo>
                    <a:pt x="1" y="16880"/>
                  </a:lnTo>
                  <a:lnTo>
                    <a:pt x="12443" y="1"/>
                  </a:lnTo>
                  <a:close/>
                </a:path>
              </a:pathLst>
            </a:custGeom>
            <a:solidFill>
              <a:schemeClr val="accent1"/>
            </a:solidFill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7" name="Google Shape;243;p14">
              <a:extLst>
                <a:ext uri="{FF2B5EF4-FFF2-40B4-BE49-F238E27FC236}">
                  <a16:creationId xmlns:a16="http://schemas.microsoft.com/office/drawing/2014/main" id="{BFC4AFA2-986D-C4A8-6AFC-734A7BB4C055}"/>
                </a:ext>
              </a:extLst>
            </p:cNvPr>
            <p:cNvSpPr/>
            <p:nvPr/>
          </p:nvSpPr>
          <p:spPr>
            <a:xfrm>
              <a:off x="3932508" y="1690457"/>
              <a:ext cx="601902" cy="776297"/>
            </a:xfrm>
            <a:custGeom>
              <a:avLst/>
              <a:gdLst/>
              <a:ahLst/>
              <a:cxnLst/>
              <a:rect l="l" t="t" r="r" b="b"/>
              <a:pathLst>
                <a:path w="15545" h="20049" extrusionOk="0">
                  <a:moveTo>
                    <a:pt x="15545" y="1"/>
                  </a:moveTo>
                  <a:lnTo>
                    <a:pt x="9774" y="9507"/>
                  </a:lnTo>
                  <a:lnTo>
                    <a:pt x="0" y="20048"/>
                  </a:lnTo>
                  <a:lnTo>
                    <a:pt x="12009" y="11008"/>
                  </a:lnTo>
                  <a:lnTo>
                    <a:pt x="15545" y="1"/>
                  </a:lnTo>
                  <a:close/>
                </a:path>
              </a:pathLst>
            </a:custGeom>
            <a:solidFill>
              <a:schemeClr val="accent1"/>
            </a:solidFill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8" name="Google Shape;244;p14">
              <a:extLst>
                <a:ext uri="{FF2B5EF4-FFF2-40B4-BE49-F238E27FC236}">
                  <a16:creationId xmlns:a16="http://schemas.microsoft.com/office/drawing/2014/main" id="{E3D788ED-C622-4ED6-12DB-FE7B371B68C3}"/>
                </a:ext>
              </a:extLst>
            </p:cNvPr>
            <p:cNvSpPr/>
            <p:nvPr/>
          </p:nvSpPr>
          <p:spPr>
            <a:xfrm>
              <a:off x="3697439" y="1300391"/>
              <a:ext cx="781447" cy="321647"/>
            </a:xfrm>
            <a:custGeom>
              <a:avLst/>
              <a:gdLst/>
              <a:ahLst/>
              <a:cxnLst/>
              <a:rect l="l" t="t" r="r" b="b"/>
              <a:pathLst>
                <a:path w="20182" h="8307" extrusionOk="0">
                  <a:moveTo>
                    <a:pt x="20181" y="1"/>
                  </a:moveTo>
                  <a:lnTo>
                    <a:pt x="13844" y="8307"/>
                  </a:lnTo>
                  <a:lnTo>
                    <a:pt x="3736" y="8307"/>
                  </a:lnTo>
                  <a:lnTo>
                    <a:pt x="0" y="4971"/>
                  </a:lnTo>
                  <a:lnTo>
                    <a:pt x="8773" y="1"/>
                  </a:lnTo>
                  <a:close/>
                </a:path>
              </a:pathLst>
            </a:custGeom>
            <a:solidFill>
              <a:schemeClr val="dk2"/>
            </a:solidFill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9" name="Google Shape;245;p14">
              <a:extLst>
                <a:ext uri="{FF2B5EF4-FFF2-40B4-BE49-F238E27FC236}">
                  <a16:creationId xmlns:a16="http://schemas.microsoft.com/office/drawing/2014/main" id="{7C0ED06E-092D-8E1D-BEBE-54BE41036E92}"/>
                </a:ext>
              </a:extLst>
            </p:cNvPr>
            <p:cNvSpPr/>
            <p:nvPr/>
          </p:nvSpPr>
          <p:spPr>
            <a:xfrm>
              <a:off x="4135284" y="1300391"/>
              <a:ext cx="343601" cy="613557"/>
            </a:xfrm>
            <a:custGeom>
              <a:avLst/>
              <a:gdLst/>
              <a:ahLst/>
              <a:cxnLst/>
              <a:rect l="l" t="t" r="r" b="b"/>
              <a:pathLst>
                <a:path w="8874" h="15846" extrusionOk="0">
                  <a:moveTo>
                    <a:pt x="8873" y="1"/>
                  </a:moveTo>
                  <a:lnTo>
                    <a:pt x="2536" y="8307"/>
                  </a:lnTo>
                  <a:lnTo>
                    <a:pt x="0" y="15845"/>
                  </a:lnTo>
                  <a:lnTo>
                    <a:pt x="6772" y="10075"/>
                  </a:lnTo>
                  <a:lnTo>
                    <a:pt x="8873" y="1"/>
                  </a:lnTo>
                  <a:close/>
                </a:path>
              </a:pathLst>
            </a:custGeom>
            <a:solidFill>
              <a:schemeClr val="accent1"/>
            </a:solidFill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0" name="Google Shape;246;p14">
              <a:extLst>
                <a:ext uri="{FF2B5EF4-FFF2-40B4-BE49-F238E27FC236}">
                  <a16:creationId xmlns:a16="http://schemas.microsoft.com/office/drawing/2014/main" id="{250D79C2-DE67-C453-2E20-DD850F023B05}"/>
                </a:ext>
              </a:extLst>
            </p:cNvPr>
            <p:cNvSpPr/>
            <p:nvPr/>
          </p:nvSpPr>
          <p:spPr>
            <a:xfrm>
              <a:off x="3932508" y="1690457"/>
              <a:ext cx="601902" cy="776297"/>
            </a:xfrm>
            <a:custGeom>
              <a:avLst/>
              <a:gdLst/>
              <a:ahLst/>
              <a:cxnLst/>
              <a:rect l="l" t="t" r="r" b="b"/>
              <a:pathLst>
                <a:path w="15545" h="20049" extrusionOk="0">
                  <a:moveTo>
                    <a:pt x="0" y="20048"/>
                  </a:moveTo>
                  <a:lnTo>
                    <a:pt x="5237" y="5771"/>
                  </a:lnTo>
                  <a:lnTo>
                    <a:pt x="12009" y="1"/>
                  </a:lnTo>
                  <a:lnTo>
                    <a:pt x="15545" y="1"/>
                  </a:lnTo>
                  <a:lnTo>
                    <a:pt x="9774" y="9507"/>
                  </a:lnTo>
                  <a:close/>
                </a:path>
              </a:pathLst>
            </a:custGeom>
            <a:solidFill>
              <a:schemeClr val="dk2"/>
            </a:solidFill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1" name="Google Shape;247;p14">
              <a:extLst>
                <a:ext uri="{FF2B5EF4-FFF2-40B4-BE49-F238E27FC236}">
                  <a16:creationId xmlns:a16="http://schemas.microsoft.com/office/drawing/2014/main" id="{3D1261A4-CF6E-3971-6B01-4C7E30C12310}"/>
                </a:ext>
              </a:extLst>
            </p:cNvPr>
            <p:cNvSpPr/>
            <p:nvPr/>
          </p:nvSpPr>
          <p:spPr>
            <a:xfrm>
              <a:off x="3109747" y="1740831"/>
              <a:ext cx="1025577" cy="725923"/>
            </a:xfrm>
            <a:custGeom>
              <a:avLst/>
              <a:gdLst/>
              <a:ahLst/>
              <a:cxnLst/>
              <a:rect l="l" t="t" r="r" b="b"/>
              <a:pathLst>
                <a:path w="26487" h="18748" extrusionOk="0">
                  <a:moveTo>
                    <a:pt x="1" y="8206"/>
                  </a:moveTo>
                  <a:lnTo>
                    <a:pt x="8340" y="1702"/>
                  </a:lnTo>
                  <a:lnTo>
                    <a:pt x="18447" y="0"/>
                  </a:lnTo>
                  <a:lnTo>
                    <a:pt x="26486" y="4470"/>
                  </a:lnTo>
                  <a:lnTo>
                    <a:pt x="21249" y="18747"/>
                  </a:lnTo>
                  <a:close/>
                </a:path>
              </a:pathLst>
            </a:custGeom>
            <a:solidFill>
              <a:schemeClr val="dk2"/>
            </a:solidFill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2" name="Google Shape;248;p14">
              <a:extLst>
                <a:ext uri="{FF2B5EF4-FFF2-40B4-BE49-F238E27FC236}">
                  <a16:creationId xmlns:a16="http://schemas.microsoft.com/office/drawing/2014/main" id="{FBD0F784-2982-4461-A34F-C11E6DFF0396}"/>
                </a:ext>
              </a:extLst>
            </p:cNvPr>
            <p:cNvSpPr/>
            <p:nvPr/>
          </p:nvSpPr>
          <p:spPr>
            <a:xfrm>
              <a:off x="3622515" y="1492830"/>
              <a:ext cx="219620" cy="281611"/>
            </a:xfrm>
            <a:custGeom>
              <a:avLst/>
              <a:gdLst/>
              <a:ahLst/>
              <a:cxnLst/>
              <a:rect l="l" t="t" r="r" b="b"/>
              <a:pathLst>
                <a:path w="5672" h="7273" extrusionOk="0">
                  <a:moveTo>
                    <a:pt x="1935" y="1"/>
                  </a:moveTo>
                  <a:lnTo>
                    <a:pt x="1" y="7273"/>
                  </a:lnTo>
                  <a:lnTo>
                    <a:pt x="5204" y="6405"/>
                  </a:lnTo>
                  <a:lnTo>
                    <a:pt x="5671" y="3337"/>
                  </a:lnTo>
                  <a:lnTo>
                    <a:pt x="1935" y="1"/>
                  </a:lnTo>
                  <a:close/>
                </a:path>
              </a:pathLst>
            </a:custGeom>
            <a:solidFill>
              <a:schemeClr val="accent1"/>
            </a:solidFill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3" name="Google Shape;249;p14">
              <a:extLst>
                <a:ext uri="{FF2B5EF4-FFF2-40B4-BE49-F238E27FC236}">
                  <a16:creationId xmlns:a16="http://schemas.microsoft.com/office/drawing/2014/main" id="{F99DC2FF-697D-C160-7730-9BDEF4C56EB4}"/>
                </a:ext>
              </a:extLst>
            </p:cNvPr>
            <p:cNvSpPr/>
            <p:nvPr/>
          </p:nvSpPr>
          <p:spPr>
            <a:xfrm>
              <a:off x="4593807" y="759241"/>
              <a:ext cx="262212" cy="400404"/>
            </a:xfrm>
            <a:custGeom>
              <a:avLst/>
              <a:gdLst/>
              <a:ahLst/>
              <a:cxnLst/>
              <a:rect l="l" t="t" r="r" b="b"/>
              <a:pathLst>
                <a:path w="6772" h="10341" extrusionOk="0">
                  <a:moveTo>
                    <a:pt x="1668" y="0"/>
                  </a:moveTo>
                  <a:lnTo>
                    <a:pt x="0" y="10341"/>
                  </a:lnTo>
                  <a:lnTo>
                    <a:pt x="5037" y="4737"/>
                  </a:lnTo>
                  <a:lnTo>
                    <a:pt x="6772" y="267"/>
                  </a:lnTo>
                  <a:lnTo>
                    <a:pt x="1668" y="0"/>
                  </a:lnTo>
                  <a:close/>
                </a:path>
              </a:pathLst>
            </a:custGeom>
            <a:solidFill>
              <a:schemeClr val="dk2"/>
            </a:solidFill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4" name="Google Shape;250;p14">
              <a:extLst>
                <a:ext uri="{FF2B5EF4-FFF2-40B4-BE49-F238E27FC236}">
                  <a16:creationId xmlns:a16="http://schemas.microsoft.com/office/drawing/2014/main" id="{A44EB205-518D-A942-852B-35A8D42E23C2}"/>
                </a:ext>
              </a:extLst>
            </p:cNvPr>
            <p:cNvSpPr/>
            <p:nvPr/>
          </p:nvSpPr>
          <p:spPr>
            <a:xfrm>
              <a:off x="3492068" y="928408"/>
              <a:ext cx="284205" cy="372022"/>
            </a:xfrm>
            <a:custGeom>
              <a:avLst/>
              <a:gdLst/>
              <a:ahLst/>
              <a:cxnLst/>
              <a:rect l="l" t="t" r="r" b="b"/>
              <a:pathLst>
                <a:path w="7340" h="9608" extrusionOk="0">
                  <a:moveTo>
                    <a:pt x="1" y="1"/>
                  </a:moveTo>
                  <a:lnTo>
                    <a:pt x="2869" y="5972"/>
                  </a:lnTo>
                  <a:lnTo>
                    <a:pt x="3770" y="4804"/>
                  </a:lnTo>
                  <a:lnTo>
                    <a:pt x="7339" y="9608"/>
                  </a:lnTo>
                  <a:lnTo>
                    <a:pt x="3970" y="3270"/>
                  </a:lnTo>
                  <a:lnTo>
                    <a:pt x="3203" y="403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5" name="Google Shape;251;p14">
              <a:extLst>
                <a:ext uri="{FF2B5EF4-FFF2-40B4-BE49-F238E27FC236}">
                  <a16:creationId xmlns:a16="http://schemas.microsoft.com/office/drawing/2014/main" id="{4F22C280-A24C-0FB8-8983-8308D8235504}"/>
                </a:ext>
              </a:extLst>
            </p:cNvPr>
            <p:cNvSpPr/>
            <p:nvPr/>
          </p:nvSpPr>
          <p:spPr>
            <a:xfrm>
              <a:off x="2772650" y="2757309"/>
              <a:ext cx="688480" cy="616113"/>
            </a:xfrm>
            <a:custGeom>
              <a:avLst/>
              <a:gdLst/>
              <a:ahLst/>
              <a:cxnLst/>
              <a:rect l="l" t="t" r="r" b="b"/>
              <a:pathLst>
                <a:path w="17781" h="15912" extrusionOk="0">
                  <a:moveTo>
                    <a:pt x="1" y="15912"/>
                  </a:moveTo>
                  <a:lnTo>
                    <a:pt x="4437" y="8240"/>
                  </a:lnTo>
                  <a:lnTo>
                    <a:pt x="17780" y="1"/>
                  </a:lnTo>
                  <a:lnTo>
                    <a:pt x="8774" y="12876"/>
                  </a:lnTo>
                  <a:lnTo>
                    <a:pt x="6772" y="11809"/>
                  </a:lnTo>
                  <a:lnTo>
                    <a:pt x="7039" y="13243"/>
                  </a:lnTo>
                  <a:close/>
                </a:path>
              </a:pathLst>
            </a:custGeom>
            <a:solidFill>
              <a:schemeClr val="dk2"/>
            </a:solidFill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6" name="Google Shape;252;p14">
              <a:extLst>
                <a:ext uri="{FF2B5EF4-FFF2-40B4-BE49-F238E27FC236}">
                  <a16:creationId xmlns:a16="http://schemas.microsoft.com/office/drawing/2014/main" id="{8338E5CC-C158-A302-5058-F46FA75278D4}"/>
                </a:ext>
              </a:extLst>
            </p:cNvPr>
            <p:cNvSpPr/>
            <p:nvPr/>
          </p:nvSpPr>
          <p:spPr>
            <a:xfrm>
              <a:off x="2391645" y="3184816"/>
              <a:ext cx="381044" cy="388826"/>
            </a:xfrm>
            <a:custGeom>
              <a:avLst/>
              <a:gdLst/>
              <a:ahLst/>
              <a:cxnLst/>
              <a:rect l="l" t="t" r="r" b="b"/>
              <a:pathLst>
                <a:path w="9841" h="10042" extrusionOk="0">
                  <a:moveTo>
                    <a:pt x="0" y="1"/>
                  </a:moveTo>
                  <a:lnTo>
                    <a:pt x="9841" y="4871"/>
                  </a:lnTo>
                  <a:lnTo>
                    <a:pt x="9474" y="10041"/>
                  </a:lnTo>
                  <a:close/>
                </a:path>
              </a:pathLst>
            </a:custGeom>
            <a:solidFill>
              <a:schemeClr val="dk2"/>
            </a:solidFill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7" name="Google Shape;253;p14">
              <a:extLst>
                <a:ext uri="{FF2B5EF4-FFF2-40B4-BE49-F238E27FC236}">
                  <a16:creationId xmlns:a16="http://schemas.microsoft.com/office/drawing/2014/main" id="{F5F6B46D-3463-46E9-E7FD-1BF1FAB012FE}"/>
                </a:ext>
              </a:extLst>
            </p:cNvPr>
            <p:cNvSpPr/>
            <p:nvPr/>
          </p:nvSpPr>
          <p:spPr>
            <a:xfrm>
              <a:off x="1714859" y="2203226"/>
              <a:ext cx="237663" cy="552844"/>
            </a:xfrm>
            <a:custGeom>
              <a:avLst/>
              <a:gdLst/>
              <a:ahLst/>
              <a:cxnLst/>
              <a:rect l="l" t="t" r="r" b="b"/>
              <a:pathLst>
                <a:path w="6138" h="14278" extrusionOk="0">
                  <a:moveTo>
                    <a:pt x="6138" y="14277"/>
                  </a:moveTo>
                  <a:lnTo>
                    <a:pt x="1201" y="0"/>
                  </a:lnTo>
                  <a:lnTo>
                    <a:pt x="0" y="12409"/>
                  </a:lnTo>
                  <a:close/>
                </a:path>
              </a:pathLst>
            </a:custGeom>
            <a:solidFill>
              <a:schemeClr val="dk2"/>
            </a:solidFill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8" name="Google Shape;254;p14">
              <a:extLst>
                <a:ext uri="{FF2B5EF4-FFF2-40B4-BE49-F238E27FC236}">
                  <a16:creationId xmlns:a16="http://schemas.microsoft.com/office/drawing/2014/main" id="{47D0B32E-7559-D096-6F25-7840EC5AB134}"/>
                </a:ext>
              </a:extLst>
            </p:cNvPr>
            <p:cNvSpPr/>
            <p:nvPr/>
          </p:nvSpPr>
          <p:spPr>
            <a:xfrm>
              <a:off x="1176263" y="1561287"/>
              <a:ext cx="538634" cy="1122454"/>
            </a:xfrm>
            <a:custGeom>
              <a:avLst/>
              <a:gdLst/>
              <a:ahLst/>
              <a:cxnLst/>
              <a:rect l="l" t="t" r="r" b="b"/>
              <a:pathLst>
                <a:path w="13911" h="28989" extrusionOk="0">
                  <a:moveTo>
                    <a:pt x="5804" y="1"/>
                  </a:moveTo>
                  <a:lnTo>
                    <a:pt x="0" y="8107"/>
                  </a:lnTo>
                  <a:lnTo>
                    <a:pt x="13910" y="28988"/>
                  </a:lnTo>
                  <a:lnTo>
                    <a:pt x="5004" y="9107"/>
                  </a:lnTo>
                  <a:lnTo>
                    <a:pt x="5804" y="1"/>
                  </a:lnTo>
                  <a:close/>
                </a:path>
              </a:pathLst>
            </a:custGeom>
            <a:solidFill>
              <a:schemeClr val="accent1"/>
            </a:solidFill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8116824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4622C2ED-33BC-55B8-2DF2-8E1A22AFC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14</a:t>
            </a:fld>
            <a:endParaRPr lang="en-US" altLang="zh-CN" dirty="0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09F64FE3-BAF3-0638-2104-34F841F8A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The low probability of events happening may result in minimizing their impact </a:t>
            </a:r>
            <a:endParaRPr lang="fr-FR" dirty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E2B0F006-C1E5-2962-99C4-14272C56E8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low probability of events happening may result in minimizing their impact, as risk exposure fluctuates over time. </a:t>
            </a:r>
          </a:p>
          <a:p>
            <a:endParaRPr lang="fr-FR" dirty="0"/>
          </a:p>
          <a:p>
            <a:r>
              <a:rPr lang="en-US" dirty="0"/>
              <a:t>Society as a whole is focused on ensuring a sustained commitment to relatively stable and low prices over the long term. </a:t>
            </a:r>
          </a:p>
          <a:p>
            <a:endParaRPr lang="en-US" dirty="0"/>
          </a:p>
          <a:p>
            <a:r>
              <a:rPr lang="en-US" dirty="0"/>
              <a:t>Fortunately, certain governments in various regions of the world have begun taking steps to complement the price signals unveiled by the market.</a:t>
            </a:r>
            <a:endParaRPr lang="fr-FR" dirty="0"/>
          </a:p>
          <a:p>
            <a:endParaRPr lang="fr-FR" dirty="0"/>
          </a:p>
        </p:txBody>
      </p:sp>
      <p:grpSp>
        <p:nvGrpSpPr>
          <p:cNvPr id="21" name="Google Shape;1346;p58">
            <a:extLst>
              <a:ext uri="{FF2B5EF4-FFF2-40B4-BE49-F238E27FC236}">
                <a16:creationId xmlns:a16="http://schemas.microsoft.com/office/drawing/2014/main" id="{B00B07DB-0E50-75B2-1D3F-95534B170702}"/>
              </a:ext>
            </a:extLst>
          </p:cNvPr>
          <p:cNvGrpSpPr/>
          <p:nvPr/>
        </p:nvGrpSpPr>
        <p:grpSpPr>
          <a:xfrm>
            <a:off x="7997371" y="1557185"/>
            <a:ext cx="5167086" cy="4390695"/>
            <a:chOff x="-3259839" y="1466715"/>
            <a:chExt cx="2709304" cy="2606888"/>
          </a:xfrm>
        </p:grpSpPr>
        <p:sp>
          <p:nvSpPr>
            <p:cNvPr id="22" name="Google Shape;1347;p58">
              <a:extLst>
                <a:ext uri="{FF2B5EF4-FFF2-40B4-BE49-F238E27FC236}">
                  <a16:creationId xmlns:a16="http://schemas.microsoft.com/office/drawing/2014/main" id="{32AE0542-00EF-0E43-A6ED-5AF95FD3A2DA}"/>
                </a:ext>
              </a:extLst>
            </p:cNvPr>
            <p:cNvSpPr/>
            <p:nvPr/>
          </p:nvSpPr>
          <p:spPr>
            <a:xfrm>
              <a:off x="-2096048" y="3125413"/>
              <a:ext cx="802569" cy="688326"/>
            </a:xfrm>
            <a:custGeom>
              <a:avLst/>
              <a:gdLst/>
              <a:ahLst/>
              <a:cxnLst/>
              <a:rect l="l" t="t" r="r" b="b"/>
              <a:pathLst>
                <a:path w="8950" h="7676" extrusionOk="0">
                  <a:moveTo>
                    <a:pt x="5090" y="0"/>
                  </a:moveTo>
                  <a:cubicBezTo>
                    <a:pt x="4149" y="0"/>
                    <a:pt x="3189" y="350"/>
                    <a:pt x="2406" y="1132"/>
                  </a:cubicBezTo>
                  <a:cubicBezTo>
                    <a:pt x="1" y="3538"/>
                    <a:pt x="1705" y="7676"/>
                    <a:pt x="5114" y="7676"/>
                  </a:cubicBezTo>
                  <a:cubicBezTo>
                    <a:pt x="7231" y="7676"/>
                    <a:pt x="8950" y="5957"/>
                    <a:pt x="8950" y="3840"/>
                  </a:cubicBezTo>
                  <a:cubicBezTo>
                    <a:pt x="8950" y="1533"/>
                    <a:pt x="7061" y="0"/>
                    <a:pt x="50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" name="Google Shape;1348;p58">
              <a:extLst>
                <a:ext uri="{FF2B5EF4-FFF2-40B4-BE49-F238E27FC236}">
                  <a16:creationId xmlns:a16="http://schemas.microsoft.com/office/drawing/2014/main" id="{D60652E8-89D0-DED1-0EC2-A6A763211389}"/>
                </a:ext>
              </a:extLst>
            </p:cNvPr>
            <p:cNvSpPr/>
            <p:nvPr/>
          </p:nvSpPr>
          <p:spPr>
            <a:xfrm>
              <a:off x="-2702968" y="1466715"/>
              <a:ext cx="2152433" cy="1137210"/>
            </a:xfrm>
            <a:custGeom>
              <a:avLst/>
              <a:gdLst/>
              <a:ahLst/>
              <a:cxnLst/>
              <a:rect l="l" t="t" r="r" b="b"/>
              <a:pathLst>
                <a:path w="32519" h="17181" extrusionOk="0">
                  <a:moveTo>
                    <a:pt x="3959" y="1"/>
                  </a:moveTo>
                  <a:cubicBezTo>
                    <a:pt x="1974" y="1"/>
                    <a:pt x="1953" y="1695"/>
                    <a:pt x="1953" y="1695"/>
                  </a:cubicBezTo>
                  <a:cubicBezTo>
                    <a:pt x="1953" y="1695"/>
                    <a:pt x="358" y="1970"/>
                    <a:pt x="180" y="3166"/>
                  </a:cubicBezTo>
                  <a:cubicBezTo>
                    <a:pt x="1" y="4348"/>
                    <a:pt x="1004" y="5145"/>
                    <a:pt x="1004" y="5145"/>
                  </a:cubicBezTo>
                  <a:cubicBezTo>
                    <a:pt x="1692" y="5585"/>
                    <a:pt x="2351" y="6094"/>
                    <a:pt x="2943" y="6671"/>
                  </a:cubicBezTo>
                  <a:cubicBezTo>
                    <a:pt x="3175" y="6894"/>
                    <a:pt x="3373" y="6979"/>
                    <a:pt x="3540" y="6979"/>
                  </a:cubicBezTo>
                  <a:cubicBezTo>
                    <a:pt x="3923" y="6979"/>
                    <a:pt x="4140" y="6533"/>
                    <a:pt x="4229" y="6295"/>
                  </a:cubicBezTo>
                  <a:lnTo>
                    <a:pt x="4229" y="6295"/>
                  </a:lnTo>
                  <a:cubicBezTo>
                    <a:pt x="4123" y="6840"/>
                    <a:pt x="4881" y="7166"/>
                    <a:pt x="4881" y="7166"/>
                  </a:cubicBezTo>
                  <a:cubicBezTo>
                    <a:pt x="4881" y="7166"/>
                    <a:pt x="5994" y="7207"/>
                    <a:pt x="6572" y="7881"/>
                  </a:cubicBezTo>
                  <a:cubicBezTo>
                    <a:pt x="6737" y="8074"/>
                    <a:pt x="6925" y="8143"/>
                    <a:pt x="7109" y="8143"/>
                  </a:cubicBezTo>
                  <a:cubicBezTo>
                    <a:pt x="7338" y="8143"/>
                    <a:pt x="7560" y="8037"/>
                    <a:pt x="7726" y="7930"/>
                  </a:cubicBezTo>
                  <a:lnTo>
                    <a:pt x="7726" y="7930"/>
                  </a:lnTo>
                  <a:cubicBezTo>
                    <a:pt x="7518" y="8390"/>
                    <a:pt x="8125" y="9366"/>
                    <a:pt x="8125" y="9366"/>
                  </a:cubicBezTo>
                  <a:cubicBezTo>
                    <a:pt x="8125" y="9366"/>
                    <a:pt x="9266" y="9682"/>
                    <a:pt x="9843" y="10383"/>
                  </a:cubicBezTo>
                  <a:cubicBezTo>
                    <a:pt x="9963" y="10535"/>
                    <a:pt x="10106" y="10595"/>
                    <a:pt x="10256" y="10595"/>
                  </a:cubicBezTo>
                  <a:cubicBezTo>
                    <a:pt x="10542" y="10595"/>
                    <a:pt x="10854" y="10378"/>
                    <a:pt x="11090" y="10168"/>
                  </a:cubicBezTo>
                  <a:lnTo>
                    <a:pt x="11090" y="10168"/>
                  </a:lnTo>
                  <a:cubicBezTo>
                    <a:pt x="10852" y="10759"/>
                    <a:pt x="11191" y="11716"/>
                    <a:pt x="11191" y="11716"/>
                  </a:cubicBezTo>
                  <a:cubicBezTo>
                    <a:pt x="11191" y="11716"/>
                    <a:pt x="11244" y="11696"/>
                    <a:pt x="11336" y="11696"/>
                  </a:cubicBezTo>
                  <a:cubicBezTo>
                    <a:pt x="11563" y="11696"/>
                    <a:pt x="12023" y="11821"/>
                    <a:pt x="12483" y="12692"/>
                  </a:cubicBezTo>
                  <a:cubicBezTo>
                    <a:pt x="12821" y="13340"/>
                    <a:pt x="13705" y="13494"/>
                    <a:pt x="14470" y="13494"/>
                  </a:cubicBezTo>
                  <a:cubicBezTo>
                    <a:pt x="15168" y="13494"/>
                    <a:pt x="15768" y="13366"/>
                    <a:pt x="15768" y="13366"/>
                  </a:cubicBezTo>
                  <a:lnTo>
                    <a:pt x="15768" y="13366"/>
                  </a:lnTo>
                  <a:cubicBezTo>
                    <a:pt x="15768" y="13366"/>
                    <a:pt x="15287" y="14837"/>
                    <a:pt x="19122" y="16266"/>
                  </a:cubicBezTo>
                  <a:cubicBezTo>
                    <a:pt x="20278" y="16691"/>
                    <a:pt x="21119" y="16840"/>
                    <a:pt x="21730" y="16840"/>
                  </a:cubicBezTo>
                  <a:cubicBezTo>
                    <a:pt x="23154" y="16840"/>
                    <a:pt x="23329" y="16033"/>
                    <a:pt x="23329" y="16033"/>
                  </a:cubicBezTo>
                  <a:cubicBezTo>
                    <a:pt x="23531" y="16393"/>
                    <a:pt x="23924" y="16509"/>
                    <a:pt x="24344" y="16509"/>
                  </a:cubicBezTo>
                  <a:cubicBezTo>
                    <a:pt x="25092" y="16509"/>
                    <a:pt x="25927" y="16143"/>
                    <a:pt x="25927" y="16143"/>
                  </a:cubicBezTo>
                  <a:cubicBezTo>
                    <a:pt x="26505" y="16777"/>
                    <a:pt x="26999" y="16994"/>
                    <a:pt x="27404" y="16994"/>
                  </a:cubicBezTo>
                  <a:cubicBezTo>
                    <a:pt x="28282" y="16994"/>
                    <a:pt x="28745" y="15978"/>
                    <a:pt x="28745" y="15978"/>
                  </a:cubicBezTo>
                  <a:cubicBezTo>
                    <a:pt x="28745" y="15978"/>
                    <a:pt x="30029" y="17181"/>
                    <a:pt x="31031" y="17181"/>
                  </a:cubicBezTo>
                  <a:cubicBezTo>
                    <a:pt x="31462" y="17181"/>
                    <a:pt x="31841" y="16958"/>
                    <a:pt x="32044" y="16321"/>
                  </a:cubicBezTo>
                  <a:cubicBezTo>
                    <a:pt x="32519" y="14798"/>
                    <a:pt x="31527" y="14584"/>
                    <a:pt x="30934" y="14584"/>
                  </a:cubicBezTo>
                  <a:cubicBezTo>
                    <a:pt x="30703" y="14584"/>
                    <a:pt x="30532" y="14617"/>
                    <a:pt x="30532" y="14617"/>
                  </a:cubicBezTo>
                  <a:cubicBezTo>
                    <a:pt x="30628" y="13641"/>
                    <a:pt x="29666" y="13476"/>
                    <a:pt x="29666" y="13476"/>
                  </a:cubicBezTo>
                  <a:cubicBezTo>
                    <a:pt x="31480" y="10328"/>
                    <a:pt x="27755" y="9187"/>
                    <a:pt x="27755" y="9187"/>
                  </a:cubicBezTo>
                  <a:cubicBezTo>
                    <a:pt x="27462" y="7375"/>
                    <a:pt x="26277" y="7022"/>
                    <a:pt x="25399" y="7022"/>
                  </a:cubicBezTo>
                  <a:cubicBezTo>
                    <a:pt x="24838" y="7022"/>
                    <a:pt x="24401" y="7166"/>
                    <a:pt x="24401" y="7166"/>
                  </a:cubicBezTo>
                  <a:cubicBezTo>
                    <a:pt x="24607" y="6328"/>
                    <a:pt x="24607" y="5462"/>
                    <a:pt x="24401" y="4623"/>
                  </a:cubicBezTo>
                  <a:cubicBezTo>
                    <a:pt x="24279" y="4105"/>
                    <a:pt x="23902" y="3942"/>
                    <a:pt x="23475" y="3942"/>
                  </a:cubicBezTo>
                  <a:cubicBezTo>
                    <a:pt x="22746" y="3942"/>
                    <a:pt x="21872" y="4417"/>
                    <a:pt x="21872" y="4417"/>
                  </a:cubicBezTo>
                  <a:cubicBezTo>
                    <a:pt x="21872" y="4417"/>
                    <a:pt x="21954" y="1379"/>
                    <a:pt x="19026" y="637"/>
                  </a:cubicBezTo>
                  <a:cubicBezTo>
                    <a:pt x="18670" y="546"/>
                    <a:pt x="18334" y="507"/>
                    <a:pt x="18018" y="507"/>
                  </a:cubicBezTo>
                  <a:cubicBezTo>
                    <a:pt x="15737" y="507"/>
                    <a:pt x="14517" y="2575"/>
                    <a:pt x="14517" y="2575"/>
                  </a:cubicBezTo>
                  <a:cubicBezTo>
                    <a:pt x="14517" y="2575"/>
                    <a:pt x="13857" y="939"/>
                    <a:pt x="11026" y="458"/>
                  </a:cubicBezTo>
                  <a:cubicBezTo>
                    <a:pt x="10715" y="405"/>
                    <a:pt x="10429" y="382"/>
                    <a:pt x="10164" y="382"/>
                  </a:cubicBezTo>
                  <a:cubicBezTo>
                    <a:pt x="8058" y="382"/>
                    <a:pt x="7362" y="1866"/>
                    <a:pt x="7329" y="1940"/>
                  </a:cubicBezTo>
                  <a:lnTo>
                    <a:pt x="7329" y="1940"/>
                  </a:lnTo>
                  <a:cubicBezTo>
                    <a:pt x="7357" y="1875"/>
                    <a:pt x="7808" y="729"/>
                    <a:pt x="4936" y="114"/>
                  </a:cubicBezTo>
                  <a:cubicBezTo>
                    <a:pt x="4566" y="35"/>
                    <a:pt x="4243" y="1"/>
                    <a:pt x="39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" name="Google Shape;1349;p58">
              <a:extLst>
                <a:ext uri="{FF2B5EF4-FFF2-40B4-BE49-F238E27FC236}">
                  <a16:creationId xmlns:a16="http://schemas.microsoft.com/office/drawing/2014/main" id="{416B31E0-1E00-47F7-5CD7-0358601219F3}"/>
                </a:ext>
              </a:extLst>
            </p:cNvPr>
            <p:cNvSpPr/>
            <p:nvPr/>
          </p:nvSpPr>
          <p:spPr>
            <a:xfrm>
              <a:off x="-2914980" y="3855705"/>
              <a:ext cx="472332" cy="180500"/>
            </a:xfrm>
            <a:custGeom>
              <a:avLst/>
              <a:gdLst/>
              <a:ahLst/>
              <a:cxnLst/>
              <a:rect l="l" t="t" r="r" b="b"/>
              <a:pathLst>
                <a:path w="7136" h="2727" extrusionOk="0">
                  <a:moveTo>
                    <a:pt x="1601" y="1"/>
                  </a:moveTo>
                  <a:cubicBezTo>
                    <a:pt x="956" y="1"/>
                    <a:pt x="414" y="603"/>
                    <a:pt x="276" y="973"/>
                  </a:cubicBezTo>
                  <a:cubicBezTo>
                    <a:pt x="152" y="1316"/>
                    <a:pt x="1" y="1866"/>
                    <a:pt x="454" y="2457"/>
                  </a:cubicBezTo>
                  <a:cubicBezTo>
                    <a:pt x="611" y="2652"/>
                    <a:pt x="1044" y="2727"/>
                    <a:pt x="1618" y="2727"/>
                  </a:cubicBezTo>
                  <a:cubicBezTo>
                    <a:pt x="3563" y="2727"/>
                    <a:pt x="7135" y="1866"/>
                    <a:pt x="7135" y="1866"/>
                  </a:cubicBezTo>
                  <a:cubicBezTo>
                    <a:pt x="7085" y="1374"/>
                    <a:pt x="5689" y="1307"/>
                    <a:pt x="4943" y="1307"/>
                  </a:cubicBezTo>
                  <a:cubicBezTo>
                    <a:pt x="4669" y="1307"/>
                    <a:pt x="4482" y="1316"/>
                    <a:pt x="4482" y="1316"/>
                  </a:cubicBezTo>
                  <a:cubicBezTo>
                    <a:pt x="4261" y="789"/>
                    <a:pt x="3873" y="650"/>
                    <a:pt x="3526" y="650"/>
                  </a:cubicBezTo>
                  <a:cubicBezTo>
                    <a:pt x="3140" y="650"/>
                    <a:pt x="2805" y="821"/>
                    <a:pt x="2805" y="821"/>
                  </a:cubicBezTo>
                  <a:cubicBezTo>
                    <a:pt x="2409" y="215"/>
                    <a:pt x="1987" y="1"/>
                    <a:pt x="16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grpSp>
          <p:nvGrpSpPr>
            <p:cNvPr id="25" name="Google Shape;1350;p58">
              <a:extLst>
                <a:ext uri="{FF2B5EF4-FFF2-40B4-BE49-F238E27FC236}">
                  <a16:creationId xmlns:a16="http://schemas.microsoft.com/office/drawing/2014/main" id="{3890170F-2AF7-EB4C-2E9C-9402232A7B2F}"/>
                </a:ext>
              </a:extLst>
            </p:cNvPr>
            <p:cNvGrpSpPr/>
            <p:nvPr/>
          </p:nvGrpSpPr>
          <p:grpSpPr>
            <a:xfrm>
              <a:off x="-2637438" y="1714073"/>
              <a:ext cx="158393" cy="286142"/>
              <a:chOff x="-2637438" y="1714073"/>
              <a:chExt cx="158393" cy="286142"/>
            </a:xfrm>
          </p:grpSpPr>
          <p:sp>
            <p:nvSpPr>
              <p:cNvPr id="232" name="Google Shape;1351;p58">
                <a:extLst>
                  <a:ext uri="{FF2B5EF4-FFF2-40B4-BE49-F238E27FC236}">
                    <a16:creationId xmlns:a16="http://schemas.microsoft.com/office/drawing/2014/main" id="{D13603F2-EF61-1324-992E-ABB7381FDA41}"/>
                  </a:ext>
                </a:extLst>
              </p:cNvPr>
              <p:cNvSpPr/>
              <p:nvPr/>
            </p:nvSpPr>
            <p:spPr>
              <a:xfrm>
                <a:off x="-2637438" y="1714073"/>
                <a:ext cx="158393" cy="125099"/>
              </a:xfrm>
              <a:custGeom>
                <a:avLst/>
                <a:gdLst/>
                <a:ahLst/>
                <a:cxnLst/>
                <a:rect l="l" t="t" r="r" b="b"/>
                <a:pathLst>
                  <a:path w="2393" h="1890" extrusionOk="0">
                    <a:moveTo>
                      <a:pt x="932" y="1"/>
                    </a:moveTo>
                    <a:cubicBezTo>
                      <a:pt x="196" y="1"/>
                      <a:pt x="1" y="501"/>
                      <a:pt x="1" y="501"/>
                    </a:cubicBezTo>
                    <a:lnTo>
                      <a:pt x="1" y="1601"/>
                    </a:lnTo>
                    <a:cubicBezTo>
                      <a:pt x="149" y="1452"/>
                      <a:pt x="421" y="1292"/>
                      <a:pt x="895" y="1292"/>
                    </a:cubicBezTo>
                    <a:cubicBezTo>
                      <a:pt x="947" y="1292"/>
                      <a:pt x="1002" y="1294"/>
                      <a:pt x="1059" y="1298"/>
                    </a:cubicBezTo>
                    <a:cubicBezTo>
                      <a:pt x="1554" y="1326"/>
                      <a:pt x="2021" y="1546"/>
                      <a:pt x="2392" y="1890"/>
                    </a:cubicBezTo>
                    <a:lnTo>
                      <a:pt x="2392" y="762"/>
                    </a:lnTo>
                    <a:cubicBezTo>
                      <a:pt x="2076" y="336"/>
                      <a:pt x="1595" y="61"/>
                      <a:pt x="1073" y="6"/>
                    </a:cubicBezTo>
                    <a:cubicBezTo>
                      <a:pt x="1024" y="2"/>
                      <a:pt x="977" y="1"/>
                      <a:pt x="93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33" name="Google Shape;1352;p58">
                <a:extLst>
                  <a:ext uri="{FF2B5EF4-FFF2-40B4-BE49-F238E27FC236}">
                    <a16:creationId xmlns:a16="http://schemas.microsoft.com/office/drawing/2014/main" id="{4ABECA01-9042-7E81-4E3F-65065B5AB2F7}"/>
                  </a:ext>
                </a:extLst>
              </p:cNvPr>
              <p:cNvSpPr/>
              <p:nvPr/>
            </p:nvSpPr>
            <p:spPr>
              <a:xfrm>
                <a:off x="-2637438" y="1799593"/>
                <a:ext cx="158393" cy="200622"/>
              </a:xfrm>
              <a:custGeom>
                <a:avLst/>
                <a:gdLst/>
                <a:ahLst/>
                <a:cxnLst/>
                <a:rect l="l" t="t" r="r" b="b"/>
                <a:pathLst>
                  <a:path w="2393" h="3031" extrusionOk="0">
                    <a:moveTo>
                      <a:pt x="895" y="0"/>
                    </a:moveTo>
                    <a:cubicBezTo>
                      <a:pt x="421" y="0"/>
                      <a:pt x="149" y="160"/>
                      <a:pt x="1" y="309"/>
                    </a:cubicBezTo>
                    <a:lnTo>
                      <a:pt x="1" y="3031"/>
                    </a:lnTo>
                    <a:lnTo>
                      <a:pt x="2392" y="3031"/>
                    </a:lnTo>
                    <a:lnTo>
                      <a:pt x="2392" y="598"/>
                    </a:lnTo>
                    <a:cubicBezTo>
                      <a:pt x="2021" y="254"/>
                      <a:pt x="1554" y="34"/>
                      <a:pt x="1059" y="6"/>
                    </a:cubicBezTo>
                    <a:cubicBezTo>
                      <a:pt x="1002" y="2"/>
                      <a:pt x="947" y="0"/>
                      <a:pt x="8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26" name="Google Shape;1353;p58">
              <a:extLst>
                <a:ext uri="{FF2B5EF4-FFF2-40B4-BE49-F238E27FC236}">
                  <a16:creationId xmlns:a16="http://schemas.microsoft.com/office/drawing/2014/main" id="{37F5FA97-C4E2-E3FD-E2C3-1F40227ADD51}"/>
                </a:ext>
              </a:extLst>
            </p:cNvPr>
            <p:cNvGrpSpPr/>
            <p:nvPr/>
          </p:nvGrpSpPr>
          <p:grpSpPr>
            <a:xfrm>
              <a:off x="-2380812" y="1848839"/>
              <a:ext cx="152899" cy="370666"/>
              <a:chOff x="-2380812" y="1848839"/>
              <a:chExt cx="152899" cy="370666"/>
            </a:xfrm>
          </p:grpSpPr>
          <p:sp>
            <p:nvSpPr>
              <p:cNvPr id="230" name="Google Shape;1354;p58">
                <a:extLst>
                  <a:ext uri="{FF2B5EF4-FFF2-40B4-BE49-F238E27FC236}">
                    <a16:creationId xmlns:a16="http://schemas.microsoft.com/office/drawing/2014/main" id="{0C4C334B-3709-23C4-90B8-C94F97CBA3BE}"/>
                  </a:ext>
                </a:extLst>
              </p:cNvPr>
              <p:cNvSpPr/>
              <p:nvPr/>
            </p:nvSpPr>
            <p:spPr>
              <a:xfrm>
                <a:off x="-2380812" y="1848839"/>
                <a:ext cx="152899" cy="120466"/>
              </a:xfrm>
              <a:custGeom>
                <a:avLst/>
                <a:gdLst/>
                <a:ahLst/>
                <a:cxnLst/>
                <a:rect l="l" t="t" r="r" b="b"/>
                <a:pathLst>
                  <a:path w="2310" h="1820" extrusionOk="0">
                    <a:moveTo>
                      <a:pt x="917" y="1"/>
                    </a:moveTo>
                    <a:cubicBezTo>
                      <a:pt x="187" y="1"/>
                      <a:pt x="0" y="500"/>
                      <a:pt x="0" y="500"/>
                    </a:cubicBezTo>
                    <a:lnTo>
                      <a:pt x="0" y="1531"/>
                    </a:lnTo>
                    <a:cubicBezTo>
                      <a:pt x="160" y="1395"/>
                      <a:pt x="408" y="1249"/>
                      <a:pt x="851" y="1249"/>
                    </a:cubicBezTo>
                    <a:cubicBezTo>
                      <a:pt x="904" y="1249"/>
                      <a:pt x="959" y="1251"/>
                      <a:pt x="1017" y="1256"/>
                    </a:cubicBezTo>
                    <a:cubicBezTo>
                      <a:pt x="1498" y="1283"/>
                      <a:pt x="1952" y="1489"/>
                      <a:pt x="2310" y="1819"/>
                    </a:cubicBezTo>
                    <a:lnTo>
                      <a:pt x="2310" y="733"/>
                    </a:lnTo>
                    <a:cubicBezTo>
                      <a:pt x="1993" y="321"/>
                      <a:pt x="1540" y="60"/>
                      <a:pt x="1031" y="5"/>
                    </a:cubicBezTo>
                    <a:cubicBezTo>
                      <a:pt x="992" y="2"/>
                      <a:pt x="954" y="1"/>
                      <a:pt x="91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31" name="Google Shape;1355;p58">
                <a:extLst>
                  <a:ext uri="{FF2B5EF4-FFF2-40B4-BE49-F238E27FC236}">
                    <a16:creationId xmlns:a16="http://schemas.microsoft.com/office/drawing/2014/main" id="{3177687B-D48B-A2BB-4872-87F913F4BD36}"/>
                  </a:ext>
                </a:extLst>
              </p:cNvPr>
              <p:cNvSpPr/>
              <p:nvPr/>
            </p:nvSpPr>
            <p:spPr>
              <a:xfrm>
                <a:off x="-2380812" y="1930784"/>
                <a:ext cx="151972" cy="288721"/>
              </a:xfrm>
              <a:custGeom>
                <a:avLst/>
                <a:gdLst/>
                <a:ahLst/>
                <a:cxnLst/>
                <a:rect l="l" t="t" r="r" b="b"/>
                <a:pathLst>
                  <a:path w="2296" h="4362" extrusionOk="0">
                    <a:moveTo>
                      <a:pt x="899" y="1"/>
                    </a:moveTo>
                    <a:cubicBezTo>
                      <a:pt x="423" y="1"/>
                      <a:pt x="153" y="153"/>
                      <a:pt x="0" y="293"/>
                    </a:cubicBezTo>
                    <a:lnTo>
                      <a:pt x="0" y="2918"/>
                    </a:lnTo>
                    <a:lnTo>
                      <a:pt x="2296" y="4362"/>
                    </a:lnTo>
                    <a:lnTo>
                      <a:pt x="2296" y="581"/>
                    </a:lnTo>
                    <a:cubicBezTo>
                      <a:pt x="1952" y="238"/>
                      <a:pt x="1498" y="45"/>
                      <a:pt x="1017" y="4"/>
                    </a:cubicBezTo>
                    <a:cubicBezTo>
                      <a:pt x="976" y="2"/>
                      <a:pt x="937" y="1"/>
                      <a:pt x="89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27" name="Google Shape;1356;p58">
              <a:extLst>
                <a:ext uri="{FF2B5EF4-FFF2-40B4-BE49-F238E27FC236}">
                  <a16:creationId xmlns:a16="http://schemas.microsoft.com/office/drawing/2014/main" id="{FFBDBC31-D1BC-4301-7DBE-0BF6DCF3EB05}"/>
                </a:ext>
              </a:extLst>
            </p:cNvPr>
            <p:cNvGrpSpPr/>
            <p:nvPr/>
          </p:nvGrpSpPr>
          <p:grpSpPr>
            <a:xfrm>
              <a:off x="-2166086" y="1997175"/>
              <a:ext cx="142904" cy="347897"/>
              <a:chOff x="-2166086" y="1997175"/>
              <a:chExt cx="142904" cy="347897"/>
            </a:xfrm>
          </p:grpSpPr>
          <p:sp>
            <p:nvSpPr>
              <p:cNvPr id="228" name="Google Shape;1357;p58">
                <a:extLst>
                  <a:ext uri="{FF2B5EF4-FFF2-40B4-BE49-F238E27FC236}">
                    <a16:creationId xmlns:a16="http://schemas.microsoft.com/office/drawing/2014/main" id="{49F1662B-DF2F-720B-15C5-2427F7C036E8}"/>
                  </a:ext>
                </a:extLst>
              </p:cNvPr>
              <p:cNvSpPr/>
              <p:nvPr/>
            </p:nvSpPr>
            <p:spPr>
              <a:xfrm>
                <a:off x="-2166086" y="1997175"/>
                <a:ext cx="142904" cy="113185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1710" extrusionOk="0">
                    <a:moveTo>
                      <a:pt x="849" y="0"/>
                    </a:moveTo>
                    <a:cubicBezTo>
                      <a:pt x="174" y="0"/>
                      <a:pt x="0" y="458"/>
                      <a:pt x="0" y="458"/>
                    </a:cubicBezTo>
                    <a:lnTo>
                      <a:pt x="0" y="1448"/>
                    </a:lnTo>
                    <a:cubicBezTo>
                      <a:pt x="140" y="1321"/>
                      <a:pt x="398" y="1170"/>
                      <a:pt x="849" y="1170"/>
                    </a:cubicBezTo>
                    <a:cubicBezTo>
                      <a:pt x="886" y="1170"/>
                      <a:pt x="924" y="1171"/>
                      <a:pt x="963" y="1173"/>
                    </a:cubicBezTo>
                    <a:cubicBezTo>
                      <a:pt x="1402" y="1214"/>
                      <a:pt x="1829" y="1407"/>
                      <a:pt x="2159" y="1709"/>
                    </a:cubicBezTo>
                    <a:lnTo>
                      <a:pt x="2159" y="692"/>
                    </a:lnTo>
                    <a:cubicBezTo>
                      <a:pt x="1870" y="307"/>
                      <a:pt x="1444" y="59"/>
                      <a:pt x="963" y="4"/>
                    </a:cubicBezTo>
                    <a:cubicBezTo>
                      <a:pt x="923" y="2"/>
                      <a:pt x="885" y="0"/>
                      <a:pt x="84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29" name="Google Shape;1358;p58">
                <a:extLst>
                  <a:ext uri="{FF2B5EF4-FFF2-40B4-BE49-F238E27FC236}">
                    <a16:creationId xmlns:a16="http://schemas.microsoft.com/office/drawing/2014/main" id="{75D4DBE8-38A5-CBB0-1CD8-9CDD7CA95876}"/>
                  </a:ext>
                </a:extLst>
              </p:cNvPr>
              <p:cNvSpPr/>
              <p:nvPr/>
            </p:nvSpPr>
            <p:spPr>
              <a:xfrm>
                <a:off x="-2166086" y="2074553"/>
                <a:ext cx="142904" cy="270519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4087" extrusionOk="0">
                    <a:moveTo>
                      <a:pt x="839" y="1"/>
                    </a:moveTo>
                    <a:cubicBezTo>
                      <a:pt x="398" y="1"/>
                      <a:pt x="140" y="152"/>
                      <a:pt x="0" y="279"/>
                    </a:cubicBezTo>
                    <a:lnTo>
                      <a:pt x="0" y="2739"/>
                    </a:lnTo>
                    <a:lnTo>
                      <a:pt x="2159" y="4087"/>
                    </a:lnTo>
                    <a:lnTo>
                      <a:pt x="2159" y="540"/>
                    </a:lnTo>
                    <a:cubicBezTo>
                      <a:pt x="1829" y="224"/>
                      <a:pt x="1402" y="45"/>
                      <a:pt x="949" y="4"/>
                    </a:cubicBezTo>
                    <a:cubicBezTo>
                      <a:pt x="911" y="2"/>
                      <a:pt x="874" y="1"/>
                      <a:pt x="83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28" name="Google Shape;1359;p58">
              <a:extLst>
                <a:ext uri="{FF2B5EF4-FFF2-40B4-BE49-F238E27FC236}">
                  <a16:creationId xmlns:a16="http://schemas.microsoft.com/office/drawing/2014/main" id="{C79417B7-0FA3-16B6-343C-F98FDFEBE279}"/>
                </a:ext>
              </a:extLst>
            </p:cNvPr>
            <p:cNvGrpSpPr/>
            <p:nvPr/>
          </p:nvGrpSpPr>
          <p:grpSpPr>
            <a:xfrm>
              <a:off x="-1963208" y="2155439"/>
              <a:ext cx="130196" cy="316125"/>
              <a:chOff x="-1963208" y="2155439"/>
              <a:chExt cx="130196" cy="316125"/>
            </a:xfrm>
          </p:grpSpPr>
          <p:sp>
            <p:nvSpPr>
              <p:cNvPr id="226" name="Google Shape;1360;p58">
                <a:extLst>
                  <a:ext uri="{FF2B5EF4-FFF2-40B4-BE49-F238E27FC236}">
                    <a16:creationId xmlns:a16="http://schemas.microsoft.com/office/drawing/2014/main" id="{6A85256A-2EFD-C46A-92F5-26DF9BCF2FA0}"/>
                  </a:ext>
                </a:extLst>
              </p:cNvPr>
              <p:cNvSpPr/>
              <p:nvPr/>
            </p:nvSpPr>
            <p:spPr>
              <a:xfrm>
                <a:off x="-1963208" y="2155439"/>
                <a:ext cx="130196" cy="102264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545" extrusionOk="0">
                    <a:moveTo>
                      <a:pt x="768" y="1"/>
                    </a:moveTo>
                    <a:cubicBezTo>
                      <a:pt x="160" y="1"/>
                      <a:pt x="1" y="418"/>
                      <a:pt x="1" y="418"/>
                    </a:cubicBezTo>
                    <a:lnTo>
                      <a:pt x="1" y="1311"/>
                    </a:lnTo>
                    <a:cubicBezTo>
                      <a:pt x="196" y="1139"/>
                      <a:pt x="448" y="1053"/>
                      <a:pt x="709" y="1053"/>
                    </a:cubicBezTo>
                    <a:cubicBezTo>
                      <a:pt x="761" y="1053"/>
                      <a:pt x="814" y="1057"/>
                      <a:pt x="867" y="1064"/>
                    </a:cubicBezTo>
                    <a:cubicBezTo>
                      <a:pt x="1265" y="1091"/>
                      <a:pt x="1664" y="1270"/>
                      <a:pt x="1967" y="1545"/>
                    </a:cubicBezTo>
                    <a:lnTo>
                      <a:pt x="1967" y="624"/>
                    </a:lnTo>
                    <a:cubicBezTo>
                      <a:pt x="1705" y="280"/>
                      <a:pt x="1307" y="47"/>
                      <a:pt x="881" y="5"/>
                    </a:cubicBezTo>
                    <a:cubicBezTo>
                      <a:pt x="842" y="2"/>
                      <a:pt x="804" y="1"/>
                      <a:pt x="76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27" name="Google Shape;1361;p58">
                <a:extLst>
                  <a:ext uri="{FF2B5EF4-FFF2-40B4-BE49-F238E27FC236}">
                    <a16:creationId xmlns:a16="http://schemas.microsoft.com/office/drawing/2014/main" id="{D2E12EC5-E927-FF2F-58E4-7A7495A503BB}"/>
                  </a:ext>
                </a:extLst>
              </p:cNvPr>
              <p:cNvSpPr/>
              <p:nvPr/>
            </p:nvSpPr>
            <p:spPr>
              <a:xfrm>
                <a:off x="-1963208" y="2225139"/>
                <a:ext cx="129269" cy="246425"/>
              </a:xfrm>
              <a:custGeom>
                <a:avLst/>
                <a:gdLst/>
                <a:ahLst/>
                <a:cxnLst/>
                <a:rect l="l" t="t" r="r" b="b"/>
                <a:pathLst>
                  <a:path w="1953" h="3723" extrusionOk="0">
                    <a:moveTo>
                      <a:pt x="701" y="0"/>
                    </a:moveTo>
                    <a:cubicBezTo>
                      <a:pt x="448" y="0"/>
                      <a:pt x="196" y="86"/>
                      <a:pt x="1" y="258"/>
                    </a:cubicBezTo>
                    <a:lnTo>
                      <a:pt x="1" y="2485"/>
                    </a:lnTo>
                    <a:lnTo>
                      <a:pt x="1953" y="3722"/>
                    </a:lnTo>
                    <a:lnTo>
                      <a:pt x="1953" y="492"/>
                    </a:lnTo>
                    <a:cubicBezTo>
                      <a:pt x="1650" y="217"/>
                      <a:pt x="1265" y="38"/>
                      <a:pt x="853" y="11"/>
                    </a:cubicBezTo>
                    <a:cubicBezTo>
                      <a:pt x="803" y="4"/>
                      <a:pt x="752" y="0"/>
                      <a:pt x="70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sp>
          <p:nvSpPr>
            <p:cNvPr id="29" name="Google Shape;1362;p58">
              <a:extLst>
                <a:ext uri="{FF2B5EF4-FFF2-40B4-BE49-F238E27FC236}">
                  <a16:creationId xmlns:a16="http://schemas.microsoft.com/office/drawing/2014/main" id="{46F7C392-91BE-08C8-D429-DFE916F2E838}"/>
                </a:ext>
              </a:extLst>
            </p:cNvPr>
            <p:cNvSpPr/>
            <p:nvPr/>
          </p:nvSpPr>
          <p:spPr>
            <a:xfrm>
              <a:off x="-2918621" y="2000153"/>
              <a:ext cx="16481" cy="16481"/>
            </a:xfrm>
            <a:custGeom>
              <a:avLst/>
              <a:gdLst/>
              <a:ahLst/>
              <a:cxnLst/>
              <a:rect l="l" t="t" r="r" b="b"/>
              <a:pathLst>
                <a:path w="249" h="249" extrusionOk="0">
                  <a:moveTo>
                    <a:pt x="125" y="1"/>
                  </a:moveTo>
                  <a:cubicBezTo>
                    <a:pt x="63" y="1"/>
                    <a:pt x="1" y="42"/>
                    <a:pt x="1" y="124"/>
                  </a:cubicBezTo>
                  <a:cubicBezTo>
                    <a:pt x="1" y="207"/>
                    <a:pt x="63" y="248"/>
                    <a:pt x="125" y="248"/>
                  </a:cubicBezTo>
                  <a:cubicBezTo>
                    <a:pt x="186" y="248"/>
                    <a:pt x="248" y="207"/>
                    <a:pt x="248" y="124"/>
                  </a:cubicBezTo>
                  <a:cubicBezTo>
                    <a:pt x="248" y="42"/>
                    <a:pt x="186" y="1"/>
                    <a:pt x="125" y="1"/>
                  </a:cubicBezTo>
                  <a:close/>
                </a:path>
              </a:pathLst>
            </a:custGeom>
            <a:solidFill>
              <a:srgbClr val="CDDAD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" name="Google Shape;1363;p58">
              <a:extLst>
                <a:ext uri="{FF2B5EF4-FFF2-40B4-BE49-F238E27FC236}">
                  <a16:creationId xmlns:a16="http://schemas.microsoft.com/office/drawing/2014/main" id="{94ADB213-06F9-BA71-FE48-F173256358C4}"/>
                </a:ext>
              </a:extLst>
            </p:cNvPr>
            <p:cNvSpPr/>
            <p:nvPr/>
          </p:nvSpPr>
          <p:spPr>
            <a:xfrm>
              <a:off x="-2958600" y="1999690"/>
              <a:ext cx="16878" cy="13768"/>
            </a:xfrm>
            <a:custGeom>
              <a:avLst/>
              <a:gdLst/>
              <a:ahLst/>
              <a:cxnLst/>
              <a:rect l="l" t="t" r="r" b="b"/>
              <a:pathLst>
                <a:path w="255" h="208" extrusionOk="0">
                  <a:moveTo>
                    <a:pt x="125" y="1"/>
                  </a:moveTo>
                  <a:cubicBezTo>
                    <a:pt x="62" y="1"/>
                    <a:pt x="0" y="35"/>
                    <a:pt x="14" y="104"/>
                  </a:cubicBezTo>
                  <a:cubicBezTo>
                    <a:pt x="0" y="173"/>
                    <a:pt x="62" y="207"/>
                    <a:pt x="125" y="207"/>
                  </a:cubicBezTo>
                  <a:cubicBezTo>
                    <a:pt x="189" y="207"/>
                    <a:pt x="254" y="173"/>
                    <a:pt x="247" y="104"/>
                  </a:cubicBezTo>
                  <a:cubicBezTo>
                    <a:pt x="254" y="35"/>
                    <a:pt x="189" y="1"/>
                    <a:pt x="125" y="1"/>
                  </a:cubicBezTo>
                  <a:close/>
                </a:path>
              </a:pathLst>
            </a:custGeom>
            <a:solidFill>
              <a:srgbClr val="CDDAD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" name="Google Shape;1364;p58">
              <a:extLst>
                <a:ext uri="{FF2B5EF4-FFF2-40B4-BE49-F238E27FC236}">
                  <a16:creationId xmlns:a16="http://schemas.microsoft.com/office/drawing/2014/main" id="{98229D2B-6F81-9589-B18D-A1C280F64F4E}"/>
                </a:ext>
              </a:extLst>
            </p:cNvPr>
            <p:cNvSpPr/>
            <p:nvPr/>
          </p:nvSpPr>
          <p:spPr>
            <a:xfrm>
              <a:off x="-2919481" y="2032918"/>
              <a:ext cx="16415" cy="16415"/>
            </a:xfrm>
            <a:custGeom>
              <a:avLst/>
              <a:gdLst/>
              <a:ahLst/>
              <a:cxnLst/>
              <a:rect l="l" t="t" r="r" b="b"/>
              <a:pathLst>
                <a:path w="248" h="248" extrusionOk="0">
                  <a:moveTo>
                    <a:pt x="124" y="1"/>
                  </a:moveTo>
                  <a:cubicBezTo>
                    <a:pt x="55" y="1"/>
                    <a:pt x="0" y="56"/>
                    <a:pt x="0" y="124"/>
                  </a:cubicBezTo>
                  <a:cubicBezTo>
                    <a:pt x="0" y="179"/>
                    <a:pt x="41" y="248"/>
                    <a:pt x="110" y="248"/>
                  </a:cubicBezTo>
                  <a:cubicBezTo>
                    <a:pt x="179" y="248"/>
                    <a:pt x="234" y="193"/>
                    <a:pt x="248" y="124"/>
                  </a:cubicBezTo>
                  <a:cubicBezTo>
                    <a:pt x="248" y="56"/>
                    <a:pt x="193" y="1"/>
                    <a:pt x="124" y="1"/>
                  </a:cubicBezTo>
                  <a:close/>
                </a:path>
              </a:pathLst>
            </a:custGeom>
            <a:solidFill>
              <a:srgbClr val="CDDAD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" name="Google Shape;1365;p58">
              <a:extLst>
                <a:ext uri="{FF2B5EF4-FFF2-40B4-BE49-F238E27FC236}">
                  <a16:creationId xmlns:a16="http://schemas.microsoft.com/office/drawing/2014/main" id="{095D86EF-542C-CF5C-585A-CE1D1A261F0F}"/>
                </a:ext>
              </a:extLst>
            </p:cNvPr>
            <p:cNvSpPr/>
            <p:nvPr/>
          </p:nvSpPr>
          <p:spPr>
            <a:xfrm>
              <a:off x="-2959527" y="2031131"/>
              <a:ext cx="19129" cy="16415"/>
            </a:xfrm>
            <a:custGeom>
              <a:avLst/>
              <a:gdLst/>
              <a:ahLst/>
              <a:cxnLst/>
              <a:rect l="l" t="t" r="r" b="b"/>
              <a:pathLst>
                <a:path w="289" h="248" extrusionOk="0">
                  <a:moveTo>
                    <a:pt x="124" y="0"/>
                  </a:moveTo>
                  <a:cubicBezTo>
                    <a:pt x="55" y="0"/>
                    <a:pt x="0" y="55"/>
                    <a:pt x="0" y="124"/>
                  </a:cubicBezTo>
                  <a:cubicBezTo>
                    <a:pt x="0" y="179"/>
                    <a:pt x="55" y="234"/>
                    <a:pt x="124" y="248"/>
                  </a:cubicBezTo>
                  <a:cubicBezTo>
                    <a:pt x="275" y="248"/>
                    <a:pt x="289" y="0"/>
                    <a:pt x="124" y="0"/>
                  </a:cubicBezTo>
                  <a:close/>
                </a:path>
              </a:pathLst>
            </a:custGeom>
            <a:solidFill>
              <a:srgbClr val="CDDAD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" name="Google Shape;1366;p58">
              <a:extLst>
                <a:ext uri="{FF2B5EF4-FFF2-40B4-BE49-F238E27FC236}">
                  <a16:creationId xmlns:a16="http://schemas.microsoft.com/office/drawing/2014/main" id="{A20D35FA-4459-9A5B-1F22-B6C041EE12F8}"/>
                </a:ext>
              </a:extLst>
            </p:cNvPr>
            <p:cNvSpPr/>
            <p:nvPr/>
          </p:nvSpPr>
          <p:spPr>
            <a:xfrm>
              <a:off x="-2921070" y="2064756"/>
              <a:ext cx="18930" cy="16150"/>
            </a:xfrm>
            <a:custGeom>
              <a:avLst/>
              <a:gdLst/>
              <a:ahLst/>
              <a:cxnLst/>
              <a:rect l="l" t="t" r="r" b="b"/>
              <a:pathLst>
                <a:path w="286" h="244" extrusionOk="0">
                  <a:moveTo>
                    <a:pt x="134" y="1"/>
                  </a:moveTo>
                  <a:cubicBezTo>
                    <a:pt x="65" y="1"/>
                    <a:pt x="10" y="42"/>
                    <a:pt x="10" y="111"/>
                  </a:cubicBezTo>
                  <a:cubicBezTo>
                    <a:pt x="1" y="187"/>
                    <a:pt x="64" y="243"/>
                    <a:pt x="131" y="243"/>
                  </a:cubicBezTo>
                  <a:cubicBezTo>
                    <a:pt x="161" y="243"/>
                    <a:pt x="191" y="232"/>
                    <a:pt x="217" y="207"/>
                  </a:cubicBezTo>
                  <a:cubicBezTo>
                    <a:pt x="285" y="138"/>
                    <a:pt x="244" y="1"/>
                    <a:pt x="134" y="1"/>
                  </a:cubicBezTo>
                  <a:close/>
                </a:path>
              </a:pathLst>
            </a:custGeom>
            <a:solidFill>
              <a:srgbClr val="CDDAD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" name="Google Shape;1367;p58">
              <a:extLst>
                <a:ext uri="{FF2B5EF4-FFF2-40B4-BE49-F238E27FC236}">
                  <a16:creationId xmlns:a16="http://schemas.microsoft.com/office/drawing/2014/main" id="{65DAF2BE-B680-03CD-3E19-3265BFBB5F7F}"/>
                </a:ext>
              </a:extLst>
            </p:cNvPr>
            <p:cNvSpPr/>
            <p:nvPr/>
          </p:nvSpPr>
          <p:spPr>
            <a:xfrm>
              <a:off x="-2961381" y="2062241"/>
              <a:ext cx="17342" cy="16150"/>
            </a:xfrm>
            <a:custGeom>
              <a:avLst/>
              <a:gdLst/>
              <a:ahLst/>
              <a:cxnLst/>
              <a:rect l="l" t="t" r="r" b="b"/>
              <a:pathLst>
                <a:path w="262" h="244" extrusionOk="0">
                  <a:moveTo>
                    <a:pt x="131" y="1"/>
                  </a:moveTo>
                  <a:cubicBezTo>
                    <a:pt x="66" y="1"/>
                    <a:pt x="1" y="46"/>
                    <a:pt x="15" y="135"/>
                  </a:cubicBezTo>
                  <a:cubicBezTo>
                    <a:pt x="15" y="205"/>
                    <a:pt x="72" y="243"/>
                    <a:pt x="130" y="243"/>
                  </a:cubicBezTo>
                  <a:cubicBezTo>
                    <a:pt x="186" y="243"/>
                    <a:pt x="242" y="209"/>
                    <a:pt x="248" y="135"/>
                  </a:cubicBezTo>
                  <a:cubicBezTo>
                    <a:pt x="262" y="46"/>
                    <a:pt x="197" y="1"/>
                    <a:pt x="131" y="1"/>
                  </a:cubicBezTo>
                  <a:close/>
                </a:path>
              </a:pathLst>
            </a:custGeom>
            <a:solidFill>
              <a:srgbClr val="CDDAD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" name="Google Shape;1368;p58">
              <a:extLst>
                <a:ext uri="{FF2B5EF4-FFF2-40B4-BE49-F238E27FC236}">
                  <a16:creationId xmlns:a16="http://schemas.microsoft.com/office/drawing/2014/main" id="{FCB7D94D-5618-83E1-A4BB-2E61179E6484}"/>
                </a:ext>
              </a:extLst>
            </p:cNvPr>
            <p:cNvSpPr/>
            <p:nvPr/>
          </p:nvSpPr>
          <p:spPr>
            <a:xfrm>
              <a:off x="-2922261" y="2096595"/>
              <a:ext cx="16481" cy="16150"/>
            </a:xfrm>
            <a:custGeom>
              <a:avLst/>
              <a:gdLst/>
              <a:ahLst/>
              <a:cxnLst/>
              <a:rect l="l" t="t" r="r" b="b"/>
              <a:pathLst>
                <a:path w="249" h="244" extrusionOk="0">
                  <a:moveTo>
                    <a:pt x="125" y="1"/>
                  </a:moveTo>
                  <a:cubicBezTo>
                    <a:pt x="70" y="1"/>
                    <a:pt x="1" y="56"/>
                    <a:pt x="1" y="125"/>
                  </a:cubicBezTo>
                  <a:cubicBezTo>
                    <a:pt x="1" y="202"/>
                    <a:pt x="65" y="243"/>
                    <a:pt x="129" y="243"/>
                  </a:cubicBezTo>
                  <a:cubicBezTo>
                    <a:pt x="189" y="243"/>
                    <a:pt x="248" y="205"/>
                    <a:pt x="248" y="125"/>
                  </a:cubicBezTo>
                  <a:cubicBezTo>
                    <a:pt x="248" y="56"/>
                    <a:pt x="193" y="1"/>
                    <a:pt x="125" y="1"/>
                  </a:cubicBezTo>
                  <a:close/>
                </a:path>
              </a:pathLst>
            </a:custGeom>
            <a:solidFill>
              <a:srgbClr val="CDDAD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" name="Google Shape;1369;p58">
              <a:extLst>
                <a:ext uri="{FF2B5EF4-FFF2-40B4-BE49-F238E27FC236}">
                  <a16:creationId xmlns:a16="http://schemas.microsoft.com/office/drawing/2014/main" id="{09781733-1B4B-19EE-6378-2D71BFB02965}"/>
                </a:ext>
              </a:extLst>
            </p:cNvPr>
            <p:cNvSpPr/>
            <p:nvPr/>
          </p:nvSpPr>
          <p:spPr>
            <a:xfrm>
              <a:off x="-2962241" y="2095205"/>
              <a:ext cx="16878" cy="16018"/>
            </a:xfrm>
            <a:custGeom>
              <a:avLst/>
              <a:gdLst/>
              <a:ahLst/>
              <a:cxnLst/>
              <a:rect l="l" t="t" r="r" b="b"/>
              <a:pathLst>
                <a:path w="255" h="242" extrusionOk="0">
                  <a:moveTo>
                    <a:pt x="126" y="1"/>
                  </a:moveTo>
                  <a:cubicBezTo>
                    <a:pt x="67" y="1"/>
                    <a:pt x="7" y="39"/>
                    <a:pt x="0" y="118"/>
                  </a:cubicBezTo>
                  <a:cubicBezTo>
                    <a:pt x="0" y="187"/>
                    <a:pt x="55" y="242"/>
                    <a:pt x="124" y="242"/>
                  </a:cubicBezTo>
                  <a:cubicBezTo>
                    <a:pt x="192" y="242"/>
                    <a:pt x="247" y="201"/>
                    <a:pt x="247" y="132"/>
                  </a:cubicBezTo>
                  <a:cubicBezTo>
                    <a:pt x="255" y="46"/>
                    <a:pt x="191" y="1"/>
                    <a:pt x="126" y="1"/>
                  </a:cubicBezTo>
                  <a:close/>
                </a:path>
              </a:pathLst>
            </a:custGeom>
            <a:solidFill>
              <a:srgbClr val="CDDAD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" name="Google Shape;1370;p58">
              <a:extLst>
                <a:ext uri="{FF2B5EF4-FFF2-40B4-BE49-F238E27FC236}">
                  <a16:creationId xmlns:a16="http://schemas.microsoft.com/office/drawing/2014/main" id="{DFEF08DC-205E-E781-2B86-EAD429D33702}"/>
                </a:ext>
              </a:extLst>
            </p:cNvPr>
            <p:cNvSpPr/>
            <p:nvPr/>
          </p:nvSpPr>
          <p:spPr>
            <a:xfrm>
              <a:off x="-2923122" y="2128433"/>
              <a:ext cx="16415" cy="16481"/>
            </a:xfrm>
            <a:custGeom>
              <a:avLst/>
              <a:gdLst/>
              <a:ahLst/>
              <a:cxnLst/>
              <a:rect l="l" t="t" r="r" b="b"/>
              <a:pathLst>
                <a:path w="248" h="249" extrusionOk="0">
                  <a:moveTo>
                    <a:pt x="124" y="1"/>
                  </a:moveTo>
                  <a:cubicBezTo>
                    <a:pt x="55" y="1"/>
                    <a:pt x="0" y="56"/>
                    <a:pt x="0" y="125"/>
                  </a:cubicBezTo>
                  <a:cubicBezTo>
                    <a:pt x="0" y="193"/>
                    <a:pt x="55" y="248"/>
                    <a:pt x="124" y="248"/>
                  </a:cubicBezTo>
                  <a:cubicBezTo>
                    <a:pt x="179" y="248"/>
                    <a:pt x="234" y="193"/>
                    <a:pt x="248" y="125"/>
                  </a:cubicBezTo>
                  <a:cubicBezTo>
                    <a:pt x="248" y="70"/>
                    <a:pt x="193" y="1"/>
                    <a:pt x="124" y="1"/>
                  </a:cubicBezTo>
                  <a:close/>
                </a:path>
              </a:pathLst>
            </a:custGeom>
            <a:solidFill>
              <a:srgbClr val="CDDAD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" name="Google Shape;1371;p58">
              <a:extLst>
                <a:ext uri="{FF2B5EF4-FFF2-40B4-BE49-F238E27FC236}">
                  <a16:creationId xmlns:a16="http://schemas.microsoft.com/office/drawing/2014/main" id="{6C53B430-2102-29E7-7D37-2B6275D2ABAC}"/>
                </a:ext>
              </a:extLst>
            </p:cNvPr>
            <p:cNvSpPr/>
            <p:nvPr/>
          </p:nvSpPr>
          <p:spPr>
            <a:xfrm>
              <a:off x="-2963168" y="2127440"/>
              <a:ext cx="16415" cy="16084"/>
            </a:xfrm>
            <a:custGeom>
              <a:avLst/>
              <a:gdLst/>
              <a:ahLst/>
              <a:cxnLst/>
              <a:rect l="l" t="t" r="r" b="b"/>
              <a:pathLst>
                <a:path w="248" h="243" extrusionOk="0">
                  <a:moveTo>
                    <a:pt x="106" y="0"/>
                  </a:moveTo>
                  <a:cubicBezTo>
                    <a:pt x="55" y="0"/>
                    <a:pt x="0" y="51"/>
                    <a:pt x="0" y="112"/>
                  </a:cubicBezTo>
                  <a:cubicBezTo>
                    <a:pt x="0" y="198"/>
                    <a:pt x="67" y="243"/>
                    <a:pt x="132" y="243"/>
                  </a:cubicBezTo>
                  <a:cubicBezTo>
                    <a:pt x="191" y="243"/>
                    <a:pt x="248" y="205"/>
                    <a:pt x="248" y="126"/>
                  </a:cubicBezTo>
                  <a:cubicBezTo>
                    <a:pt x="248" y="57"/>
                    <a:pt x="193" y="2"/>
                    <a:pt x="124" y="2"/>
                  </a:cubicBezTo>
                  <a:cubicBezTo>
                    <a:pt x="118" y="1"/>
                    <a:pt x="112" y="0"/>
                    <a:pt x="106" y="0"/>
                  </a:cubicBezTo>
                  <a:close/>
                </a:path>
              </a:pathLst>
            </a:custGeom>
            <a:solidFill>
              <a:srgbClr val="CDDAD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grpSp>
          <p:nvGrpSpPr>
            <p:cNvPr id="39" name="Google Shape;1372;p58">
              <a:extLst>
                <a:ext uri="{FF2B5EF4-FFF2-40B4-BE49-F238E27FC236}">
                  <a16:creationId xmlns:a16="http://schemas.microsoft.com/office/drawing/2014/main" id="{C8575561-391B-C278-F69C-017B2D1B37E0}"/>
                </a:ext>
              </a:extLst>
            </p:cNvPr>
            <p:cNvGrpSpPr/>
            <p:nvPr/>
          </p:nvGrpSpPr>
          <p:grpSpPr>
            <a:xfrm>
              <a:off x="-2985011" y="1929196"/>
              <a:ext cx="1333942" cy="687915"/>
              <a:chOff x="-2985011" y="1929196"/>
              <a:chExt cx="1333942" cy="687915"/>
            </a:xfrm>
          </p:grpSpPr>
          <p:grpSp>
            <p:nvGrpSpPr>
              <p:cNvPr id="86" name="Google Shape;1373;p58">
                <a:extLst>
                  <a:ext uri="{FF2B5EF4-FFF2-40B4-BE49-F238E27FC236}">
                    <a16:creationId xmlns:a16="http://schemas.microsoft.com/office/drawing/2014/main" id="{7DB9CE72-C427-A7CE-D109-27039B68AA7B}"/>
                  </a:ext>
                </a:extLst>
              </p:cNvPr>
              <p:cNvGrpSpPr/>
              <p:nvPr/>
            </p:nvGrpSpPr>
            <p:grpSpPr>
              <a:xfrm>
                <a:off x="-2453623" y="2025637"/>
                <a:ext cx="802554" cy="591474"/>
                <a:chOff x="-2453623" y="2025637"/>
                <a:chExt cx="802554" cy="591474"/>
              </a:xfrm>
            </p:grpSpPr>
            <p:sp>
              <p:nvSpPr>
                <p:cNvPr id="100" name="Google Shape;1374;p58">
                  <a:extLst>
                    <a:ext uri="{FF2B5EF4-FFF2-40B4-BE49-F238E27FC236}">
                      <a16:creationId xmlns:a16="http://schemas.microsoft.com/office/drawing/2014/main" id="{548650BF-383E-A2EC-25B6-B8D1FAC86C60}"/>
                    </a:ext>
                  </a:extLst>
                </p:cNvPr>
                <p:cNvSpPr/>
                <p:nvPr/>
              </p:nvSpPr>
              <p:spPr>
                <a:xfrm>
                  <a:off x="-2453623" y="2025637"/>
                  <a:ext cx="802554" cy="5914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25" h="8936" extrusionOk="0">
                      <a:moveTo>
                        <a:pt x="42" y="1"/>
                      </a:moveTo>
                      <a:lnTo>
                        <a:pt x="0" y="3231"/>
                      </a:lnTo>
                      <a:lnTo>
                        <a:pt x="12056" y="8936"/>
                      </a:lnTo>
                      <a:lnTo>
                        <a:pt x="12125" y="6613"/>
                      </a:lnTo>
                      <a:lnTo>
                        <a:pt x="42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grpSp>
              <p:nvGrpSpPr>
                <p:cNvPr id="101" name="Google Shape;1375;p58">
                  <a:extLst>
                    <a:ext uri="{FF2B5EF4-FFF2-40B4-BE49-F238E27FC236}">
                      <a16:creationId xmlns:a16="http://schemas.microsoft.com/office/drawing/2014/main" id="{20B896E2-D0DA-CB81-6129-04DC71AEF629}"/>
                    </a:ext>
                  </a:extLst>
                </p:cNvPr>
                <p:cNvGrpSpPr/>
                <p:nvPr/>
              </p:nvGrpSpPr>
              <p:grpSpPr>
                <a:xfrm>
                  <a:off x="-2435420" y="2080576"/>
                  <a:ext cx="774378" cy="496172"/>
                  <a:chOff x="-2435420" y="2080576"/>
                  <a:chExt cx="774378" cy="496172"/>
                </a:xfrm>
              </p:grpSpPr>
              <p:sp>
                <p:nvSpPr>
                  <p:cNvPr id="102" name="Google Shape;1376;p58">
                    <a:extLst>
                      <a:ext uri="{FF2B5EF4-FFF2-40B4-BE49-F238E27FC236}">
                        <a16:creationId xmlns:a16="http://schemas.microsoft.com/office/drawing/2014/main" id="{ED88C1B4-D4D0-186F-1E80-D414C106AC25}"/>
                      </a:ext>
                    </a:extLst>
                  </p:cNvPr>
                  <p:cNvSpPr/>
                  <p:nvPr/>
                </p:nvSpPr>
                <p:spPr>
                  <a:xfrm>
                    <a:off x="-1675671" y="2466739"/>
                    <a:ext cx="14628" cy="177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1" h="268" extrusionOk="0">
                        <a:moveTo>
                          <a:pt x="78" y="1"/>
                        </a:moveTo>
                        <a:cubicBezTo>
                          <a:pt x="37" y="1"/>
                          <a:pt x="1" y="36"/>
                          <a:pt x="1" y="86"/>
                        </a:cubicBezTo>
                        <a:cubicBezTo>
                          <a:pt x="1" y="155"/>
                          <a:pt x="28" y="224"/>
                          <a:pt x="97" y="251"/>
                        </a:cubicBezTo>
                        <a:cubicBezTo>
                          <a:pt x="112" y="262"/>
                          <a:pt x="128" y="267"/>
                          <a:pt x="144" y="267"/>
                        </a:cubicBezTo>
                        <a:cubicBezTo>
                          <a:pt x="185" y="267"/>
                          <a:pt x="221" y="232"/>
                          <a:pt x="221" y="182"/>
                        </a:cubicBezTo>
                        <a:cubicBezTo>
                          <a:pt x="221" y="114"/>
                          <a:pt x="179" y="59"/>
                          <a:pt x="124" y="17"/>
                        </a:cubicBezTo>
                        <a:cubicBezTo>
                          <a:pt x="109" y="6"/>
                          <a:pt x="93" y="1"/>
                          <a:pt x="78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  <p:sp>
                <p:nvSpPr>
                  <p:cNvPr id="103" name="Google Shape;1377;p58">
                    <a:extLst>
                      <a:ext uri="{FF2B5EF4-FFF2-40B4-BE49-F238E27FC236}">
                        <a16:creationId xmlns:a16="http://schemas.microsoft.com/office/drawing/2014/main" id="{E196940B-24AE-D14D-C89B-60C4F8A63CDE}"/>
                      </a:ext>
                    </a:extLst>
                  </p:cNvPr>
                  <p:cNvSpPr/>
                  <p:nvPr/>
                </p:nvSpPr>
                <p:spPr>
                  <a:xfrm>
                    <a:off x="-1701155" y="2454030"/>
                    <a:ext cx="15555" cy="173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5" h="262" extrusionOk="0">
                        <a:moveTo>
                          <a:pt x="90" y="0"/>
                        </a:moveTo>
                        <a:cubicBezTo>
                          <a:pt x="50" y="0"/>
                          <a:pt x="15" y="32"/>
                          <a:pt x="15" y="72"/>
                        </a:cubicBezTo>
                        <a:cubicBezTo>
                          <a:pt x="1" y="154"/>
                          <a:pt x="42" y="209"/>
                          <a:pt x="111" y="251"/>
                        </a:cubicBezTo>
                        <a:cubicBezTo>
                          <a:pt x="121" y="258"/>
                          <a:pt x="135" y="261"/>
                          <a:pt x="149" y="261"/>
                        </a:cubicBezTo>
                        <a:cubicBezTo>
                          <a:pt x="189" y="261"/>
                          <a:pt x="234" y="233"/>
                          <a:pt x="234" y="182"/>
                        </a:cubicBezTo>
                        <a:cubicBezTo>
                          <a:pt x="234" y="113"/>
                          <a:pt x="193" y="44"/>
                          <a:pt x="138" y="17"/>
                        </a:cubicBezTo>
                        <a:cubicBezTo>
                          <a:pt x="123" y="5"/>
                          <a:pt x="106" y="0"/>
                          <a:pt x="90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  <p:sp>
                <p:nvSpPr>
                  <p:cNvPr id="104" name="Google Shape;1378;p58">
                    <a:extLst>
                      <a:ext uri="{FF2B5EF4-FFF2-40B4-BE49-F238E27FC236}">
                        <a16:creationId xmlns:a16="http://schemas.microsoft.com/office/drawing/2014/main" id="{43065BF0-799A-3ED3-E104-EB7E6DD79235}"/>
                      </a:ext>
                    </a:extLst>
                  </p:cNvPr>
                  <p:cNvSpPr/>
                  <p:nvPr/>
                </p:nvSpPr>
                <p:spPr>
                  <a:xfrm>
                    <a:off x="-1725712" y="2441255"/>
                    <a:ext cx="14628" cy="173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1" h="262" extrusionOk="0">
                        <a:moveTo>
                          <a:pt x="82" y="1"/>
                        </a:moveTo>
                        <a:cubicBezTo>
                          <a:pt x="43" y="1"/>
                          <a:pt x="1" y="33"/>
                          <a:pt x="1" y="72"/>
                        </a:cubicBezTo>
                        <a:cubicBezTo>
                          <a:pt x="1" y="141"/>
                          <a:pt x="42" y="210"/>
                          <a:pt x="97" y="251"/>
                        </a:cubicBezTo>
                        <a:cubicBezTo>
                          <a:pt x="111" y="258"/>
                          <a:pt x="126" y="262"/>
                          <a:pt x="141" y="262"/>
                        </a:cubicBezTo>
                        <a:cubicBezTo>
                          <a:pt x="183" y="262"/>
                          <a:pt x="221" y="233"/>
                          <a:pt x="221" y="182"/>
                        </a:cubicBezTo>
                        <a:cubicBezTo>
                          <a:pt x="221" y="114"/>
                          <a:pt x="193" y="45"/>
                          <a:pt x="124" y="17"/>
                        </a:cubicBezTo>
                        <a:cubicBezTo>
                          <a:pt x="113" y="6"/>
                          <a:pt x="98" y="1"/>
                          <a:pt x="82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  <p:sp>
                <p:nvSpPr>
                  <p:cNvPr id="105" name="Google Shape;1379;p58">
                    <a:extLst>
                      <a:ext uri="{FF2B5EF4-FFF2-40B4-BE49-F238E27FC236}">
                        <a16:creationId xmlns:a16="http://schemas.microsoft.com/office/drawing/2014/main" id="{F1A341AB-BB57-452E-9D4F-9C176417276E}"/>
                      </a:ext>
                    </a:extLst>
                  </p:cNvPr>
                  <p:cNvSpPr/>
                  <p:nvPr/>
                </p:nvSpPr>
                <p:spPr>
                  <a:xfrm>
                    <a:off x="-1750269" y="2428943"/>
                    <a:ext cx="14628" cy="173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1" h="262" extrusionOk="0">
                        <a:moveTo>
                          <a:pt x="79" y="0"/>
                        </a:moveTo>
                        <a:cubicBezTo>
                          <a:pt x="37" y="0"/>
                          <a:pt x="0" y="26"/>
                          <a:pt x="0" y="66"/>
                        </a:cubicBezTo>
                        <a:cubicBezTo>
                          <a:pt x="0" y="135"/>
                          <a:pt x="28" y="217"/>
                          <a:pt x="97" y="245"/>
                        </a:cubicBezTo>
                        <a:cubicBezTo>
                          <a:pt x="112" y="256"/>
                          <a:pt x="129" y="261"/>
                          <a:pt x="145" y="261"/>
                        </a:cubicBezTo>
                        <a:cubicBezTo>
                          <a:pt x="185" y="261"/>
                          <a:pt x="220" y="229"/>
                          <a:pt x="220" y="190"/>
                        </a:cubicBezTo>
                        <a:cubicBezTo>
                          <a:pt x="220" y="107"/>
                          <a:pt x="179" y="52"/>
                          <a:pt x="124" y="11"/>
                        </a:cubicBezTo>
                        <a:cubicBezTo>
                          <a:pt x="109" y="4"/>
                          <a:pt x="94" y="0"/>
                          <a:pt x="79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  <p:sp>
                <p:nvSpPr>
                  <p:cNvPr id="106" name="Google Shape;1380;p58">
                    <a:extLst>
                      <a:ext uri="{FF2B5EF4-FFF2-40B4-BE49-F238E27FC236}">
                        <a16:creationId xmlns:a16="http://schemas.microsoft.com/office/drawing/2014/main" id="{3C83F10F-20EC-1C8C-7B50-7758C989454B}"/>
                      </a:ext>
                    </a:extLst>
                  </p:cNvPr>
                  <p:cNvSpPr/>
                  <p:nvPr/>
                </p:nvSpPr>
                <p:spPr>
                  <a:xfrm>
                    <a:off x="-1774826" y="2415308"/>
                    <a:ext cx="14628" cy="176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1" h="267" extrusionOk="0">
                        <a:moveTo>
                          <a:pt x="80" y="0"/>
                        </a:moveTo>
                        <a:cubicBezTo>
                          <a:pt x="38" y="0"/>
                          <a:pt x="0" y="29"/>
                          <a:pt x="0" y="80"/>
                        </a:cubicBezTo>
                        <a:cubicBezTo>
                          <a:pt x="0" y="148"/>
                          <a:pt x="28" y="217"/>
                          <a:pt x="97" y="258"/>
                        </a:cubicBezTo>
                        <a:cubicBezTo>
                          <a:pt x="106" y="264"/>
                          <a:pt x="117" y="267"/>
                          <a:pt x="128" y="267"/>
                        </a:cubicBezTo>
                        <a:cubicBezTo>
                          <a:pt x="170" y="267"/>
                          <a:pt x="220" y="232"/>
                          <a:pt x="220" y="190"/>
                        </a:cubicBezTo>
                        <a:cubicBezTo>
                          <a:pt x="220" y="121"/>
                          <a:pt x="179" y="52"/>
                          <a:pt x="124" y="11"/>
                        </a:cubicBezTo>
                        <a:cubicBezTo>
                          <a:pt x="110" y="4"/>
                          <a:pt x="95" y="0"/>
                          <a:pt x="80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  <p:sp>
                <p:nvSpPr>
                  <p:cNvPr id="107" name="Google Shape;1381;p58">
                    <a:extLst>
                      <a:ext uri="{FF2B5EF4-FFF2-40B4-BE49-F238E27FC236}">
                        <a16:creationId xmlns:a16="http://schemas.microsoft.com/office/drawing/2014/main" id="{D8CD2365-1E45-FCF5-E87D-92A3F5E513BC}"/>
                      </a:ext>
                    </a:extLst>
                  </p:cNvPr>
                  <p:cNvSpPr/>
                  <p:nvPr/>
                </p:nvSpPr>
                <p:spPr>
                  <a:xfrm>
                    <a:off x="-1800310" y="2402533"/>
                    <a:ext cx="15555" cy="182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5" h="276" extrusionOk="0">
                        <a:moveTo>
                          <a:pt x="92" y="1"/>
                        </a:moveTo>
                        <a:cubicBezTo>
                          <a:pt x="46" y="1"/>
                          <a:pt x="0" y="29"/>
                          <a:pt x="0" y="80"/>
                        </a:cubicBezTo>
                        <a:cubicBezTo>
                          <a:pt x="0" y="149"/>
                          <a:pt x="42" y="218"/>
                          <a:pt x="97" y="259"/>
                        </a:cubicBezTo>
                        <a:cubicBezTo>
                          <a:pt x="112" y="270"/>
                          <a:pt x="128" y="275"/>
                          <a:pt x="144" y="275"/>
                        </a:cubicBezTo>
                        <a:cubicBezTo>
                          <a:pt x="185" y="275"/>
                          <a:pt x="224" y="240"/>
                          <a:pt x="234" y="190"/>
                        </a:cubicBezTo>
                        <a:cubicBezTo>
                          <a:pt x="234" y="121"/>
                          <a:pt x="193" y="53"/>
                          <a:pt x="138" y="11"/>
                        </a:cubicBezTo>
                        <a:cubicBezTo>
                          <a:pt x="124" y="4"/>
                          <a:pt x="108" y="1"/>
                          <a:pt x="92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  <p:sp>
                <p:nvSpPr>
                  <p:cNvPr id="108" name="Google Shape;1382;p58">
                    <a:extLst>
                      <a:ext uri="{FF2B5EF4-FFF2-40B4-BE49-F238E27FC236}">
                        <a16:creationId xmlns:a16="http://schemas.microsoft.com/office/drawing/2014/main" id="{3F594392-89B0-1A81-2A91-B0BDFB039237}"/>
                      </a:ext>
                    </a:extLst>
                  </p:cNvPr>
                  <p:cNvSpPr/>
                  <p:nvPr/>
                </p:nvSpPr>
                <p:spPr>
                  <a:xfrm>
                    <a:off x="-1824867" y="2389427"/>
                    <a:ext cx="15488" cy="185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4" h="281" extrusionOk="0">
                        <a:moveTo>
                          <a:pt x="77" y="0"/>
                        </a:moveTo>
                        <a:cubicBezTo>
                          <a:pt x="36" y="0"/>
                          <a:pt x="0" y="36"/>
                          <a:pt x="0" y="86"/>
                        </a:cubicBezTo>
                        <a:cubicBezTo>
                          <a:pt x="0" y="154"/>
                          <a:pt x="28" y="223"/>
                          <a:pt x="96" y="264"/>
                        </a:cubicBezTo>
                        <a:cubicBezTo>
                          <a:pt x="112" y="276"/>
                          <a:pt x="128" y="281"/>
                          <a:pt x="143" y="281"/>
                        </a:cubicBezTo>
                        <a:cubicBezTo>
                          <a:pt x="184" y="281"/>
                          <a:pt x="220" y="245"/>
                          <a:pt x="220" y="196"/>
                        </a:cubicBezTo>
                        <a:cubicBezTo>
                          <a:pt x="234" y="127"/>
                          <a:pt x="193" y="58"/>
                          <a:pt x="124" y="17"/>
                        </a:cubicBezTo>
                        <a:cubicBezTo>
                          <a:pt x="109" y="6"/>
                          <a:pt x="93" y="0"/>
                          <a:pt x="77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  <p:sp>
                <p:nvSpPr>
                  <p:cNvPr id="109" name="Google Shape;1383;p58">
                    <a:extLst>
                      <a:ext uri="{FF2B5EF4-FFF2-40B4-BE49-F238E27FC236}">
                        <a16:creationId xmlns:a16="http://schemas.microsoft.com/office/drawing/2014/main" id="{530951FE-8A25-46DC-EE8B-8EF07DD425C2}"/>
                      </a:ext>
                    </a:extLst>
                  </p:cNvPr>
                  <p:cNvSpPr/>
                  <p:nvPr/>
                </p:nvSpPr>
                <p:spPr>
                  <a:xfrm>
                    <a:off x="-1850351" y="2376718"/>
                    <a:ext cx="15555" cy="182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5" h="275" extrusionOk="0">
                        <a:moveTo>
                          <a:pt x="91" y="0"/>
                        </a:moveTo>
                        <a:cubicBezTo>
                          <a:pt x="50" y="0"/>
                          <a:pt x="14" y="35"/>
                          <a:pt x="14" y="85"/>
                        </a:cubicBezTo>
                        <a:cubicBezTo>
                          <a:pt x="0" y="154"/>
                          <a:pt x="42" y="223"/>
                          <a:pt x="110" y="264"/>
                        </a:cubicBezTo>
                        <a:cubicBezTo>
                          <a:pt x="125" y="271"/>
                          <a:pt x="140" y="274"/>
                          <a:pt x="154" y="274"/>
                        </a:cubicBezTo>
                        <a:cubicBezTo>
                          <a:pt x="196" y="274"/>
                          <a:pt x="234" y="246"/>
                          <a:pt x="234" y="195"/>
                        </a:cubicBezTo>
                        <a:cubicBezTo>
                          <a:pt x="234" y="113"/>
                          <a:pt x="207" y="44"/>
                          <a:pt x="138" y="16"/>
                        </a:cubicBezTo>
                        <a:cubicBezTo>
                          <a:pt x="123" y="5"/>
                          <a:pt x="107" y="0"/>
                          <a:pt x="91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  <p:sp>
                <p:nvSpPr>
                  <p:cNvPr id="110" name="Google Shape;1384;p58">
                    <a:extLst>
                      <a:ext uri="{FF2B5EF4-FFF2-40B4-BE49-F238E27FC236}">
                        <a16:creationId xmlns:a16="http://schemas.microsoft.com/office/drawing/2014/main" id="{CC0439FC-0442-3DFB-BBEC-D110469406F7}"/>
                      </a:ext>
                    </a:extLst>
                  </p:cNvPr>
                  <p:cNvSpPr/>
                  <p:nvPr/>
                </p:nvSpPr>
                <p:spPr>
                  <a:xfrm>
                    <a:off x="-1874908" y="2363943"/>
                    <a:ext cx="15488" cy="185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4" h="281" extrusionOk="0">
                        <a:moveTo>
                          <a:pt x="89" y="1"/>
                        </a:moveTo>
                        <a:cubicBezTo>
                          <a:pt x="45" y="1"/>
                          <a:pt x="4" y="36"/>
                          <a:pt x="14" y="86"/>
                        </a:cubicBezTo>
                        <a:cubicBezTo>
                          <a:pt x="0" y="154"/>
                          <a:pt x="41" y="223"/>
                          <a:pt x="110" y="264"/>
                        </a:cubicBezTo>
                        <a:cubicBezTo>
                          <a:pt x="122" y="276"/>
                          <a:pt x="136" y="281"/>
                          <a:pt x="151" y="281"/>
                        </a:cubicBezTo>
                        <a:cubicBezTo>
                          <a:pt x="191" y="281"/>
                          <a:pt x="234" y="246"/>
                          <a:pt x="234" y="196"/>
                        </a:cubicBezTo>
                        <a:cubicBezTo>
                          <a:pt x="234" y="127"/>
                          <a:pt x="193" y="45"/>
                          <a:pt x="138" y="17"/>
                        </a:cubicBezTo>
                        <a:cubicBezTo>
                          <a:pt x="123" y="6"/>
                          <a:pt x="105" y="1"/>
                          <a:pt x="89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  <p:sp>
                <p:nvSpPr>
                  <p:cNvPr id="111" name="Google Shape;1385;p58">
                    <a:extLst>
                      <a:ext uri="{FF2B5EF4-FFF2-40B4-BE49-F238E27FC236}">
                        <a16:creationId xmlns:a16="http://schemas.microsoft.com/office/drawing/2014/main" id="{2C4715DE-EAB6-5771-18DA-6EC6E64A8AD0}"/>
                      </a:ext>
                    </a:extLst>
                  </p:cNvPr>
                  <p:cNvSpPr/>
                  <p:nvPr/>
                </p:nvSpPr>
                <p:spPr>
                  <a:xfrm>
                    <a:off x="-1899465" y="2350837"/>
                    <a:ext cx="15488" cy="189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4" h="287" extrusionOk="0">
                        <a:moveTo>
                          <a:pt x="87" y="0"/>
                        </a:moveTo>
                        <a:cubicBezTo>
                          <a:pt x="43" y="0"/>
                          <a:pt x="0" y="37"/>
                          <a:pt x="0" y="91"/>
                        </a:cubicBezTo>
                        <a:cubicBezTo>
                          <a:pt x="0" y="160"/>
                          <a:pt x="28" y="229"/>
                          <a:pt x="96" y="270"/>
                        </a:cubicBezTo>
                        <a:cubicBezTo>
                          <a:pt x="111" y="281"/>
                          <a:pt x="128" y="286"/>
                          <a:pt x="143" y="286"/>
                        </a:cubicBezTo>
                        <a:cubicBezTo>
                          <a:pt x="184" y="286"/>
                          <a:pt x="220" y="251"/>
                          <a:pt x="220" y="201"/>
                        </a:cubicBezTo>
                        <a:cubicBezTo>
                          <a:pt x="234" y="119"/>
                          <a:pt x="192" y="50"/>
                          <a:pt x="124" y="9"/>
                        </a:cubicBezTo>
                        <a:cubicBezTo>
                          <a:pt x="112" y="3"/>
                          <a:pt x="100" y="0"/>
                          <a:pt x="87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  <p:sp>
                <p:nvSpPr>
                  <p:cNvPr id="112" name="Google Shape;1386;p58">
                    <a:extLst>
                      <a:ext uri="{FF2B5EF4-FFF2-40B4-BE49-F238E27FC236}">
                        <a16:creationId xmlns:a16="http://schemas.microsoft.com/office/drawing/2014/main" id="{CD2849C5-176B-1146-608F-EE7E2BAE2174}"/>
                      </a:ext>
                    </a:extLst>
                  </p:cNvPr>
                  <p:cNvSpPr/>
                  <p:nvPr/>
                </p:nvSpPr>
                <p:spPr>
                  <a:xfrm>
                    <a:off x="-1924949" y="2338062"/>
                    <a:ext cx="15488" cy="185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4" h="280" extrusionOk="0">
                        <a:moveTo>
                          <a:pt x="101" y="1"/>
                        </a:moveTo>
                        <a:cubicBezTo>
                          <a:pt x="56" y="1"/>
                          <a:pt x="14" y="38"/>
                          <a:pt x="14" y="92"/>
                        </a:cubicBezTo>
                        <a:cubicBezTo>
                          <a:pt x="0" y="161"/>
                          <a:pt x="41" y="229"/>
                          <a:pt x="110" y="271"/>
                        </a:cubicBezTo>
                        <a:cubicBezTo>
                          <a:pt x="122" y="277"/>
                          <a:pt x="135" y="279"/>
                          <a:pt x="147" y="279"/>
                        </a:cubicBezTo>
                        <a:cubicBezTo>
                          <a:pt x="192" y="279"/>
                          <a:pt x="234" y="245"/>
                          <a:pt x="234" y="202"/>
                        </a:cubicBezTo>
                        <a:cubicBezTo>
                          <a:pt x="234" y="119"/>
                          <a:pt x="206" y="51"/>
                          <a:pt x="138" y="9"/>
                        </a:cubicBezTo>
                        <a:cubicBezTo>
                          <a:pt x="126" y="3"/>
                          <a:pt x="113" y="1"/>
                          <a:pt x="101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  <p:sp>
                <p:nvSpPr>
                  <p:cNvPr id="113" name="Google Shape;1387;p58">
                    <a:extLst>
                      <a:ext uri="{FF2B5EF4-FFF2-40B4-BE49-F238E27FC236}">
                        <a16:creationId xmlns:a16="http://schemas.microsoft.com/office/drawing/2014/main" id="{D1A78EDB-36E2-9B5D-E518-2DFA84CA90D6}"/>
                      </a:ext>
                    </a:extLst>
                  </p:cNvPr>
                  <p:cNvSpPr/>
                  <p:nvPr/>
                </p:nvSpPr>
                <p:spPr>
                  <a:xfrm>
                    <a:off x="-1949572" y="2325353"/>
                    <a:ext cx="16481" cy="184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9" h="279" extrusionOk="0">
                        <a:moveTo>
                          <a:pt x="101" y="0"/>
                        </a:moveTo>
                        <a:cubicBezTo>
                          <a:pt x="57" y="0"/>
                          <a:pt x="15" y="35"/>
                          <a:pt x="15" y="78"/>
                        </a:cubicBezTo>
                        <a:cubicBezTo>
                          <a:pt x="1" y="160"/>
                          <a:pt x="42" y="229"/>
                          <a:pt x="111" y="270"/>
                        </a:cubicBezTo>
                        <a:cubicBezTo>
                          <a:pt x="123" y="276"/>
                          <a:pt x="136" y="279"/>
                          <a:pt x="148" y="279"/>
                        </a:cubicBezTo>
                        <a:cubicBezTo>
                          <a:pt x="193" y="279"/>
                          <a:pt x="235" y="244"/>
                          <a:pt x="235" y="201"/>
                        </a:cubicBezTo>
                        <a:cubicBezTo>
                          <a:pt x="248" y="119"/>
                          <a:pt x="207" y="50"/>
                          <a:pt x="138" y="9"/>
                        </a:cubicBezTo>
                        <a:cubicBezTo>
                          <a:pt x="126" y="3"/>
                          <a:pt x="114" y="0"/>
                          <a:pt x="101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  <p:sp>
                <p:nvSpPr>
                  <p:cNvPr id="114" name="Google Shape;1388;p58">
                    <a:extLst>
                      <a:ext uri="{FF2B5EF4-FFF2-40B4-BE49-F238E27FC236}">
                        <a16:creationId xmlns:a16="http://schemas.microsoft.com/office/drawing/2014/main" id="{036AC9DA-9C7D-68AE-0449-6A7F6F54677B}"/>
                      </a:ext>
                    </a:extLst>
                  </p:cNvPr>
                  <p:cNvSpPr/>
                  <p:nvPr/>
                </p:nvSpPr>
                <p:spPr>
                  <a:xfrm>
                    <a:off x="-1974130" y="2312115"/>
                    <a:ext cx="15555" cy="193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5" h="293" extrusionOk="0">
                        <a:moveTo>
                          <a:pt x="83" y="0"/>
                        </a:moveTo>
                        <a:cubicBezTo>
                          <a:pt x="37" y="0"/>
                          <a:pt x="1" y="35"/>
                          <a:pt x="1" y="85"/>
                        </a:cubicBezTo>
                        <a:cubicBezTo>
                          <a:pt x="1" y="168"/>
                          <a:pt x="28" y="236"/>
                          <a:pt x="97" y="278"/>
                        </a:cubicBezTo>
                        <a:cubicBezTo>
                          <a:pt x="110" y="288"/>
                          <a:pt x="126" y="292"/>
                          <a:pt x="140" y="292"/>
                        </a:cubicBezTo>
                        <a:cubicBezTo>
                          <a:pt x="187" y="292"/>
                          <a:pt x="231" y="250"/>
                          <a:pt x="221" y="209"/>
                        </a:cubicBezTo>
                        <a:cubicBezTo>
                          <a:pt x="235" y="126"/>
                          <a:pt x="193" y="58"/>
                          <a:pt x="138" y="16"/>
                        </a:cubicBezTo>
                        <a:cubicBezTo>
                          <a:pt x="119" y="5"/>
                          <a:pt x="100" y="0"/>
                          <a:pt x="83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  <p:sp>
                <p:nvSpPr>
                  <p:cNvPr id="115" name="Google Shape;1389;p58">
                    <a:extLst>
                      <a:ext uri="{FF2B5EF4-FFF2-40B4-BE49-F238E27FC236}">
                        <a16:creationId xmlns:a16="http://schemas.microsoft.com/office/drawing/2014/main" id="{86FF1EA3-46E9-97FF-7D9D-7694E4D56D67}"/>
                      </a:ext>
                    </a:extLst>
                  </p:cNvPr>
                  <p:cNvSpPr/>
                  <p:nvPr/>
                </p:nvSpPr>
                <p:spPr>
                  <a:xfrm>
                    <a:off x="-1998687" y="2299340"/>
                    <a:ext cx="15555" cy="189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5" h="287" extrusionOk="0">
                        <a:moveTo>
                          <a:pt x="78" y="1"/>
                        </a:moveTo>
                        <a:cubicBezTo>
                          <a:pt x="37" y="1"/>
                          <a:pt x="1" y="36"/>
                          <a:pt x="1" y="86"/>
                        </a:cubicBezTo>
                        <a:cubicBezTo>
                          <a:pt x="1" y="168"/>
                          <a:pt x="28" y="237"/>
                          <a:pt x="97" y="278"/>
                        </a:cubicBezTo>
                        <a:cubicBezTo>
                          <a:pt x="109" y="284"/>
                          <a:pt x="121" y="287"/>
                          <a:pt x="133" y="287"/>
                        </a:cubicBezTo>
                        <a:cubicBezTo>
                          <a:pt x="178" y="287"/>
                          <a:pt x="221" y="250"/>
                          <a:pt x="221" y="196"/>
                        </a:cubicBezTo>
                        <a:cubicBezTo>
                          <a:pt x="234" y="127"/>
                          <a:pt x="193" y="58"/>
                          <a:pt x="124" y="17"/>
                        </a:cubicBezTo>
                        <a:cubicBezTo>
                          <a:pt x="109" y="6"/>
                          <a:pt x="93" y="1"/>
                          <a:pt x="78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  <p:sp>
                <p:nvSpPr>
                  <p:cNvPr id="116" name="Google Shape;1390;p58">
                    <a:extLst>
                      <a:ext uri="{FF2B5EF4-FFF2-40B4-BE49-F238E27FC236}">
                        <a16:creationId xmlns:a16="http://schemas.microsoft.com/office/drawing/2014/main" id="{7DEC5B3E-C5F8-0320-3235-A56DC4151151}"/>
                      </a:ext>
                    </a:extLst>
                  </p:cNvPr>
                  <p:cNvSpPr/>
                  <p:nvPr/>
                </p:nvSpPr>
                <p:spPr>
                  <a:xfrm>
                    <a:off x="-2024171" y="2286631"/>
                    <a:ext cx="15555" cy="19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5" h="289" extrusionOk="0">
                        <a:moveTo>
                          <a:pt x="91" y="0"/>
                        </a:moveTo>
                        <a:cubicBezTo>
                          <a:pt x="51" y="0"/>
                          <a:pt x="15" y="35"/>
                          <a:pt x="15" y="85"/>
                        </a:cubicBezTo>
                        <a:cubicBezTo>
                          <a:pt x="1" y="168"/>
                          <a:pt x="42" y="237"/>
                          <a:pt x="111" y="278"/>
                        </a:cubicBezTo>
                        <a:cubicBezTo>
                          <a:pt x="124" y="285"/>
                          <a:pt x="138" y="288"/>
                          <a:pt x="151" y="288"/>
                        </a:cubicBezTo>
                        <a:cubicBezTo>
                          <a:pt x="191" y="288"/>
                          <a:pt x="224" y="257"/>
                          <a:pt x="234" y="195"/>
                        </a:cubicBezTo>
                        <a:cubicBezTo>
                          <a:pt x="234" y="127"/>
                          <a:pt x="207" y="58"/>
                          <a:pt x="138" y="17"/>
                        </a:cubicBezTo>
                        <a:cubicBezTo>
                          <a:pt x="123" y="5"/>
                          <a:pt x="107" y="0"/>
                          <a:pt x="91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  <p:sp>
                <p:nvSpPr>
                  <p:cNvPr id="117" name="Google Shape;1391;p58">
                    <a:extLst>
                      <a:ext uri="{FF2B5EF4-FFF2-40B4-BE49-F238E27FC236}">
                        <a16:creationId xmlns:a16="http://schemas.microsoft.com/office/drawing/2014/main" id="{9ABF7D4C-8254-2803-4B82-FE02EA5FEC63}"/>
                      </a:ext>
                    </a:extLst>
                  </p:cNvPr>
                  <p:cNvSpPr/>
                  <p:nvPr/>
                </p:nvSpPr>
                <p:spPr>
                  <a:xfrm>
                    <a:off x="-2048728" y="2273856"/>
                    <a:ext cx="15555" cy="189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5" h="287" extrusionOk="0">
                        <a:moveTo>
                          <a:pt x="85" y="1"/>
                        </a:moveTo>
                        <a:cubicBezTo>
                          <a:pt x="43" y="1"/>
                          <a:pt x="14" y="36"/>
                          <a:pt x="14" y="86"/>
                        </a:cubicBezTo>
                        <a:cubicBezTo>
                          <a:pt x="1" y="168"/>
                          <a:pt x="42" y="237"/>
                          <a:pt x="97" y="278"/>
                        </a:cubicBezTo>
                        <a:cubicBezTo>
                          <a:pt x="112" y="284"/>
                          <a:pt x="126" y="287"/>
                          <a:pt x="140" y="287"/>
                        </a:cubicBezTo>
                        <a:cubicBezTo>
                          <a:pt x="192" y="287"/>
                          <a:pt x="234" y="250"/>
                          <a:pt x="234" y="196"/>
                        </a:cubicBezTo>
                        <a:cubicBezTo>
                          <a:pt x="234" y="127"/>
                          <a:pt x="193" y="45"/>
                          <a:pt x="138" y="17"/>
                        </a:cubicBezTo>
                        <a:cubicBezTo>
                          <a:pt x="119" y="6"/>
                          <a:pt x="101" y="1"/>
                          <a:pt x="85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  <p:sp>
                <p:nvSpPr>
                  <p:cNvPr id="118" name="Google Shape;1392;p58">
                    <a:extLst>
                      <a:ext uri="{FF2B5EF4-FFF2-40B4-BE49-F238E27FC236}">
                        <a16:creationId xmlns:a16="http://schemas.microsoft.com/office/drawing/2014/main" id="{73A7A7A5-9E27-5625-CC0C-C99B97EA7814}"/>
                      </a:ext>
                    </a:extLst>
                  </p:cNvPr>
                  <p:cNvSpPr/>
                  <p:nvPr/>
                </p:nvSpPr>
                <p:spPr>
                  <a:xfrm>
                    <a:off x="-2073285" y="2260750"/>
                    <a:ext cx="15555" cy="195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5" h="295" extrusionOk="0">
                        <a:moveTo>
                          <a:pt x="89" y="0"/>
                        </a:moveTo>
                        <a:cubicBezTo>
                          <a:pt x="48" y="0"/>
                          <a:pt x="11" y="37"/>
                          <a:pt x="0" y="91"/>
                        </a:cubicBezTo>
                        <a:cubicBezTo>
                          <a:pt x="0" y="160"/>
                          <a:pt x="28" y="243"/>
                          <a:pt x="97" y="284"/>
                        </a:cubicBezTo>
                        <a:cubicBezTo>
                          <a:pt x="114" y="291"/>
                          <a:pt x="130" y="294"/>
                          <a:pt x="145" y="294"/>
                        </a:cubicBezTo>
                        <a:cubicBezTo>
                          <a:pt x="189" y="294"/>
                          <a:pt x="220" y="263"/>
                          <a:pt x="220" y="201"/>
                        </a:cubicBezTo>
                        <a:cubicBezTo>
                          <a:pt x="234" y="133"/>
                          <a:pt x="193" y="50"/>
                          <a:pt x="124" y="9"/>
                        </a:cubicBezTo>
                        <a:cubicBezTo>
                          <a:pt x="112" y="3"/>
                          <a:pt x="101" y="0"/>
                          <a:pt x="89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  <p:sp>
                <p:nvSpPr>
                  <p:cNvPr id="119" name="Google Shape;1393;p58">
                    <a:extLst>
                      <a:ext uri="{FF2B5EF4-FFF2-40B4-BE49-F238E27FC236}">
                        <a16:creationId xmlns:a16="http://schemas.microsoft.com/office/drawing/2014/main" id="{C75F2C89-43A6-6C9E-C5CA-D63DEB7DB27C}"/>
                      </a:ext>
                    </a:extLst>
                  </p:cNvPr>
                  <p:cNvSpPr/>
                  <p:nvPr/>
                </p:nvSpPr>
                <p:spPr>
                  <a:xfrm>
                    <a:off x="-2098769" y="2247909"/>
                    <a:ext cx="15555" cy="195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5" h="296" extrusionOk="0">
                        <a:moveTo>
                          <a:pt x="97" y="0"/>
                        </a:moveTo>
                        <a:cubicBezTo>
                          <a:pt x="58" y="0"/>
                          <a:pt x="25" y="31"/>
                          <a:pt x="14" y="93"/>
                        </a:cubicBezTo>
                        <a:cubicBezTo>
                          <a:pt x="1" y="162"/>
                          <a:pt x="42" y="244"/>
                          <a:pt x="111" y="285"/>
                        </a:cubicBezTo>
                        <a:cubicBezTo>
                          <a:pt x="124" y="292"/>
                          <a:pt x="138" y="296"/>
                          <a:pt x="151" y="296"/>
                        </a:cubicBezTo>
                        <a:cubicBezTo>
                          <a:pt x="190" y="296"/>
                          <a:pt x="224" y="265"/>
                          <a:pt x="234" y="203"/>
                        </a:cubicBezTo>
                        <a:cubicBezTo>
                          <a:pt x="234" y="134"/>
                          <a:pt x="207" y="52"/>
                          <a:pt x="138" y="10"/>
                        </a:cubicBezTo>
                        <a:cubicBezTo>
                          <a:pt x="124" y="4"/>
                          <a:pt x="111" y="0"/>
                          <a:pt x="97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  <p:sp>
                <p:nvSpPr>
                  <p:cNvPr id="120" name="Google Shape;1394;p58">
                    <a:extLst>
                      <a:ext uri="{FF2B5EF4-FFF2-40B4-BE49-F238E27FC236}">
                        <a16:creationId xmlns:a16="http://schemas.microsoft.com/office/drawing/2014/main" id="{26B60A05-451D-3C4C-2279-66FABC122FC3}"/>
                      </a:ext>
                    </a:extLst>
                  </p:cNvPr>
                  <p:cNvSpPr/>
                  <p:nvPr/>
                </p:nvSpPr>
                <p:spPr>
                  <a:xfrm>
                    <a:off x="-2123326" y="2235134"/>
                    <a:ext cx="15555" cy="196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5" h="297" extrusionOk="0">
                        <a:moveTo>
                          <a:pt x="90" y="1"/>
                        </a:moveTo>
                        <a:cubicBezTo>
                          <a:pt x="45" y="1"/>
                          <a:pt x="14" y="32"/>
                          <a:pt x="14" y="93"/>
                        </a:cubicBezTo>
                        <a:cubicBezTo>
                          <a:pt x="0" y="162"/>
                          <a:pt x="42" y="245"/>
                          <a:pt x="110" y="286"/>
                        </a:cubicBezTo>
                        <a:cubicBezTo>
                          <a:pt x="124" y="293"/>
                          <a:pt x="138" y="296"/>
                          <a:pt x="151" y="296"/>
                        </a:cubicBezTo>
                        <a:cubicBezTo>
                          <a:pt x="190" y="296"/>
                          <a:pt x="224" y="265"/>
                          <a:pt x="234" y="203"/>
                        </a:cubicBezTo>
                        <a:cubicBezTo>
                          <a:pt x="234" y="121"/>
                          <a:pt x="207" y="52"/>
                          <a:pt x="138" y="11"/>
                        </a:cubicBezTo>
                        <a:cubicBezTo>
                          <a:pt x="121" y="4"/>
                          <a:pt x="104" y="1"/>
                          <a:pt x="90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  <p:sp>
                <p:nvSpPr>
                  <p:cNvPr id="121" name="Google Shape;1395;p58">
                    <a:extLst>
                      <a:ext uri="{FF2B5EF4-FFF2-40B4-BE49-F238E27FC236}">
                        <a16:creationId xmlns:a16="http://schemas.microsoft.com/office/drawing/2014/main" id="{CA513BD9-46CF-3267-32F4-67AD80F140C8}"/>
                      </a:ext>
                    </a:extLst>
                  </p:cNvPr>
                  <p:cNvSpPr/>
                  <p:nvPr/>
                </p:nvSpPr>
                <p:spPr>
                  <a:xfrm>
                    <a:off x="-2147883" y="2222425"/>
                    <a:ext cx="15488" cy="195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4" h="296" extrusionOk="0">
                        <a:moveTo>
                          <a:pt x="89" y="0"/>
                        </a:moveTo>
                        <a:cubicBezTo>
                          <a:pt x="44" y="0"/>
                          <a:pt x="11" y="31"/>
                          <a:pt x="0" y="93"/>
                        </a:cubicBezTo>
                        <a:cubicBezTo>
                          <a:pt x="0" y="162"/>
                          <a:pt x="28" y="244"/>
                          <a:pt x="96" y="285"/>
                        </a:cubicBezTo>
                        <a:cubicBezTo>
                          <a:pt x="114" y="292"/>
                          <a:pt x="130" y="296"/>
                          <a:pt x="145" y="296"/>
                        </a:cubicBezTo>
                        <a:cubicBezTo>
                          <a:pt x="189" y="296"/>
                          <a:pt x="220" y="265"/>
                          <a:pt x="220" y="203"/>
                        </a:cubicBezTo>
                        <a:cubicBezTo>
                          <a:pt x="234" y="121"/>
                          <a:pt x="193" y="52"/>
                          <a:pt x="138" y="11"/>
                        </a:cubicBezTo>
                        <a:cubicBezTo>
                          <a:pt x="121" y="4"/>
                          <a:pt x="104" y="0"/>
                          <a:pt x="89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  <p:sp>
                <p:nvSpPr>
                  <p:cNvPr id="122" name="Google Shape;1396;p58">
                    <a:extLst>
                      <a:ext uri="{FF2B5EF4-FFF2-40B4-BE49-F238E27FC236}">
                        <a16:creationId xmlns:a16="http://schemas.microsoft.com/office/drawing/2014/main" id="{C6422AD8-6C19-4260-2E66-A710714FB903}"/>
                      </a:ext>
                    </a:extLst>
                  </p:cNvPr>
                  <p:cNvSpPr/>
                  <p:nvPr/>
                </p:nvSpPr>
                <p:spPr>
                  <a:xfrm>
                    <a:off x="-2173367" y="2209253"/>
                    <a:ext cx="16415" cy="200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8" h="303" extrusionOk="0">
                        <a:moveTo>
                          <a:pt x="94" y="1"/>
                        </a:moveTo>
                        <a:cubicBezTo>
                          <a:pt x="56" y="1"/>
                          <a:pt x="24" y="39"/>
                          <a:pt x="14" y="100"/>
                        </a:cubicBezTo>
                        <a:cubicBezTo>
                          <a:pt x="0" y="168"/>
                          <a:pt x="42" y="251"/>
                          <a:pt x="110" y="292"/>
                        </a:cubicBezTo>
                        <a:cubicBezTo>
                          <a:pt x="124" y="299"/>
                          <a:pt x="138" y="302"/>
                          <a:pt x="151" y="302"/>
                        </a:cubicBezTo>
                        <a:cubicBezTo>
                          <a:pt x="190" y="302"/>
                          <a:pt x="224" y="271"/>
                          <a:pt x="234" y="210"/>
                        </a:cubicBezTo>
                        <a:cubicBezTo>
                          <a:pt x="248" y="127"/>
                          <a:pt x="207" y="58"/>
                          <a:pt x="138" y="17"/>
                        </a:cubicBezTo>
                        <a:cubicBezTo>
                          <a:pt x="123" y="6"/>
                          <a:pt x="108" y="1"/>
                          <a:pt x="94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  <p:sp>
                <p:nvSpPr>
                  <p:cNvPr id="123" name="Google Shape;1397;p58">
                    <a:extLst>
                      <a:ext uri="{FF2B5EF4-FFF2-40B4-BE49-F238E27FC236}">
                        <a16:creationId xmlns:a16="http://schemas.microsoft.com/office/drawing/2014/main" id="{768B624B-2252-BEC3-332B-B02A36070C52}"/>
                      </a:ext>
                    </a:extLst>
                  </p:cNvPr>
                  <p:cNvSpPr/>
                  <p:nvPr/>
                </p:nvSpPr>
                <p:spPr>
                  <a:xfrm>
                    <a:off x="-2197924" y="2196544"/>
                    <a:ext cx="15488" cy="199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4" h="302" extrusionOk="0">
                        <a:moveTo>
                          <a:pt x="91" y="0"/>
                        </a:moveTo>
                        <a:cubicBezTo>
                          <a:pt x="50" y="0"/>
                          <a:pt x="14" y="36"/>
                          <a:pt x="14" y="85"/>
                        </a:cubicBezTo>
                        <a:cubicBezTo>
                          <a:pt x="0" y="168"/>
                          <a:pt x="41" y="250"/>
                          <a:pt x="96" y="292"/>
                        </a:cubicBezTo>
                        <a:cubicBezTo>
                          <a:pt x="114" y="298"/>
                          <a:pt x="130" y="302"/>
                          <a:pt x="145" y="302"/>
                        </a:cubicBezTo>
                        <a:cubicBezTo>
                          <a:pt x="190" y="302"/>
                          <a:pt x="224" y="271"/>
                          <a:pt x="234" y="209"/>
                        </a:cubicBezTo>
                        <a:cubicBezTo>
                          <a:pt x="234" y="127"/>
                          <a:pt x="206" y="58"/>
                          <a:pt x="138" y="17"/>
                        </a:cubicBezTo>
                        <a:cubicBezTo>
                          <a:pt x="122" y="5"/>
                          <a:pt x="106" y="0"/>
                          <a:pt x="91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  <p:sp>
                <p:nvSpPr>
                  <p:cNvPr id="124" name="Google Shape;1398;p58">
                    <a:extLst>
                      <a:ext uri="{FF2B5EF4-FFF2-40B4-BE49-F238E27FC236}">
                        <a16:creationId xmlns:a16="http://schemas.microsoft.com/office/drawing/2014/main" id="{A5A6424B-6464-EC7B-0C58-7C9FE6C59F72}"/>
                      </a:ext>
                    </a:extLst>
                  </p:cNvPr>
                  <p:cNvSpPr/>
                  <p:nvPr/>
                </p:nvSpPr>
                <p:spPr>
                  <a:xfrm>
                    <a:off x="-2222481" y="2183372"/>
                    <a:ext cx="16415" cy="204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8" h="309" extrusionOk="0">
                        <a:moveTo>
                          <a:pt x="96" y="1"/>
                        </a:moveTo>
                        <a:cubicBezTo>
                          <a:pt x="48" y="1"/>
                          <a:pt x="14" y="38"/>
                          <a:pt x="14" y="92"/>
                        </a:cubicBezTo>
                        <a:cubicBezTo>
                          <a:pt x="0" y="174"/>
                          <a:pt x="41" y="257"/>
                          <a:pt x="110" y="298"/>
                        </a:cubicBezTo>
                        <a:cubicBezTo>
                          <a:pt x="124" y="305"/>
                          <a:pt x="138" y="308"/>
                          <a:pt x="153" y="308"/>
                        </a:cubicBezTo>
                        <a:cubicBezTo>
                          <a:pt x="195" y="308"/>
                          <a:pt x="234" y="278"/>
                          <a:pt x="234" y="216"/>
                        </a:cubicBezTo>
                        <a:cubicBezTo>
                          <a:pt x="247" y="133"/>
                          <a:pt x="206" y="51"/>
                          <a:pt x="137" y="9"/>
                        </a:cubicBezTo>
                        <a:cubicBezTo>
                          <a:pt x="123" y="4"/>
                          <a:pt x="109" y="1"/>
                          <a:pt x="96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  <p:sp>
                <p:nvSpPr>
                  <p:cNvPr id="125" name="Google Shape;1399;p58">
                    <a:extLst>
                      <a:ext uri="{FF2B5EF4-FFF2-40B4-BE49-F238E27FC236}">
                        <a16:creationId xmlns:a16="http://schemas.microsoft.com/office/drawing/2014/main" id="{FBE9A6D5-FEE9-AE2E-E7B6-2B330779C90A}"/>
                      </a:ext>
                    </a:extLst>
                  </p:cNvPr>
                  <p:cNvSpPr/>
                  <p:nvPr/>
                </p:nvSpPr>
                <p:spPr>
                  <a:xfrm>
                    <a:off x="-2247965" y="2170663"/>
                    <a:ext cx="16415" cy="203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8" h="308" extrusionOk="0">
                        <a:moveTo>
                          <a:pt x="104" y="1"/>
                        </a:moveTo>
                        <a:cubicBezTo>
                          <a:pt x="61" y="1"/>
                          <a:pt x="25" y="40"/>
                          <a:pt x="14" y="105"/>
                        </a:cubicBezTo>
                        <a:cubicBezTo>
                          <a:pt x="0" y="174"/>
                          <a:pt x="41" y="256"/>
                          <a:pt x="110" y="298"/>
                        </a:cubicBezTo>
                        <a:cubicBezTo>
                          <a:pt x="124" y="305"/>
                          <a:pt x="138" y="308"/>
                          <a:pt x="153" y="308"/>
                        </a:cubicBezTo>
                        <a:cubicBezTo>
                          <a:pt x="195" y="308"/>
                          <a:pt x="234" y="277"/>
                          <a:pt x="234" y="215"/>
                        </a:cubicBezTo>
                        <a:cubicBezTo>
                          <a:pt x="248" y="133"/>
                          <a:pt x="206" y="50"/>
                          <a:pt x="138" y="9"/>
                        </a:cubicBezTo>
                        <a:cubicBezTo>
                          <a:pt x="126" y="3"/>
                          <a:pt x="115" y="1"/>
                          <a:pt x="104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  <p:sp>
                <p:nvSpPr>
                  <p:cNvPr id="126" name="Google Shape;1400;p58">
                    <a:extLst>
                      <a:ext uri="{FF2B5EF4-FFF2-40B4-BE49-F238E27FC236}">
                        <a16:creationId xmlns:a16="http://schemas.microsoft.com/office/drawing/2014/main" id="{54CBEB67-6C49-F891-D4EC-A1D6953BB6BF}"/>
                      </a:ext>
                    </a:extLst>
                  </p:cNvPr>
                  <p:cNvSpPr/>
                  <p:nvPr/>
                </p:nvSpPr>
                <p:spPr>
                  <a:xfrm>
                    <a:off x="-2272589" y="2157822"/>
                    <a:ext cx="16481" cy="2051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9" h="310" extrusionOk="0">
                        <a:moveTo>
                          <a:pt x="98" y="0"/>
                        </a:moveTo>
                        <a:cubicBezTo>
                          <a:pt x="59" y="0"/>
                          <a:pt x="25" y="31"/>
                          <a:pt x="15" y="93"/>
                        </a:cubicBezTo>
                        <a:cubicBezTo>
                          <a:pt x="1" y="176"/>
                          <a:pt x="42" y="244"/>
                          <a:pt x="111" y="299"/>
                        </a:cubicBezTo>
                        <a:cubicBezTo>
                          <a:pt x="124" y="306"/>
                          <a:pt x="138" y="309"/>
                          <a:pt x="150" y="309"/>
                        </a:cubicBezTo>
                        <a:cubicBezTo>
                          <a:pt x="190" y="309"/>
                          <a:pt x="224" y="276"/>
                          <a:pt x="235" y="203"/>
                        </a:cubicBezTo>
                        <a:cubicBezTo>
                          <a:pt x="248" y="134"/>
                          <a:pt x="207" y="52"/>
                          <a:pt x="138" y="11"/>
                        </a:cubicBezTo>
                        <a:cubicBezTo>
                          <a:pt x="125" y="4"/>
                          <a:pt x="111" y="0"/>
                          <a:pt x="98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  <p:sp>
                <p:nvSpPr>
                  <p:cNvPr id="127" name="Google Shape;1401;p58">
                    <a:extLst>
                      <a:ext uri="{FF2B5EF4-FFF2-40B4-BE49-F238E27FC236}">
                        <a16:creationId xmlns:a16="http://schemas.microsoft.com/office/drawing/2014/main" id="{ED9633FF-AD3F-F92A-E4D4-C4EBF2B776BF}"/>
                      </a:ext>
                    </a:extLst>
                  </p:cNvPr>
                  <p:cNvSpPr/>
                  <p:nvPr/>
                </p:nvSpPr>
                <p:spPr>
                  <a:xfrm>
                    <a:off x="-2297146" y="2144650"/>
                    <a:ext cx="15555" cy="209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5" h="316" extrusionOk="0">
                        <a:moveTo>
                          <a:pt x="87" y="1"/>
                        </a:moveTo>
                        <a:cubicBezTo>
                          <a:pt x="44" y="1"/>
                          <a:pt x="15" y="39"/>
                          <a:pt x="15" y="100"/>
                        </a:cubicBezTo>
                        <a:cubicBezTo>
                          <a:pt x="1" y="182"/>
                          <a:pt x="28" y="251"/>
                          <a:pt x="97" y="306"/>
                        </a:cubicBezTo>
                        <a:cubicBezTo>
                          <a:pt x="114" y="312"/>
                          <a:pt x="130" y="316"/>
                          <a:pt x="144" y="316"/>
                        </a:cubicBezTo>
                        <a:cubicBezTo>
                          <a:pt x="190" y="316"/>
                          <a:pt x="224" y="282"/>
                          <a:pt x="234" y="210"/>
                        </a:cubicBezTo>
                        <a:cubicBezTo>
                          <a:pt x="234" y="141"/>
                          <a:pt x="207" y="58"/>
                          <a:pt x="138" y="17"/>
                        </a:cubicBezTo>
                        <a:cubicBezTo>
                          <a:pt x="120" y="6"/>
                          <a:pt x="102" y="1"/>
                          <a:pt x="87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  <p:sp>
                <p:nvSpPr>
                  <p:cNvPr id="128" name="Google Shape;1402;p58">
                    <a:extLst>
                      <a:ext uri="{FF2B5EF4-FFF2-40B4-BE49-F238E27FC236}">
                        <a16:creationId xmlns:a16="http://schemas.microsoft.com/office/drawing/2014/main" id="{C40A61D0-2927-702D-3823-39B8EAD37B84}"/>
                      </a:ext>
                    </a:extLst>
                  </p:cNvPr>
                  <p:cNvSpPr/>
                  <p:nvPr/>
                </p:nvSpPr>
                <p:spPr>
                  <a:xfrm>
                    <a:off x="-2321703" y="2131941"/>
                    <a:ext cx="15555" cy="207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5" h="314" extrusionOk="0">
                        <a:moveTo>
                          <a:pt x="81" y="0"/>
                        </a:moveTo>
                        <a:cubicBezTo>
                          <a:pt x="43" y="0"/>
                          <a:pt x="11" y="39"/>
                          <a:pt x="1" y="99"/>
                        </a:cubicBezTo>
                        <a:cubicBezTo>
                          <a:pt x="1" y="182"/>
                          <a:pt x="28" y="250"/>
                          <a:pt x="97" y="305"/>
                        </a:cubicBezTo>
                        <a:cubicBezTo>
                          <a:pt x="111" y="311"/>
                          <a:pt x="125" y="314"/>
                          <a:pt x="138" y="314"/>
                        </a:cubicBezTo>
                        <a:cubicBezTo>
                          <a:pt x="186" y="314"/>
                          <a:pt x="221" y="274"/>
                          <a:pt x="221" y="209"/>
                        </a:cubicBezTo>
                        <a:cubicBezTo>
                          <a:pt x="234" y="127"/>
                          <a:pt x="193" y="58"/>
                          <a:pt x="124" y="17"/>
                        </a:cubicBezTo>
                        <a:cubicBezTo>
                          <a:pt x="110" y="6"/>
                          <a:pt x="95" y="0"/>
                          <a:pt x="81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  <p:sp>
                <p:nvSpPr>
                  <p:cNvPr id="129" name="Google Shape;1403;p58">
                    <a:extLst>
                      <a:ext uri="{FF2B5EF4-FFF2-40B4-BE49-F238E27FC236}">
                        <a16:creationId xmlns:a16="http://schemas.microsoft.com/office/drawing/2014/main" id="{D9F83D03-C247-653B-28E8-DB15EB18D633}"/>
                      </a:ext>
                    </a:extLst>
                  </p:cNvPr>
                  <p:cNvSpPr/>
                  <p:nvPr/>
                </p:nvSpPr>
                <p:spPr>
                  <a:xfrm>
                    <a:off x="-2347187" y="2119232"/>
                    <a:ext cx="15555" cy="207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5" h="314" extrusionOk="0">
                        <a:moveTo>
                          <a:pt x="95" y="0"/>
                        </a:moveTo>
                        <a:cubicBezTo>
                          <a:pt x="57" y="0"/>
                          <a:pt x="25" y="38"/>
                          <a:pt x="14" y="99"/>
                        </a:cubicBezTo>
                        <a:cubicBezTo>
                          <a:pt x="1" y="181"/>
                          <a:pt x="28" y="250"/>
                          <a:pt x="97" y="305"/>
                        </a:cubicBezTo>
                        <a:cubicBezTo>
                          <a:pt x="111" y="311"/>
                          <a:pt x="125" y="313"/>
                          <a:pt x="138" y="313"/>
                        </a:cubicBezTo>
                        <a:cubicBezTo>
                          <a:pt x="187" y="313"/>
                          <a:pt x="224" y="274"/>
                          <a:pt x="234" y="209"/>
                        </a:cubicBezTo>
                        <a:cubicBezTo>
                          <a:pt x="234" y="126"/>
                          <a:pt x="207" y="57"/>
                          <a:pt x="138" y="16"/>
                        </a:cubicBezTo>
                        <a:cubicBezTo>
                          <a:pt x="123" y="5"/>
                          <a:pt x="109" y="0"/>
                          <a:pt x="9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  <p:sp>
                <p:nvSpPr>
                  <p:cNvPr id="130" name="Google Shape;1404;p58">
                    <a:extLst>
                      <a:ext uri="{FF2B5EF4-FFF2-40B4-BE49-F238E27FC236}">
                        <a16:creationId xmlns:a16="http://schemas.microsoft.com/office/drawing/2014/main" id="{8640A697-D530-7D7E-3006-4DA2BD654F79}"/>
                      </a:ext>
                    </a:extLst>
                  </p:cNvPr>
                  <p:cNvSpPr/>
                  <p:nvPr/>
                </p:nvSpPr>
                <p:spPr>
                  <a:xfrm>
                    <a:off x="-2371744" y="2106060"/>
                    <a:ext cx="15555" cy="2131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5" h="322" extrusionOk="0">
                        <a:moveTo>
                          <a:pt x="103" y="1"/>
                        </a:moveTo>
                        <a:cubicBezTo>
                          <a:pt x="57" y="1"/>
                          <a:pt x="14" y="40"/>
                          <a:pt x="14" y="105"/>
                        </a:cubicBezTo>
                        <a:cubicBezTo>
                          <a:pt x="1" y="188"/>
                          <a:pt x="42" y="256"/>
                          <a:pt x="97" y="311"/>
                        </a:cubicBezTo>
                        <a:cubicBezTo>
                          <a:pt x="113" y="318"/>
                          <a:pt x="129" y="322"/>
                          <a:pt x="144" y="322"/>
                        </a:cubicBezTo>
                        <a:cubicBezTo>
                          <a:pt x="190" y="322"/>
                          <a:pt x="224" y="288"/>
                          <a:pt x="234" y="215"/>
                        </a:cubicBezTo>
                        <a:cubicBezTo>
                          <a:pt x="234" y="133"/>
                          <a:pt x="207" y="64"/>
                          <a:pt x="138" y="9"/>
                        </a:cubicBezTo>
                        <a:cubicBezTo>
                          <a:pt x="127" y="3"/>
                          <a:pt x="114" y="1"/>
                          <a:pt x="103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  <p:sp>
                <p:nvSpPr>
                  <p:cNvPr id="131" name="Google Shape;1405;p58">
                    <a:extLst>
                      <a:ext uri="{FF2B5EF4-FFF2-40B4-BE49-F238E27FC236}">
                        <a16:creationId xmlns:a16="http://schemas.microsoft.com/office/drawing/2014/main" id="{1C4150C5-01E1-281C-66FC-3630D7C0D69D}"/>
                      </a:ext>
                    </a:extLst>
                  </p:cNvPr>
                  <p:cNvSpPr/>
                  <p:nvPr/>
                </p:nvSpPr>
                <p:spPr>
                  <a:xfrm>
                    <a:off x="-2396301" y="2093351"/>
                    <a:ext cx="15555" cy="2118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5" h="320" extrusionOk="0">
                        <a:moveTo>
                          <a:pt x="97" y="0"/>
                        </a:moveTo>
                        <a:cubicBezTo>
                          <a:pt x="48" y="0"/>
                          <a:pt x="11" y="40"/>
                          <a:pt x="0" y="105"/>
                        </a:cubicBezTo>
                        <a:cubicBezTo>
                          <a:pt x="0" y="174"/>
                          <a:pt x="28" y="256"/>
                          <a:pt x="97" y="311"/>
                        </a:cubicBezTo>
                        <a:cubicBezTo>
                          <a:pt x="111" y="317"/>
                          <a:pt x="125" y="319"/>
                          <a:pt x="137" y="319"/>
                        </a:cubicBezTo>
                        <a:cubicBezTo>
                          <a:pt x="186" y="319"/>
                          <a:pt x="220" y="280"/>
                          <a:pt x="220" y="215"/>
                        </a:cubicBezTo>
                        <a:cubicBezTo>
                          <a:pt x="234" y="132"/>
                          <a:pt x="207" y="50"/>
                          <a:pt x="138" y="9"/>
                        </a:cubicBezTo>
                        <a:cubicBezTo>
                          <a:pt x="124" y="3"/>
                          <a:pt x="110" y="0"/>
                          <a:pt x="97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  <p:sp>
                <p:nvSpPr>
                  <p:cNvPr id="132" name="Google Shape;1406;p58">
                    <a:extLst>
                      <a:ext uri="{FF2B5EF4-FFF2-40B4-BE49-F238E27FC236}">
                        <a16:creationId xmlns:a16="http://schemas.microsoft.com/office/drawing/2014/main" id="{254B536E-2286-062D-8BF7-CBEFDB871AC4}"/>
                      </a:ext>
                    </a:extLst>
                  </p:cNvPr>
                  <p:cNvSpPr/>
                  <p:nvPr/>
                </p:nvSpPr>
                <p:spPr>
                  <a:xfrm>
                    <a:off x="-2421785" y="2080576"/>
                    <a:ext cx="16415" cy="212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8" h="321" extrusionOk="0">
                        <a:moveTo>
                          <a:pt x="104" y="1"/>
                        </a:moveTo>
                        <a:cubicBezTo>
                          <a:pt x="62" y="1"/>
                          <a:pt x="25" y="40"/>
                          <a:pt x="14" y="105"/>
                        </a:cubicBezTo>
                        <a:cubicBezTo>
                          <a:pt x="1" y="174"/>
                          <a:pt x="42" y="257"/>
                          <a:pt x="110" y="312"/>
                        </a:cubicBezTo>
                        <a:cubicBezTo>
                          <a:pt x="122" y="317"/>
                          <a:pt x="133" y="320"/>
                          <a:pt x="145" y="320"/>
                        </a:cubicBezTo>
                        <a:cubicBezTo>
                          <a:pt x="187" y="320"/>
                          <a:pt x="223" y="281"/>
                          <a:pt x="234" y="215"/>
                        </a:cubicBezTo>
                        <a:cubicBezTo>
                          <a:pt x="248" y="133"/>
                          <a:pt x="207" y="50"/>
                          <a:pt x="138" y="9"/>
                        </a:cubicBezTo>
                        <a:cubicBezTo>
                          <a:pt x="126" y="3"/>
                          <a:pt x="115" y="1"/>
                          <a:pt x="104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  <p:sp>
                <p:nvSpPr>
                  <p:cNvPr id="133" name="Google Shape;1407;p58">
                    <a:extLst>
                      <a:ext uri="{FF2B5EF4-FFF2-40B4-BE49-F238E27FC236}">
                        <a16:creationId xmlns:a16="http://schemas.microsoft.com/office/drawing/2014/main" id="{EB0C11E5-13CC-296A-97A2-BCF08CDAECD7}"/>
                      </a:ext>
                    </a:extLst>
                  </p:cNvPr>
                  <p:cNvSpPr/>
                  <p:nvPr/>
                </p:nvSpPr>
                <p:spPr>
                  <a:xfrm>
                    <a:off x="-1679311" y="2497650"/>
                    <a:ext cx="14628" cy="173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1" h="262" extrusionOk="0">
                        <a:moveTo>
                          <a:pt x="76" y="1"/>
                        </a:moveTo>
                        <a:cubicBezTo>
                          <a:pt x="36" y="1"/>
                          <a:pt x="1" y="33"/>
                          <a:pt x="1" y="73"/>
                        </a:cubicBezTo>
                        <a:cubicBezTo>
                          <a:pt x="1" y="155"/>
                          <a:pt x="28" y="210"/>
                          <a:pt x="97" y="251"/>
                        </a:cubicBezTo>
                        <a:cubicBezTo>
                          <a:pt x="111" y="259"/>
                          <a:pt x="126" y="262"/>
                          <a:pt x="141" y="262"/>
                        </a:cubicBezTo>
                        <a:cubicBezTo>
                          <a:pt x="183" y="262"/>
                          <a:pt x="221" y="234"/>
                          <a:pt x="221" y="183"/>
                        </a:cubicBezTo>
                        <a:cubicBezTo>
                          <a:pt x="221" y="114"/>
                          <a:pt x="179" y="45"/>
                          <a:pt x="124" y="18"/>
                        </a:cubicBezTo>
                        <a:cubicBezTo>
                          <a:pt x="109" y="6"/>
                          <a:pt x="92" y="1"/>
                          <a:pt x="76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  <p:sp>
                <p:nvSpPr>
                  <p:cNvPr id="134" name="Google Shape;1408;p58">
                    <a:extLst>
                      <a:ext uri="{FF2B5EF4-FFF2-40B4-BE49-F238E27FC236}">
                        <a16:creationId xmlns:a16="http://schemas.microsoft.com/office/drawing/2014/main" id="{DA0233F9-A147-7680-A418-B2CE00F7BA17}"/>
                      </a:ext>
                    </a:extLst>
                  </p:cNvPr>
                  <p:cNvSpPr/>
                  <p:nvPr/>
                </p:nvSpPr>
                <p:spPr>
                  <a:xfrm>
                    <a:off x="-1704795" y="2484941"/>
                    <a:ext cx="15555" cy="177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5" h="268" extrusionOk="0">
                        <a:moveTo>
                          <a:pt x="91" y="1"/>
                        </a:moveTo>
                        <a:cubicBezTo>
                          <a:pt x="51" y="1"/>
                          <a:pt x="15" y="36"/>
                          <a:pt x="15" y="86"/>
                        </a:cubicBezTo>
                        <a:cubicBezTo>
                          <a:pt x="1" y="155"/>
                          <a:pt x="42" y="210"/>
                          <a:pt x="111" y="251"/>
                        </a:cubicBezTo>
                        <a:cubicBezTo>
                          <a:pt x="122" y="262"/>
                          <a:pt x="137" y="267"/>
                          <a:pt x="152" y="267"/>
                        </a:cubicBezTo>
                        <a:cubicBezTo>
                          <a:pt x="191" y="267"/>
                          <a:pt x="234" y="232"/>
                          <a:pt x="234" y="182"/>
                        </a:cubicBezTo>
                        <a:cubicBezTo>
                          <a:pt x="234" y="114"/>
                          <a:pt x="193" y="45"/>
                          <a:pt x="138" y="17"/>
                        </a:cubicBezTo>
                        <a:cubicBezTo>
                          <a:pt x="123" y="6"/>
                          <a:pt x="107" y="1"/>
                          <a:pt x="91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  <p:sp>
                <p:nvSpPr>
                  <p:cNvPr id="135" name="Google Shape;1409;p58">
                    <a:extLst>
                      <a:ext uri="{FF2B5EF4-FFF2-40B4-BE49-F238E27FC236}">
                        <a16:creationId xmlns:a16="http://schemas.microsoft.com/office/drawing/2014/main" id="{75C51732-5F19-B8DC-6147-F353D0E67C93}"/>
                      </a:ext>
                    </a:extLst>
                  </p:cNvPr>
                  <p:cNvSpPr/>
                  <p:nvPr/>
                </p:nvSpPr>
                <p:spPr>
                  <a:xfrm>
                    <a:off x="-1729352" y="2472232"/>
                    <a:ext cx="15555" cy="177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5" h="268" extrusionOk="0">
                        <a:moveTo>
                          <a:pt x="78" y="0"/>
                        </a:moveTo>
                        <a:cubicBezTo>
                          <a:pt x="37" y="0"/>
                          <a:pt x="1" y="36"/>
                          <a:pt x="1" y="86"/>
                        </a:cubicBezTo>
                        <a:cubicBezTo>
                          <a:pt x="1" y="154"/>
                          <a:pt x="42" y="223"/>
                          <a:pt x="97" y="251"/>
                        </a:cubicBezTo>
                        <a:cubicBezTo>
                          <a:pt x="112" y="262"/>
                          <a:pt x="129" y="267"/>
                          <a:pt x="145" y="267"/>
                        </a:cubicBezTo>
                        <a:cubicBezTo>
                          <a:pt x="185" y="267"/>
                          <a:pt x="221" y="235"/>
                          <a:pt x="221" y="196"/>
                        </a:cubicBezTo>
                        <a:cubicBezTo>
                          <a:pt x="234" y="113"/>
                          <a:pt x="193" y="44"/>
                          <a:pt x="124" y="17"/>
                        </a:cubicBezTo>
                        <a:cubicBezTo>
                          <a:pt x="109" y="5"/>
                          <a:pt x="93" y="0"/>
                          <a:pt x="78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  <p:sp>
                <p:nvSpPr>
                  <p:cNvPr id="136" name="Google Shape;1410;p58">
                    <a:extLst>
                      <a:ext uri="{FF2B5EF4-FFF2-40B4-BE49-F238E27FC236}">
                        <a16:creationId xmlns:a16="http://schemas.microsoft.com/office/drawing/2014/main" id="{5DC0294B-2039-1781-FB8B-9E244905407D}"/>
                      </a:ext>
                    </a:extLst>
                  </p:cNvPr>
                  <p:cNvSpPr/>
                  <p:nvPr/>
                </p:nvSpPr>
                <p:spPr>
                  <a:xfrm>
                    <a:off x="-1753909" y="2459457"/>
                    <a:ext cx="14628" cy="177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1" h="268" extrusionOk="0">
                        <a:moveTo>
                          <a:pt x="77" y="1"/>
                        </a:moveTo>
                        <a:cubicBezTo>
                          <a:pt x="37" y="1"/>
                          <a:pt x="0" y="36"/>
                          <a:pt x="0" y="86"/>
                        </a:cubicBezTo>
                        <a:cubicBezTo>
                          <a:pt x="0" y="155"/>
                          <a:pt x="28" y="224"/>
                          <a:pt x="97" y="251"/>
                        </a:cubicBezTo>
                        <a:cubicBezTo>
                          <a:pt x="112" y="263"/>
                          <a:pt x="129" y="268"/>
                          <a:pt x="145" y="268"/>
                        </a:cubicBezTo>
                        <a:cubicBezTo>
                          <a:pt x="185" y="268"/>
                          <a:pt x="220" y="235"/>
                          <a:pt x="220" y="196"/>
                        </a:cubicBezTo>
                        <a:cubicBezTo>
                          <a:pt x="220" y="114"/>
                          <a:pt x="179" y="59"/>
                          <a:pt x="124" y="17"/>
                        </a:cubicBezTo>
                        <a:cubicBezTo>
                          <a:pt x="109" y="6"/>
                          <a:pt x="93" y="1"/>
                          <a:pt x="77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  <p:sp>
                <p:nvSpPr>
                  <p:cNvPr id="137" name="Google Shape;1411;p58">
                    <a:extLst>
                      <a:ext uri="{FF2B5EF4-FFF2-40B4-BE49-F238E27FC236}">
                        <a16:creationId xmlns:a16="http://schemas.microsoft.com/office/drawing/2014/main" id="{BC27A67D-5F8F-06B5-262D-7E6954255B39}"/>
                      </a:ext>
                    </a:extLst>
                  </p:cNvPr>
                  <p:cNvSpPr/>
                  <p:nvPr/>
                </p:nvSpPr>
                <p:spPr>
                  <a:xfrm>
                    <a:off x="-1779393" y="2447146"/>
                    <a:ext cx="15555" cy="182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5" h="275" extrusionOk="0">
                        <a:moveTo>
                          <a:pt x="94" y="0"/>
                        </a:moveTo>
                        <a:cubicBezTo>
                          <a:pt x="52" y="0"/>
                          <a:pt x="14" y="29"/>
                          <a:pt x="14" y="80"/>
                        </a:cubicBezTo>
                        <a:cubicBezTo>
                          <a:pt x="1" y="148"/>
                          <a:pt x="42" y="217"/>
                          <a:pt x="111" y="258"/>
                        </a:cubicBezTo>
                        <a:cubicBezTo>
                          <a:pt x="122" y="270"/>
                          <a:pt x="136" y="275"/>
                          <a:pt x="151" y="275"/>
                        </a:cubicBezTo>
                        <a:cubicBezTo>
                          <a:pt x="191" y="275"/>
                          <a:pt x="234" y="239"/>
                          <a:pt x="234" y="190"/>
                        </a:cubicBezTo>
                        <a:cubicBezTo>
                          <a:pt x="234" y="121"/>
                          <a:pt x="193" y="52"/>
                          <a:pt x="138" y="11"/>
                        </a:cubicBezTo>
                        <a:cubicBezTo>
                          <a:pt x="124" y="4"/>
                          <a:pt x="109" y="0"/>
                          <a:pt x="94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  <p:sp>
                <p:nvSpPr>
                  <p:cNvPr id="138" name="Google Shape;1412;p58">
                    <a:extLst>
                      <a:ext uri="{FF2B5EF4-FFF2-40B4-BE49-F238E27FC236}">
                        <a16:creationId xmlns:a16="http://schemas.microsoft.com/office/drawing/2014/main" id="{EF4042C6-6022-E96D-78C9-014F2C0FFF04}"/>
                      </a:ext>
                    </a:extLst>
                  </p:cNvPr>
                  <p:cNvSpPr/>
                  <p:nvPr/>
                </p:nvSpPr>
                <p:spPr>
                  <a:xfrm>
                    <a:off x="-1803950" y="2434503"/>
                    <a:ext cx="15555" cy="181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5" h="274" extrusionOk="0">
                        <a:moveTo>
                          <a:pt x="87" y="1"/>
                        </a:moveTo>
                        <a:cubicBezTo>
                          <a:pt x="42" y="1"/>
                          <a:pt x="0" y="35"/>
                          <a:pt x="0" y="78"/>
                        </a:cubicBezTo>
                        <a:cubicBezTo>
                          <a:pt x="0" y="161"/>
                          <a:pt x="42" y="229"/>
                          <a:pt x="97" y="257"/>
                        </a:cubicBezTo>
                        <a:cubicBezTo>
                          <a:pt x="112" y="268"/>
                          <a:pt x="128" y="273"/>
                          <a:pt x="143" y="273"/>
                        </a:cubicBezTo>
                        <a:cubicBezTo>
                          <a:pt x="184" y="273"/>
                          <a:pt x="220" y="238"/>
                          <a:pt x="220" y="188"/>
                        </a:cubicBezTo>
                        <a:cubicBezTo>
                          <a:pt x="234" y="119"/>
                          <a:pt x="193" y="51"/>
                          <a:pt x="124" y="9"/>
                        </a:cubicBezTo>
                        <a:cubicBezTo>
                          <a:pt x="112" y="3"/>
                          <a:pt x="99" y="1"/>
                          <a:pt x="87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  <p:sp>
                <p:nvSpPr>
                  <p:cNvPr id="139" name="Google Shape;1413;p58">
                    <a:extLst>
                      <a:ext uri="{FF2B5EF4-FFF2-40B4-BE49-F238E27FC236}">
                        <a16:creationId xmlns:a16="http://schemas.microsoft.com/office/drawing/2014/main" id="{780D6189-E0F0-B6FC-D625-A1D319C3E44D}"/>
                      </a:ext>
                    </a:extLst>
                  </p:cNvPr>
                  <p:cNvSpPr/>
                  <p:nvPr/>
                </p:nvSpPr>
                <p:spPr>
                  <a:xfrm>
                    <a:off x="-1828508" y="2422589"/>
                    <a:ext cx="14628" cy="176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1" h="267" extrusionOk="0">
                        <a:moveTo>
                          <a:pt x="80" y="0"/>
                        </a:moveTo>
                        <a:cubicBezTo>
                          <a:pt x="38" y="0"/>
                          <a:pt x="0" y="29"/>
                          <a:pt x="0" y="80"/>
                        </a:cubicBezTo>
                        <a:cubicBezTo>
                          <a:pt x="0" y="148"/>
                          <a:pt x="28" y="217"/>
                          <a:pt x="96" y="258"/>
                        </a:cubicBezTo>
                        <a:cubicBezTo>
                          <a:pt x="109" y="264"/>
                          <a:pt x="121" y="267"/>
                          <a:pt x="134" y="267"/>
                        </a:cubicBezTo>
                        <a:cubicBezTo>
                          <a:pt x="178" y="267"/>
                          <a:pt x="220" y="232"/>
                          <a:pt x="220" y="189"/>
                        </a:cubicBezTo>
                        <a:cubicBezTo>
                          <a:pt x="220" y="107"/>
                          <a:pt x="179" y="52"/>
                          <a:pt x="124" y="11"/>
                        </a:cubicBezTo>
                        <a:cubicBezTo>
                          <a:pt x="110" y="4"/>
                          <a:pt x="95" y="0"/>
                          <a:pt x="80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  <p:sp>
                <p:nvSpPr>
                  <p:cNvPr id="140" name="Google Shape;1414;p58">
                    <a:extLst>
                      <a:ext uri="{FF2B5EF4-FFF2-40B4-BE49-F238E27FC236}">
                        <a16:creationId xmlns:a16="http://schemas.microsoft.com/office/drawing/2014/main" id="{DFFFA76C-2395-E73A-BFC1-CF20782FA57F}"/>
                      </a:ext>
                    </a:extLst>
                  </p:cNvPr>
                  <p:cNvSpPr/>
                  <p:nvPr/>
                </p:nvSpPr>
                <p:spPr>
                  <a:xfrm>
                    <a:off x="-1853991" y="2409417"/>
                    <a:ext cx="15555" cy="181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5" h="274" extrusionOk="0">
                        <a:moveTo>
                          <a:pt x="91" y="1"/>
                        </a:moveTo>
                        <a:cubicBezTo>
                          <a:pt x="50" y="1"/>
                          <a:pt x="14" y="36"/>
                          <a:pt x="14" y="86"/>
                        </a:cubicBezTo>
                        <a:cubicBezTo>
                          <a:pt x="0" y="155"/>
                          <a:pt x="42" y="224"/>
                          <a:pt x="110" y="265"/>
                        </a:cubicBezTo>
                        <a:cubicBezTo>
                          <a:pt x="119" y="271"/>
                          <a:pt x="130" y="274"/>
                          <a:pt x="142" y="274"/>
                        </a:cubicBezTo>
                        <a:cubicBezTo>
                          <a:pt x="184" y="274"/>
                          <a:pt x="234" y="239"/>
                          <a:pt x="234" y="196"/>
                        </a:cubicBezTo>
                        <a:cubicBezTo>
                          <a:pt x="234" y="114"/>
                          <a:pt x="193" y="45"/>
                          <a:pt x="138" y="17"/>
                        </a:cubicBezTo>
                        <a:cubicBezTo>
                          <a:pt x="123" y="6"/>
                          <a:pt x="107" y="1"/>
                          <a:pt x="91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  <p:sp>
                <p:nvSpPr>
                  <p:cNvPr id="141" name="Google Shape;1415;p58">
                    <a:extLst>
                      <a:ext uri="{FF2B5EF4-FFF2-40B4-BE49-F238E27FC236}">
                        <a16:creationId xmlns:a16="http://schemas.microsoft.com/office/drawing/2014/main" id="{C7C33874-525C-0623-69EA-B0661652BE7B}"/>
                      </a:ext>
                    </a:extLst>
                  </p:cNvPr>
                  <p:cNvSpPr/>
                  <p:nvPr/>
                </p:nvSpPr>
                <p:spPr>
                  <a:xfrm>
                    <a:off x="-1878549" y="2396708"/>
                    <a:ext cx="15488" cy="185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4" h="281" extrusionOk="0">
                        <a:moveTo>
                          <a:pt x="77" y="0"/>
                        </a:moveTo>
                        <a:cubicBezTo>
                          <a:pt x="36" y="0"/>
                          <a:pt x="0" y="36"/>
                          <a:pt x="0" y="86"/>
                        </a:cubicBezTo>
                        <a:cubicBezTo>
                          <a:pt x="0" y="154"/>
                          <a:pt x="41" y="223"/>
                          <a:pt x="96" y="264"/>
                        </a:cubicBezTo>
                        <a:cubicBezTo>
                          <a:pt x="112" y="276"/>
                          <a:pt x="128" y="281"/>
                          <a:pt x="143" y="281"/>
                        </a:cubicBezTo>
                        <a:cubicBezTo>
                          <a:pt x="184" y="281"/>
                          <a:pt x="220" y="245"/>
                          <a:pt x="220" y="196"/>
                        </a:cubicBezTo>
                        <a:cubicBezTo>
                          <a:pt x="234" y="113"/>
                          <a:pt x="193" y="44"/>
                          <a:pt x="124" y="17"/>
                        </a:cubicBezTo>
                        <a:cubicBezTo>
                          <a:pt x="109" y="6"/>
                          <a:pt x="93" y="0"/>
                          <a:pt x="77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  <p:sp>
                <p:nvSpPr>
                  <p:cNvPr id="142" name="Google Shape;1416;p58">
                    <a:extLst>
                      <a:ext uri="{FF2B5EF4-FFF2-40B4-BE49-F238E27FC236}">
                        <a16:creationId xmlns:a16="http://schemas.microsoft.com/office/drawing/2014/main" id="{8CBE8AED-F000-A6DD-7273-2108AA2EBE17}"/>
                      </a:ext>
                    </a:extLst>
                  </p:cNvPr>
                  <p:cNvSpPr/>
                  <p:nvPr/>
                </p:nvSpPr>
                <p:spPr>
                  <a:xfrm>
                    <a:off x="-1903106" y="2383933"/>
                    <a:ext cx="15488" cy="1866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4" h="282" extrusionOk="0">
                        <a:moveTo>
                          <a:pt x="77" y="1"/>
                        </a:moveTo>
                        <a:cubicBezTo>
                          <a:pt x="36" y="1"/>
                          <a:pt x="0" y="36"/>
                          <a:pt x="0" y="86"/>
                        </a:cubicBezTo>
                        <a:cubicBezTo>
                          <a:pt x="0" y="155"/>
                          <a:pt x="28" y="237"/>
                          <a:pt x="96" y="265"/>
                        </a:cubicBezTo>
                        <a:cubicBezTo>
                          <a:pt x="111" y="276"/>
                          <a:pt x="128" y="281"/>
                          <a:pt x="143" y="281"/>
                        </a:cubicBezTo>
                        <a:cubicBezTo>
                          <a:pt x="184" y="281"/>
                          <a:pt x="220" y="246"/>
                          <a:pt x="220" y="196"/>
                        </a:cubicBezTo>
                        <a:cubicBezTo>
                          <a:pt x="234" y="127"/>
                          <a:pt x="192" y="59"/>
                          <a:pt x="124" y="17"/>
                        </a:cubicBezTo>
                        <a:cubicBezTo>
                          <a:pt x="109" y="6"/>
                          <a:pt x="92" y="1"/>
                          <a:pt x="77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  <p:sp>
                <p:nvSpPr>
                  <p:cNvPr id="143" name="Google Shape;1417;p58">
                    <a:extLst>
                      <a:ext uri="{FF2B5EF4-FFF2-40B4-BE49-F238E27FC236}">
                        <a16:creationId xmlns:a16="http://schemas.microsoft.com/office/drawing/2014/main" id="{620EB5EA-7464-0246-D624-D5F2E53CB274}"/>
                      </a:ext>
                    </a:extLst>
                  </p:cNvPr>
                  <p:cNvSpPr/>
                  <p:nvPr/>
                </p:nvSpPr>
                <p:spPr>
                  <a:xfrm>
                    <a:off x="-1928590" y="2371224"/>
                    <a:ext cx="15488" cy="189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4" h="287" extrusionOk="0">
                        <a:moveTo>
                          <a:pt x="91" y="1"/>
                        </a:moveTo>
                        <a:cubicBezTo>
                          <a:pt x="50" y="1"/>
                          <a:pt x="14" y="36"/>
                          <a:pt x="14" y="86"/>
                        </a:cubicBezTo>
                        <a:cubicBezTo>
                          <a:pt x="0" y="168"/>
                          <a:pt x="41" y="237"/>
                          <a:pt x="110" y="278"/>
                        </a:cubicBezTo>
                        <a:cubicBezTo>
                          <a:pt x="122" y="284"/>
                          <a:pt x="134" y="287"/>
                          <a:pt x="146" y="287"/>
                        </a:cubicBezTo>
                        <a:cubicBezTo>
                          <a:pt x="191" y="287"/>
                          <a:pt x="234" y="250"/>
                          <a:pt x="234" y="196"/>
                        </a:cubicBezTo>
                        <a:cubicBezTo>
                          <a:pt x="234" y="127"/>
                          <a:pt x="193" y="58"/>
                          <a:pt x="138" y="17"/>
                        </a:cubicBezTo>
                        <a:cubicBezTo>
                          <a:pt x="122" y="6"/>
                          <a:pt x="106" y="1"/>
                          <a:pt x="91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  <p:sp>
                <p:nvSpPr>
                  <p:cNvPr id="144" name="Google Shape;1418;p58">
                    <a:extLst>
                      <a:ext uri="{FF2B5EF4-FFF2-40B4-BE49-F238E27FC236}">
                        <a16:creationId xmlns:a16="http://schemas.microsoft.com/office/drawing/2014/main" id="{EA5805EC-CD89-DA6A-C421-187CB680A430}"/>
                      </a:ext>
                    </a:extLst>
                  </p:cNvPr>
                  <p:cNvSpPr/>
                  <p:nvPr/>
                </p:nvSpPr>
                <p:spPr>
                  <a:xfrm>
                    <a:off x="-1953213" y="2358515"/>
                    <a:ext cx="15555" cy="189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5" h="287" extrusionOk="0">
                        <a:moveTo>
                          <a:pt x="83" y="0"/>
                        </a:moveTo>
                        <a:cubicBezTo>
                          <a:pt x="37" y="0"/>
                          <a:pt x="1" y="35"/>
                          <a:pt x="1" y="85"/>
                        </a:cubicBezTo>
                        <a:cubicBezTo>
                          <a:pt x="1" y="168"/>
                          <a:pt x="28" y="236"/>
                          <a:pt x="97" y="278"/>
                        </a:cubicBezTo>
                        <a:cubicBezTo>
                          <a:pt x="109" y="284"/>
                          <a:pt x="122" y="286"/>
                          <a:pt x="134" y="286"/>
                        </a:cubicBezTo>
                        <a:cubicBezTo>
                          <a:pt x="179" y="286"/>
                          <a:pt x="221" y="252"/>
                          <a:pt x="221" y="209"/>
                        </a:cubicBezTo>
                        <a:cubicBezTo>
                          <a:pt x="235" y="127"/>
                          <a:pt x="193" y="58"/>
                          <a:pt x="138" y="17"/>
                        </a:cubicBezTo>
                        <a:cubicBezTo>
                          <a:pt x="120" y="5"/>
                          <a:pt x="101" y="0"/>
                          <a:pt x="83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  <p:sp>
                <p:nvSpPr>
                  <p:cNvPr id="145" name="Google Shape;1419;p58">
                    <a:extLst>
                      <a:ext uri="{FF2B5EF4-FFF2-40B4-BE49-F238E27FC236}">
                        <a16:creationId xmlns:a16="http://schemas.microsoft.com/office/drawing/2014/main" id="{81B9B029-554F-F03D-407F-FF6232413286}"/>
                      </a:ext>
                    </a:extLst>
                  </p:cNvPr>
                  <p:cNvSpPr/>
                  <p:nvPr/>
                </p:nvSpPr>
                <p:spPr>
                  <a:xfrm>
                    <a:off x="-1978631" y="2346270"/>
                    <a:ext cx="16415" cy="185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8" h="280" extrusionOk="0">
                        <a:moveTo>
                          <a:pt x="101" y="0"/>
                        </a:moveTo>
                        <a:cubicBezTo>
                          <a:pt x="56" y="0"/>
                          <a:pt x="14" y="38"/>
                          <a:pt x="14" y="92"/>
                        </a:cubicBezTo>
                        <a:cubicBezTo>
                          <a:pt x="0" y="160"/>
                          <a:pt x="41" y="229"/>
                          <a:pt x="110" y="270"/>
                        </a:cubicBezTo>
                        <a:cubicBezTo>
                          <a:pt x="122" y="276"/>
                          <a:pt x="135" y="279"/>
                          <a:pt x="147" y="279"/>
                        </a:cubicBezTo>
                        <a:cubicBezTo>
                          <a:pt x="192" y="279"/>
                          <a:pt x="234" y="244"/>
                          <a:pt x="234" y="202"/>
                        </a:cubicBezTo>
                        <a:cubicBezTo>
                          <a:pt x="248" y="119"/>
                          <a:pt x="206" y="50"/>
                          <a:pt x="138" y="9"/>
                        </a:cubicBezTo>
                        <a:cubicBezTo>
                          <a:pt x="126" y="3"/>
                          <a:pt x="113" y="0"/>
                          <a:pt x="101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  <p:sp>
                <p:nvSpPr>
                  <p:cNvPr id="146" name="Google Shape;1420;p58">
                    <a:extLst>
                      <a:ext uri="{FF2B5EF4-FFF2-40B4-BE49-F238E27FC236}">
                        <a16:creationId xmlns:a16="http://schemas.microsoft.com/office/drawing/2014/main" id="{9981B5E8-E3CC-8918-7648-C246040F493A}"/>
                      </a:ext>
                    </a:extLst>
                  </p:cNvPr>
                  <p:cNvSpPr/>
                  <p:nvPr/>
                </p:nvSpPr>
                <p:spPr>
                  <a:xfrm>
                    <a:off x="-2003254" y="2333561"/>
                    <a:ext cx="15555" cy="189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5" h="287" extrusionOk="0">
                        <a:moveTo>
                          <a:pt x="101" y="0"/>
                        </a:moveTo>
                        <a:cubicBezTo>
                          <a:pt x="53" y="0"/>
                          <a:pt x="4" y="37"/>
                          <a:pt x="15" y="91"/>
                        </a:cubicBezTo>
                        <a:cubicBezTo>
                          <a:pt x="1" y="160"/>
                          <a:pt x="42" y="229"/>
                          <a:pt x="111" y="270"/>
                        </a:cubicBezTo>
                        <a:cubicBezTo>
                          <a:pt x="126" y="281"/>
                          <a:pt x="141" y="286"/>
                          <a:pt x="155" y="286"/>
                        </a:cubicBezTo>
                        <a:cubicBezTo>
                          <a:pt x="193" y="286"/>
                          <a:pt x="225" y="251"/>
                          <a:pt x="235" y="201"/>
                        </a:cubicBezTo>
                        <a:cubicBezTo>
                          <a:pt x="235" y="119"/>
                          <a:pt x="207" y="50"/>
                          <a:pt x="138" y="9"/>
                        </a:cubicBezTo>
                        <a:cubicBezTo>
                          <a:pt x="127" y="3"/>
                          <a:pt x="114" y="0"/>
                          <a:pt x="101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  <p:sp>
                <p:nvSpPr>
                  <p:cNvPr id="147" name="Google Shape;1421;p58">
                    <a:extLst>
                      <a:ext uri="{FF2B5EF4-FFF2-40B4-BE49-F238E27FC236}">
                        <a16:creationId xmlns:a16="http://schemas.microsoft.com/office/drawing/2014/main" id="{BE25D9E4-66AF-D15B-19C3-E2A1D3B4B302}"/>
                      </a:ext>
                    </a:extLst>
                  </p:cNvPr>
                  <p:cNvSpPr/>
                  <p:nvPr/>
                </p:nvSpPr>
                <p:spPr>
                  <a:xfrm>
                    <a:off x="-2027811" y="2320786"/>
                    <a:ext cx="15555" cy="193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5" h="293" extrusionOk="0">
                        <a:moveTo>
                          <a:pt x="96" y="1"/>
                        </a:moveTo>
                        <a:cubicBezTo>
                          <a:pt x="48" y="1"/>
                          <a:pt x="12" y="38"/>
                          <a:pt x="1" y="92"/>
                        </a:cubicBezTo>
                        <a:cubicBezTo>
                          <a:pt x="1" y="160"/>
                          <a:pt x="28" y="243"/>
                          <a:pt x="97" y="284"/>
                        </a:cubicBezTo>
                        <a:cubicBezTo>
                          <a:pt x="109" y="290"/>
                          <a:pt x="122" y="293"/>
                          <a:pt x="135" y="293"/>
                        </a:cubicBezTo>
                        <a:cubicBezTo>
                          <a:pt x="183" y="293"/>
                          <a:pt x="232" y="256"/>
                          <a:pt x="221" y="202"/>
                        </a:cubicBezTo>
                        <a:cubicBezTo>
                          <a:pt x="234" y="119"/>
                          <a:pt x="193" y="50"/>
                          <a:pt x="138" y="9"/>
                        </a:cubicBezTo>
                        <a:cubicBezTo>
                          <a:pt x="124" y="3"/>
                          <a:pt x="109" y="1"/>
                          <a:pt x="96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  <p:sp>
                <p:nvSpPr>
                  <p:cNvPr id="148" name="Google Shape;1422;p58">
                    <a:extLst>
                      <a:ext uri="{FF2B5EF4-FFF2-40B4-BE49-F238E27FC236}">
                        <a16:creationId xmlns:a16="http://schemas.microsoft.com/office/drawing/2014/main" id="{22397839-57AC-BE6A-44FD-9C7F854D9251}"/>
                      </a:ext>
                    </a:extLst>
                  </p:cNvPr>
                  <p:cNvSpPr/>
                  <p:nvPr/>
                </p:nvSpPr>
                <p:spPr>
                  <a:xfrm>
                    <a:off x="-2053295" y="2308077"/>
                    <a:ext cx="16481" cy="188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9" h="285" extrusionOk="0">
                        <a:moveTo>
                          <a:pt x="103" y="0"/>
                        </a:moveTo>
                        <a:cubicBezTo>
                          <a:pt x="62" y="0"/>
                          <a:pt x="25" y="37"/>
                          <a:pt x="15" y="91"/>
                        </a:cubicBezTo>
                        <a:cubicBezTo>
                          <a:pt x="1" y="160"/>
                          <a:pt x="42" y="229"/>
                          <a:pt x="111" y="270"/>
                        </a:cubicBezTo>
                        <a:cubicBezTo>
                          <a:pt x="124" y="280"/>
                          <a:pt x="138" y="284"/>
                          <a:pt x="152" y="284"/>
                        </a:cubicBezTo>
                        <a:cubicBezTo>
                          <a:pt x="195" y="284"/>
                          <a:pt x="235" y="243"/>
                          <a:pt x="235" y="201"/>
                        </a:cubicBezTo>
                        <a:cubicBezTo>
                          <a:pt x="248" y="119"/>
                          <a:pt x="207" y="50"/>
                          <a:pt x="138" y="9"/>
                        </a:cubicBezTo>
                        <a:cubicBezTo>
                          <a:pt x="127" y="3"/>
                          <a:pt x="115" y="0"/>
                          <a:pt x="103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  <p:sp>
                <p:nvSpPr>
                  <p:cNvPr id="149" name="Google Shape;1423;p58">
                    <a:extLst>
                      <a:ext uri="{FF2B5EF4-FFF2-40B4-BE49-F238E27FC236}">
                        <a16:creationId xmlns:a16="http://schemas.microsoft.com/office/drawing/2014/main" id="{564B3715-5CAB-14A2-83B1-4375F1B08586}"/>
                      </a:ext>
                    </a:extLst>
                  </p:cNvPr>
                  <p:cNvSpPr/>
                  <p:nvPr/>
                </p:nvSpPr>
                <p:spPr>
                  <a:xfrm>
                    <a:off x="-2077852" y="2295302"/>
                    <a:ext cx="15555" cy="195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5" h="295" extrusionOk="0">
                        <a:moveTo>
                          <a:pt x="96" y="1"/>
                        </a:moveTo>
                        <a:cubicBezTo>
                          <a:pt x="48" y="1"/>
                          <a:pt x="14" y="38"/>
                          <a:pt x="14" y="92"/>
                        </a:cubicBezTo>
                        <a:cubicBezTo>
                          <a:pt x="1" y="174"/>
                          <a:pt x="42" y="243"/>
                          <a:pt x="111" y="284"/>
                        </a:cubicBezTo>
                        <a:cubicBezTo>
                          <a:pt x="124" y="291"/>
                          <a:pt x="138" y="295"/>
                          <a:pt x="151" y="295"/>
                        </a:cubicBezTo>
                        <a:cubicBezTo>
                          <a:pt x="191" y="295"/>
                          <a:pt x="224" y="264"/>
                          <a:pt x="234" y="202"/>
                        </a:cubicBezTo>
                        <a:cubicBezTo>
                          <a:pt x="234" y="133"/>
                          <a:pt x="207" y="51"/>
                          <a:pt x="138" y="9"/>
                        </a:cubicBezTo>
                        <a:cubicBezTo>
                          <a:pt x="123" y="3"/>
                          <a:pt x="109" y="1"/>
                          <a:pt x="96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  <p:sp>
                <p:nvSpPr>
                  <p:cNvPr id="150" name="Google Shape;1424;p58">
                    <a:extLst>
                      <a:ext uri="{FF2B5EF4-FFF2-40B4-BE49-F238E27FC236}">
                        <a16:creationId xmlns:a16="http://schemas.microsoft.com/office/drawing/2014/main" id="{29A70357-72FD-0804-03D5-1CBAD9F00B19}"/>
                      </a:ext>
                    </a:extLst>
                  </p:cNvPr>
                  <p:cNvSpPr/>
                  <p:nvPr/>
                </p:nvSpPr>
                <p:spPr>
                  <a:xfrm>
                    <a:off x="-2102409" y="2282990"/>
                    <a:ext cx="15555" cy="195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5" h="295" extrusionOk="0">
                        <a:moveTo>
                          <a:pt x="80" y="0"/>
                        </a:moveTo>
                        <a:cubicBezTo>
                          <a:pt x="42" y="0"/>
                          <a:pt x="11" y="35"/>
                          <a:pt x="1" y="85"/>
                        </a:cubicBezTo>
                        <a:cubicBezTo>
                          <a:pt x="1" y="168"/>
                          <a:pt x="28" y="237"/>
                          <a:pt x="97" y="278"/>
                        </a:cubicBezTo>
                        <a:cubicBezTo>
                          <a:pt x="116" y="289"/>
                          <a:pt x="134" y="294"/>
                          <a:pt x="150" y="294"/>
                        </a:cubicBezTo>
                        <a:cubicBezTo>
                          <a:pt x="192" y="294"/>
                          <a:pt x="220" y="259"/>
                          <a:pt x="220" y="209"/>
                        </a:cubicBezTo>
                        <a:cubicBezTo>
                          <a:pt x="234" y="127"/>
                          <a:pt x="193" y="44"/>
                          <a:pt x="124" y="17"/>
                        </a:cubicBezTo>
                        <a:cubicBezTo>
                          <a:pt x="109" y="5"/>
                          <a:pt x="94" y="0"/>
                          <a:pt x="80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  <p:sp>
                <p:nvSpPr>
                  <p:cNvPr id="151" name="Google Shape;1425;p58">
                    <a:extLst>
                      <a:ext uri="{FF2B5EF4-FFF2-40B4-BE49-F238E27FC236}">
                        <a16:creationId xmlns:a16="http://schemas.microsoft.com/office/drawing/2014/main" id="{A8AF849B-EB8F-6D9C-C255-A5655A5E3555}"/>
                      </a:ext>
                    </a:extLst>
                  </p:cNvPr>
                  <p:cNvSpPr/>
                  <p:nvPr/>
                </p:nvSpPr>
                <p:spPr>
                  <a:xfrm>
                    <a:off x="-2127893" y="2270215"/>
                    <a:ext cx="16481" cy="200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9" h="303" extrusionOk="0">
                        <a:moveTo>
                          <a:pt x="95" y="1"/>
                        </a:moveTo>
                        <a:cubicBezTo>
                          <a:pt x="57" y="1"/>
                          <a:pt x="24" y="39"/>
                          <a:pt x="14" y="100"/>
                        </a:cubicBezTo>
                        <a:cubicBezTo>
                          <a:pt x="1" y="168"/>
                          <a:pt x="42" y="251"/>
                          <a:pt x="111" y="292"/>
                        </a:cubicBezTo>
                        <a:cubicBezTo>
                          <a:pt x="124" y="299"/>
                          <a:pt x="139" y="302"/>
                          <a:pt x="153" y="302"/>
                        </a:cubicBezTo>
                        <a:cubicBezTo>
                          <a:pt x="196" y="302"/>
                          <a:pt x="234" y="271"/>
                          <a:pt x="234" y="210"/>
                        </a:cubicBezTo>
                        <a:cubicBezTo>
                          <a:pt x="248" y="127"/>
                          <a:pt x="207" y="58"/>
                          <a:pt x="138" y="17"/>
                        </a:cubicBezTo>
                        <a:cubicBezTo>
                          <a:pt x="123" y="6"/>
                          <a:pt x="109" y="1"/>
                          <a:pt x="95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  <p:sp>
                <p:nvSpPr>
                  <p:cNvPr id="152" name="Google Shape;1426;p58">
                    <a:extLst>
                      <a:ext uri="{FF2B5EF4-FFF2-40B4-BE49-F238E27FC236}">
                        <a16:creationId xmlns:a16="http://schemas.microsoft.com/office/drawing/2014/main" id="{FC740888-E4FE-72AB-63D3-3F6085F78084}"/>
                      </a:ext>
                    </a:extLst>
                  </p:cNvPr>
                  <p:cNvSpPr/>
                  <p:nvPr/>
                </p:nvSpPr>
                <p:spPr>
                  <a:xfrm>
                    <a:off x="-2152450" y="2257904"/>
                    <a:ext cx="15555" cy="195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5" h="296" extrusionOk="0">
                        <a:moveTo>
                          <a:pt x="95" y="0"/>
                        </a:moveTo>
                        <a:cubicBezTo>
                          <a:pt x="53" y="0"/>
                          <a:pt x="14" y="31"/>
                          <a:pt x="14" y="93"/>
                        </a:cubicBezTo>
                        <a:cubicBezTo>
                          <a:pt x="0" y="162"/>
                          <a:pt x="42" y="244"/>
                          <a:pt x="110" y="286"/>
                        </a:cubicBezTo>
                        <a:cubicBezTo>
                          <a:pt x="124" y="292"/>
                          <a:pt x="138" y="296"/>
                          <a:pt x="151" y="296"/>
                        </a:cubicBezTo>
                        <a:cubicBezTo>
                          <a:pt x="190" y="296"/>
                          <a:pt x="224" y="265"/>
                          <a:pt x="234" y="203"/>
                        </a:cubicBezTo>
                        <a:cubicBezTo>
                          <a:pt x="234" y="121"/>
                          <a:pt x="207" y="52"/>
                          <a:pt x="138" y="11"/>
                        </a:cubicBezTo>
                        <a:cubicBezTo>
                          <a:pt x="124" y="4"/>
                          <a:pt x="110" y="0"/>
                          <a:pt x="9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  <p:sp>
                <p:nvSpPr>
                  <p:cNvPr id="153" name="Google Shape;1427;p58">
                    <a:extLst>
                      <a:ext uri="{FF2B5EF4-FFF2-40B4-BE49-F238E27FC236}">
                        <a16:creationId xmlns:a16="http://schemas.microsoft.com/office/drawing/2014/main" id="{E9253FD9-1337-3B5E-92DF-36BD66EDA3E8}"/>
                      </a:ext>
                    </a:extLst>
                  </p:cNvPr>
                  <p:cNvSpPr/>
                  <p:nvPr/>
                </p:nvSpPr>
                <p:spPr>
                  <a:xfrm>
                    <a:off x="-2177008" y="2245129"/>
                    <a:ext cx="16415" cy="196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8" h="297" extrusionOk="0">
                        <a:moveTo>
                          <a:pt x="89" y="1"/>
                        </a:moveTo>
                        <a:cubicBezTo>
                          <a:pt x="45" y="1"/>
                          <a:pt x="14" y="32"/>
                          <a:pt x="14" y="94"/>
                        </a:cubicBezTo>
                        <a:cubicBezTo>
                          <a:pt x="0" y="176"/>
                          <a:pt x="42" y="245"/>
                          <a:pt x="110" y="286"/>
                        </a:cubicBezTo>
                        <a:cubicBezTo>
                          <a:pt x="124" y="293"/>
                          <a:pt x="139" y="296"/>
                          <a:pt x="153" y="296"/>
                        </a:cubicBezTo>
                        <a:cubicBezTo>
                          <a:pt x="195" y="296"/>
                          <a:pt x="234" y="266"/>
                          <a:pt x="234" y="204"/>
                        </a:cubicBezTo>
                        <a:cubicBezTo>
                          <a:pt x="248" y="121"/>
                          <a:pt x="207" y="52"/>
                          <a:pt x="138" y="11"/>
                        </a:cubicBezTo>
                        <a:cubicBezTo>
                          <a:pt x="121" y="4"/>
                          <a:pt x="104" y="1"/>
                          <a:pt x="89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  <p:sp>
                <p:nvSpPr>
                  <p:cNvPr id="154" name="Google Shape;1428;p58">
                    <a:extLst>
                      <a:ext uri="{FF2B5EF4-FFF2-40B4-BE49-F238E27FC236}">
                        <a16:creationId xmlns:a16="http://schemas.microsoft.com/office/drawing/2014/main" id="{5B14248E-DFA1-1422-5765-E17FAFB588F4}"/>
                      </a:ext>
                    </a:extLst>
                  </p:cNvPr>
                  <p:cNvSpPr/>
                  <p:nvPr/>
                </p:nvSpPr>
                <p:spPr>
                  <a:xfrm>
                    <a:off x="-2202491" y="2232552"/>
                    <a:ext cx="16415" cy="198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8" h="300" extrusionOk="0">
                        <a:moveTo>
                          <a:pt x="103" y="0"/>
                        </a:moveTo>
                        <a:cubicBezTo>
                          <a:pt x="61" y="0"/>
                          <a:pt x="25" y="37"/>
                          <a:pt x="14" y="91"/>
                        </a:cubicBezTo>
                        <a:cubicBezTo>
                          <a:pt x="0" y="174"/>
                          <a:pt x="42" y="242"/>
                          <a:pt x="110" y="284"/>
                        </a:cubicBezTo>
                        <a:cubicBezTo>
                          <a:pt x="125" y="295"/>
                          <a:pt x="141" y="300"/>
                          <a:pt x="156" y="300"/>
                        </a:cubicBezTo>
                        <a:cubicBezTo>
                          <a:pt x="197" y="300"/>
                          <a:pt x="234" y="262"/>
                          <a:pt x="234" y="201"/>
                        </a:cubicBezTo>
                        <a:cubicBezTo>
                          <a:pt x="248" y="132"/>
                          <a:pt x="207" y="50"/>
                          <a:pt x="138" y="9"/>
                        </a:cubicBezTo>
                        <a:cubicBezTo>
                          <a:pt x="126" y="3"/>
                          <a:pt x="114" y="0"/>
                          <a:pt x="103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  <p:sp>
                <p:nvSpPr>
                  <p:cNvPr id="155" name="Google Shape;1429;p58">
                    <a:extLst>
                      <a:ext uri="{FF2B5EF4-FFF2-40B4-BE49-F238E27FC236}">
                        <a16:creationId xmlns:a16="http://schemas.microsoft.com/office/drawing/2014/main" id="{5620B3DC-2CB3-C984-0224-8AC212BBCA28}"/>
                      </a:ext>
                    </a:extLst>
                  </p:cNvPr>
                  <p:cNvSpPr/>
                  <p:nvPr/>
                </p:nvSpPr>
                <p:spPr>
                  <a:xfrm>
                    <a:off x="-2227049" y="2219777"/>
                    <a:ext cx="15488" cy="204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4" h="309" extrusionOk="0">
                        <a:moveTo>
                          <a:pt x="101" y="1"/>
                        </a:moveTo>
                        <a:cubicBezTo>
                          <a:pt x="57" y="1"/>
                          <a:pt x="14" y="38"/>
                          <a:pt x="14" y="92"/>
                        </a:cubicBezTo>
                        <a:cubicBezTo>
                          <a:pt x="0" y="174"/>
                          <a:pt x="42" y="257"/>
                          <a:pt x="110" y="298"/>
                        </a:cubicBezTo>
                        <a:cubicBezTo>
                          <a:pt x="124" y="305"/>
                          <a:pt x="137" y="308"/>
                          <a:pt x="150" y="308"/>
                        </a:cubicBezTo>
                        <a:cubicBezTo>
                          <a:pt x="189" y="308"/>
                          <a:pt x="224" y="275"/>
                          <a:pt x="234" y="202"/>
                        </a:cubicBezTo>
                        <a:cubicBezTo>
                          <a:pt x="234" y="133"/>
                          <a:pt x="206" y="51"/>
                          <a:pt x="138" y="9"/>
                        </a:cubicBezTo>
                        <a:cubicBezTo>
                          <a:pt x="126" y="3"/>
                          <a:pt x="114" y="1"/>
                          <a:pt x="101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  <p:sp>
                <p:nvSpPr>
                  <p:cNvPr id="156" name="Google Shape;1430;p58">
                    <a:extLst>
                      <a:ext uri="{FF2B5EF4-FFF2-40B4-BE49-F238E27FC236}">
                        <a16:creationId xmlns:a16="http://schemas.microsoft.com/office/drawing/2014/main" id="{55BD1E1A-48AA-9BEE-DC31-00AD5C1C07C5}"/>
                      </a:ext>
                    </a:extLst>
                  </p:cNvPr>
                  <p:cNvSpPr/>
                  <p:nvPr/>
                </p:nvSpPr>
                <p:spPr>
                  <a:xfrm>
                    <a:off x="-2251606" y="2207069"/>
                    <a:ext cx="15488" cy="203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4" h="308" extrusionOk="0">
                        <a:moveTo>
                          <a:pt x="96" y="0"/>
                        </a:moveTo>
                        <a:cubicBezTo>
                          <a:pt x="47" y="0"/>
                          <a:pt x="11" y="37"/>
                          <a:pt x="0" y="91"/>
                        </a:cubicBezTo>
                        <a:cubicBezTo>
                          <a:pt x="0" y="174"/>
                          <a:pt x="28" y="256"/>
                          <a:pt x="96" y="298"/>
                        </a:cubicBezTo>
                        <a:cubicBezTo>
                          <a:pt x="114" y="304"/>
                          <a:pt x="130" y="308"/>
                          <a:pt x="145" y="308"/>
                        </a:cubicBezTo>
                        <a:cubicBezTo>
                          <a:pt x="190" y="308"/>
                          <a:pt x="223" y="277"/>
                          <a:pt x="234" y="215"/>
                        </a:cubicBezTo>
                        <a:cubicBezTo>
                          <a:pt x="234" y="133"/>
                          <a:pt x="206" y="50"/>
                          <a:pt x="138" y="9"/>
                        </a:cubicBezTo>
                        <a:cubicBezTo>
                          <a:pt x="123" y="3"/>
                          <a:pt x="109" y="0"/>
                          <a:pt x="96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  <p:sp>
                <p:nvSpPr>
                  <p:cNvPr id="157" name="Google Shape;1431;p58">
                    <a:extLst>
                      <a:ext uri="{FF2B5EF4-FFF2-40B4-BE49-F238E27FC236}">
                        <a16:creationId xmlns:a16="http://schemas.microsoft.com/office/drawing/2014/main" id="{302511F4-C8A6-FF06-42C2-FDB6F6CA2751}"/>
                      </a:ext>
                    </a:extLst>
                  </p:cNvPr>
                  <p:cNvSpPr/>
                  <p:nvPr/>
                </p:nvSpPr>
                <p:spPr>
                  <a:xfrm>
                    <a:off x="-2277090" y="2194294"/>
                    <a:ext cx="16415" cy="203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8" h="307" extrusionOk="0">
                        <a:moveTo>
                          <a:pt x="104" y="1"/>
                        </a:moveTo>
                        <a:cubicBezTo>
                          <a:pt x="62" y="1"/>
                          <a:pt x="25" y="40"/>
                          <a:pt x="14" y="106"/>
                        </a:cubicBezTo>
                        <a:cubicBezTo>
                          <a:pt x="0" y="174"/>
                          <a:pt x="41" y="257"/>
                          <a:pt x="110" y="298"/>
                        </a:cubicBezTo>
                        <a:cubicBezTo>
                          <a:pt x="122" y="304"/>
                          <a:pt x="134" y="307"/>
                          <a:pt x="147" y="307"/>
                        </a:cubicBezTo>
                        <a:cubicBezTo>
                          <a:pt x="191" y="307"/>
                          <a:pt x="234" y="270"/>
                          <a:pt x="234" y="216"/>
                        </a:cubicBezTo>
                        <a:cubicBezTo>
                          <a:pt x="248" y="133"/>
                          <a:pt x="206" y="51"/>
                          <a:pt x="138" y="9"/>
                        </a:cubicBezTo>
                        <a:cubicBezTo>
                          <a:pt x="126" y="4"/>
                          <a:pt x="115" y="1"/>
                          <a:pt x="104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  <p:sp>
                <p:nvSpPr>
                  <p:cNvPr id="158" name="Google Shape;1432;p58">
                    <a:extLst>
                      <a:ext uri="{FF2B5EF4-FFF2-40B4-BE49-F238E27FC236}">
                        <a16:creationId xmlns:a16="http://schemas.microsoft.com/office/drawing/2014/main" id="{069FB2E5-E458-7C84-896E-D0EC7CB153E7}"/>
                      </a:ext>
                    </a:extLst>
                  </p:cNvPr>
                  <p:cNvSpPr/>
                  <p:nvPr/>
                </p:nvSpPr>
                <p:spPr>
                  <a:xfrm>
                    <a:off x="-2301647" y="2181982"/>
                    <a:ext cx="15488" cy="209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4" h="316" extrusionOk="0">
                        <a:moveTo>
                          <a:pt x="92" y="1"/>
                        </a:moveTo>
                        <a:cubicBezTo>
                          <a:pt x="51" y="1"/>
                          <a:pt x="14" y="39"/>
                          <a:pt x="14" y="99"/>
                        </a:cubicBezTo>
                        <a:cubicBezTo>
                          <a:pt x="0" y="182"/>
                          <a:pt x="28" y="250"/>
                          <a:pt x="96" y="305"/>
                        </a:cubicBezTo>
                        <a:cubicBezTo>
                          <a:pt x="113" y="312"/>
                          <a:pt x="129" y="316"/>
                          <a:pt x="143" y="316"/>
                        </a:cubicBezTo>
                        <a:cubicBezTo>
                          <a:pt x="189" y="316"/>
                          <a:pt x="223" y="282"/>
                          <a:pt x="234" y="209"/>
                        </a:cubicBezTo>
                        <a:cubicBezTo>
                          <a:pt x="234" y="127"/>
                          <a:pt x="206" y="58"/>
                          <a:pt x="138" y="17"/>
                        </a:cubicBezTo>
                        <a:cubicBezTo>
                          <a:pt x="123" y="6"/>
                          <a:pt x="107" y="1"/>
                          <a:pt x="92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  <p:sp>
                <p:nvSpPr>
                  <p:cNvPr id="159" name="Google Shape;1433;p58">
                    <a:extLst>
                      <a:ext uri="{FF2B5EF4-FFF2-40B4-BE49-F238E27FC236}">
                        <a16:creationId xmlns:a16="http://schemas.microsoft.com/office/drawing/2014/main" id="{E7570645-44D2-92F6-60BD-6E2EB9CA50FC}"/>
                      </a:ext>
                    </a:extLst>
                  </p:cNvPr>
                  <p:cNvSpPr/>
                  <p:nvPr/>
                </p:nvSpPr>
                <p:spPr>
                  <a:xfrm>
                    <a:off x="-2326270" y="2169273"/>
                    <a:ext cx="15555" cy="209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5" h="316" extrusionOk="0">
                        <a:moveTo>
                          <a:pt x="87" y="0"/>
                        </a:moveTo>
                        <a:cubicBezTo>
                          <a:pt x="43" y="0"/>
                          <a:pt x="11" y="38"/>
                          <a:pt x="1" y="99"/>
                        </a:cubicBezTo>
                        <a:cubicBezTo>
                          <a:pt x="1" y="181"/>
                          <a:pt x="28" y="250"/>
                          <a:pt x="97" y="305"/>
                        </a:cubicBezTo>
                        <a:cubicBezTo>
                          <a:pt x="114" y="312"/>
                          <a:pt x="130" y="315"/>
                          <a:pt x="144" y="315"/>
                        </a:cubicBezTo>
                        <a:cubicBezTo>
                          <a:pt x="190" y="315"/>
                          <a:pt x="224" y="282"/>
                          <a:pt x="235" y="209"/>
                        </a:cubicBezTo>
                        <a:cubicBezTo>
                          <a:pt x="235" y="126"/>
                          <a:pt x="207" y="58"/>
                          <a:pt x="138" y="16"/>
                        </a:cubicBezTo>
                        <a:cubicBezTo>
                          <a:pt x="120" y="5"/>
                          <a:pt x="103" y="0"/>
                          <a:pt x="87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  <p:sp>
                <p:nvSpPr>
                  <p:cNvPr id="160" name="Google Shape;1434;p58">
                    <a:extLst>
                      <a:ext uri="{FF2B5EF4-FFF2-40B4-BE49-F238E27FC236}">
                        <a16:creationId xmlns:a16="http://schemas.microsoft.com/office/drawing/2014/main" id="{55D1FEE3-C54B-D008-76AE-CD1DEBF706D3}"/>
                      </a:ext>
                    </a:extLst>
                  </p:cNvPr>
                  <p:cNvSpPr/>
                  <p:nvPr/>
                </p:nvSpPr>
                <p:spPr>
                  <a:xfrm>
                    <a:off x="-2351754" y="2156498"/>
                    <a:ext cx="16481" cy="207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9" h="314" extrusionOk="0">
                        <a:moveTo>
                          <a:pt x="95" y="1"/>
                        </a:moveTo>
                        <a:cubicBezTo>
                          <a:pt x="57" y="1"/>
                          <a:pt x="25" y="39"/>
                          <a:pt x="15" y="99"/>
                        </a:cubicBezTo>
                        <a:cubicBezTo>
                          <a:pt x="1" y="182"/>
                          <a:pt x="42" y="264"/>
                          <a:pt x="111" y="306"/>
                        </a:cubicBezTo>
                        <a:cubicBezTo>
                          <a:pt x="122" y="311"/>
                          <a:pt x="135" y="314"/>
                          <a:pt x="146" y="314"/>
                        </a:cubicBezTo>
                        <a:cubicBezTo>
                          <a:pt x="192" y="314"/>
                          <a:pt x="235" y="275"/>
                          <a:pt x="235" y="209"/>
                        </a:cubicBezTo>
                        <a:cubicBezTo>
                          <a:pt x="248" y="127"/>
                          <a:pt x="207" y="58"/>
                          <a:pt x="138" y="17"/>
                        </a:cubicBezTo>
                        <a:cubicBezTo>
                          <a:pt x="124" y="6"/>
                          <a:pt x="109" y="1"/>
                          <a:pt x="95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  <p:sp>
                <p:nvSpPr>
                  <p:cNvPr id="161" name="Google Shape;1435;p58">
                    <a:extLst>
                      <a:ext uri="{FF2B5EF4-FFF2-40B4-BE49-F238E27FC236}">
                        <a16:creationId xmlns:a16="http://schemas.microsoft.com/office/drawing/2014/main" id="{027A79B1-4F5A-3AAF-981A-1CF2648B076C}"/>
                      </a:ext>
                    </a:extLst>
                  </p:cNvPr>
                  <p:cNvSpPr/>
                  <p:nvPr/>
                </p:nvSpPr>
                <p:spPr>
                  <a:xfrm>
                    <a:off x="-2376311" y="2144186"/>
                    <a:ext cx="16481" cy="203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9" h="308" extrusionOk="0">
                        <a:moveTo>
                          <a:pt x="98" y="0"/>
                        </a:moveTo>
                        <a:cubicBezTo>
                          <a:pt x="58" y="0"/>
                          <a:pt x="25" y="31"/>
                          <a:pt x="15" y="93"/>
                        </a:cubicBezTo>
                        <a:cubicBezTo>
                          <a:pt x="1" y="175"/>
                          <a:pt x="42" y="258"/>
                          <a:pt x="111" y="299"/>
                        </a:cubicBezTo>
                        <a:cubicBezTo>
                          <a:pt x="122" y="305"/>
                          <a:pt x="134" y="308"/>
                          <a:pt x="145" y="308"/>
                        </a:cubicBezTo>
                        <a:cubicBezTo>
                          <a:pt x="187" y="308"/>
                          <a:pt x="224" y="268"/>
                          <a:pt x="235" y="203"/>
                        </a:cubicBezTo>
                        <a:cubicBezTo>
                          <a:pt x="248" y="134"/>
                          <a:pt x="207" y="52"/>
                          <a:pt x="138" y="10"/>
                        </a:cubicBezTo>
                        <a:cubicBezTo>
                          <a:pt x="125" y="4"/>
                          <a:pt x="111" y="0"/>
                          <a:pt x="98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  <p:sp>
                <p:nvSpPr>
                  <p:cNvPr id="162" name="Google Shape;1436;p58">
                    <a:extLst>
                      <a:ext uri="{FF2B5EF4-FFF2-40B4-BE49-F238E27FC236}">
                        <a16:creationId xmlns:a16="http://schemas.microsoft.com/office/drawing/2014/main" id="{F8C4DD45-843B-0F66-55B1-14BCDAF4214C}"/>
                      </a:ext>
                    </a:extLst>
                  </p:cNvPr>
                  <p:cNvSpPr/>
                  <p:nvPr/>
                </p:nvSpPr>
                <p:spPr>
                  <a:xfrm>
                    <a:off x="-2400868" y="2131544"/>
                    <a:ext cx="15555" cy="207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5" h="314" extrusionOk="0">
                        <a:moveTo>
                          <a:pt x="97" y="0"/>
                        </a:moveTo>
                        <a:cubicBezTo>
                          <a:pt x="49" y="0"/>
                          <a:pt x="14" y="40"/>
                          <a:pt x="14" y="105"/>
                        </a:cubicBezTo>
                        <a:cubicBezTo>
                          <a:pt x="1" y="174"/>
                          <a:pt x="28" y="256"/>
                          <a:pt x="97" y="298"/>
                        </a:cubicBezTo>
                        <a:cubicBezTo>
                          <a:pt x="115" y="309"/>
                          <a:pt x="133" y="314"/>
                          <a:pt x="149" y="314"/>
                        </a:cubicBezTo>
                        <a:cubicBezTo>
                          <a:pt x="192" y="314"/>
                          <a:pt x="224" y="276"/>
                          <a:pt x="234" y="215"/>
                        </a:cubicBezTo>
                        <a:cubicBezTo>
                          <a:pt x="234" y="133"/>
                          <a:pt x="207" y="50"/>
                          <a:pt x="138" y="9"/>
                        </a:cubicBezTo>
                        <a:cubicBezTo>
                          <a:pt x="124" y="3"/>
                          <a:pt x="110" y="0"/>
                          <a:pt x="97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  <p:sp>
                <p:nvSpPr>
                  <p:cNvPr id="163" name="Google Shape;1437;p58">
                    <a:extLst>
                      <a:ext uri="{FF2B5EF4-FFF2-40B4-BE49-F238E27FC236}">
                        <a16:creationId xmlns:a16="http://schemas.microsoft.com/office/drawing/2014/main" id="{7CF13763-149E-E86D-BCB8-48659665E62F}"/>
                      </a:ext>
                    </a:extLst>
                  </p:cNvPr>
                  <p:cNvSpPr/>
                  <p:nvPr/>
                </p:nvSpPr>
                <p:spPr>
                  <a:xfrm>
                    <a:off x="-2426352" y="2118769"/>
                    <a:ext cx="16481" cy="212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9" h="321" extrusionOk="0">
                        <a:moveTo>
                          <a:pt x="104" y="1"/>
                        </a:moveTo>
                        <a:cubicBezTo>
                          <a:pt x="62" y="1"/>
                          <a:pt x="25" y="40"/>
                          <a:pt x="15" y="106"/>
                        </a:cubicBezTo>
                        <a:cubicBezTo>
                          <a:pt x="1" y="188"/>
                          <a:pt x="42" y="257"/>
                          <a:pt x="111" y="312"/>
                        </a:cubicBezTo>
                        <a:cubicBezTo>
                          <a:pt x="122" y="318"/>
                          <a:pt x="134" y="320"/>
                          <a:pt x="146" y="320"/>
                        </a:cubicBezTo>
                        <a:cubicBezTo>
                          <a:pt x="191" y="320"/>
                          <a:pt x="234" y="281"/>
                          <a:pt x="234" y="216"/>
                        </a:cubicBezTo>
                        <a:cubicBezTo>
                          <a:pt x="248" y="133"/>
                          <a:pt x="207" y="51"/>
                          <a:pt x="138" y="9"/>
                        </a:cubicBezTo>
                        <a:cubicBezTo>
                          <a:pt x="127" y="4"/>
                          <a:pt x="115" y="1"/>
                          <a:pt x="104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  <p:sp>
                <p:nvSpPr>
                  <p:cNvPr id="164" name="Google Shape;1438;p58">
                    <a:extLst>
                      <a:ext uri="{FF2B5EF4-FFF2-40B4-BE49-F238E27FC236}">
                        <a16:creationId xmlns:a16="http://schemas.microsoft.com/office/drawing/2014/main" id="{F59671D8-CB7A-771D-AF99-E58AB7E4A25D}"/>
                      </a:ext>
                    </a:extLst>
                  </p:cNvPr>
                  <p:cNvSpPr/>
                  <p:nvPr/>
                </p:nvSpPr>
                <p:spPr>
                  <a:xfrm>
                    <a:off x="-1682952" y="2528628"/>
                    <a:ext cx="14628" cy="173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1" h="262" extrusionOk="0">
                        <a:moveTo>
                          <a:pt x="76" y="0"/>
                        </a:moveTo>
                        <a:cubicBezTo>
                          <a:pt x="36" y="0"/>
                          <a:pt x="1" y="33"/>
                          <a:pt x="1" y="72"/>
                        </a:cubicBezTo>
                        <a:cubicBezTo>
                          <a:pt x="1" y="141"/>
                          <a:pt x="28" y="210"/>
                          <a:pt x="97" y="251"/>
                        </a:cubicBezTo>
                        <a:cubicBezTo>
                          <a:pt x="111" y="258"/>
                          <a:pt x="126" y="261"/>
                          <a:pt x="141" y="261"/>
                        </a:cubicBezTo>
                        <a:cubicBezTo>
                          <a:pt x="183" y="261"/>
                          <a:pt x="221" y="233"/>
                          <a:pt x="221" y="182"/>
                        </a:cubicBezTo>
                        <a:cubicBezTo>
                          <a:pt x="221" y="113"/>
                          <a:pt x="193" y="45"/>
                          <a:pt x="124" y="17"/>
                        </a:cubicBezTo>
                        <a:cubicBezTo>
                          <a:pt x="109" y="5"/>
                          <a:pt x="92" y="0"/>
                          <a:pt x="76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  <p:sp>
                <p:nvSpPr>
                  <p:cNvPr id="165" name="Google Shape;1439;p58">
                    <a:extLst>
                      <a:ext uri="{FF2B5EF4-FFF2-40B4-BE49-F238E27FC236}">
                        <a16:creationId xmlns:a16="http://schemas.microsoft.com/office/drawing/2014/main" id="{8C3C6DB0-E982-9A6B-D883-F4C9156EDC2F}"/>
                      </a:ext>
                    </a:extLst>
                  </p:cNvPr>
                  <p:cNvSpPr/>
                  <p:nvPr/>
                </p:nvSpPr>
                <p:spPr>
                  <a:xfrm>
                    <a:off x="-1708436" y="2516316"/>
                    <a:ext cx="15555" cy="1727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5" h="261" extrusionOk="0">
                        <a:moveTo>
                          <a:pt x="94" y="0"/>
                        </a:moveTo>
                        <a:cubicBezTo>
                          <a:pt x="52" y="0"/>
                          <a:pt x="15" y="28"/>
                          <a:pt x="15" y="79"/>
                        </a:cubicBezTo>
                        <a:cubicBezTo>
                          <a:pt x="1" y="148"/>
                          <a:pt x="42" y="217"/>
                          <a:pt x="111" y="244"/>
                        </a:cubicBezTo>
                        <a:cubicBezTo>
                          <a:pt x="122" y="256"/>
                          <a:pt x="137" y="261"/>
                          <a:pt x="152" y="261"/>
                        </a:cubicBezTo>
                        <a:cubicBezTo>
                          <a:pt x="191" y="261"/>
                          <a:pt x="235" y="225"/>
                          <a:pt x="235" y="176"/>
                        </a:cubicBezTo>
                        <a:cubicBezTo>
                          <a:pt x="235" y="107"/>
                          <a:pt x="193" y="38"/>
                          <a:pt x="138" y="11"/>
                        </a:cubicBezTo>
                        <a:cubicBezTo>
                          <a:pt x="124" y="4"/>
                          <a:pt x="109" y="0"/>
                          <a:pt x="94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  <p:sp>
                <p:nvSpPr>
                  <p:cNvPr id="166" name="Google Shape;1440;p58">
                    <a:extLst>
                      <a:ext uri="{FF2B5EF4-FFF2-40B4-BE49-F238E27FC236}">
                        <a16:creationId xmlns:a16="http://schemas.microsoft.com/office/drawing/2014/main" id="{B22AC0AB-965E-2DD7-5EEF-744C5E229D4B}"/>
                      </a:ext>
                    </a:extLst>
                  </p:cNvPr>
                  <p:cNvSpPr/>
                  <p:nvPr/>
                </p:nvSpPr>
                <p:spPr>
                  <a:xfrm>
                    <a:off x="-1732993" y="2503541"/>
                    <a:ext cx="15555" cy="177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5" h="268" extrusionOk="0">
                        <a:moveTo>
                          <a:pt x="92" y="1"/>
                        </a:moveTo>
                        <a:cubicBezTo>
                          <a:pt x="47" y="1"/>
                          <a:pt x="4" y="29"/>
                          <a:pt x="14" y="80"/>
                        </a:cubicBezTo>
                        <a:cubicBezTo>
                          <a:pt x="1" y="149"/>
                          <a:pt x="42" y="217"/>
                          <a:pt x="97" y="259"/>
                        </a:cubicBezTo>
                        <a:cubicBezTo>
                          <a:pt x="109" y="265"/>
                          <a:pt x="122" y="267"/>
                          <a:pt x="134" y="267"/>
                        </a:cubicBezTo>
                        <a:cubicBezTo>
                          <a:pt x="179" y="267"/>
                          <a:pt x="224" y="233"/>
                          <a:pt x="234" y="190"/>
                        </a:cubicBezTo>
                        <a:cubicBezTo>
                          <a:pt x="234" y="121"/>
                          <a:pt x="193" y="52"/>
                          <a:pt x="138" y="11"/>
                        </a:cubicBezTo>
                        <a:cubicBezTo>
                          <a:pt x="124" y="4"/>
                          <a:pt x="108" y="1"/>
                          <a:pt x="92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  <p:sp>
                <p:nvSpPr>
                  <p:cNvPr id="167" name="Google Shape;1441;p58">
                    <a:extLst>
                      <a:ext uri="{FF2B5EF4-FFF2-40B4-BE49-F238E27FC236}">
                        <a16:creationId xmlns:a16="http://schemas.microsoft.com/office/drawing/2014/main" id="{2426144F-4AE9-DE67-BF17-CD0C120CD6F1}"/>
                      </a:ext>
                    </a:extLst>
                  </p:cNvPr>
                  <p:cNvSpPr/>
                  <p:nvPr/>
                </p:nvSpPr>
                <p:spPr>
                  <a:xfrm>
                    <a:off x="-1757550" y="2491362"/>
                    <a:ext cx="14628" cy="176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1" h="267" extrusionOk="0">
                        <a:moveTo>
                          <a:pt x="77" y="0"/>
                        </a:moveTo>
                        <a:cubicBezTo>
                          <a:pt x="37" y="0"/>
                          <a:pt x="0" y="35"/>
                          <a:pt x="0" y="85"/>
                        </a:cubicBezTo>
                        <a:cubicBezTo>
                          <a:pt x="0" y="154"/>
                          <a:pt x="28" y="223"/>
                          <a:pt x="97" y="250"/>
                        </a:cubicBezTo>
                        <a:cubicBezTo>
                          <a:pt x="112" y="262"/>
                          <a:pt x="128" y="267"/>
                          <a:pt x="144" y="267"/>
                        </a:cubicBezTo>
                        <a:cubicBezTo>
                          <a:pt x="184" y="267"/>
                          <a:pt x="220" y="231"/>
                          <a:pt x="220" y="181"/>
                        </a:cubicBezTo>
                        <a:cubicBezTo>
                          <a:pt x="220" y="113"/>
                          <a:pt x="179" y="44"/>
                          <a:pt x="124" y="17"/>
                        </a:cubicBezTo>
                        <a:cubicBezTo>
                          <a:pt x="109" y="5"/>
                          <a:pt x="93" y="0"/>
                          <a:pt x="77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  <p:sp>
                <p:nvSpPr>
                  <p:cNvPr id="168" name="Google Shape;1442;p58">
                    <a:extLst>
                      <a:ext uri="{FF2B5EF4-FFF2-40B4-BE49-F238E27FC236}">
                        <a16:creationId xmlns:a16="http://schemas.microsoft.com/office/drawing/2014/main" id="{A2BCE876-9962-FBFA-ADEA-515DC191F360}"/>
                      </a:ext>
                    </a:extLst>
                  </p:cNvPr>
                  <p:cNvSpPr/>
                  <p:nvPr/>
                </p:nvSpPr>
                <p:spPr>
                  <a:xfrm>
                    <a:off x="-1783034" y="2478984"/>
                    <a:ext cx="15555" cy="177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5" h="268" extrusionOk="0">
                        <a:moveTo>
                          <a:pt x="92" y="1"/>
                        </a:moveTo>
                        <a:cubicBezTo>
                          <a:pt x="47" y="1"/>
                          <a:pt x="4" y="29"/>
                          <a:pt x="14" y="80"/>
                        </a:cubicBezTo>
                        <a:cubicBezTo>
                          <a:pt x="1" y="149"/>
                          <a:pt x="42" y="217"/>
                          <a:pt x="111" y="258"/>
                        </a:cubicBezTo>
                        <a:cubicBezTo>
                          <a:pt x="120" y="265"/>
                          <a:pt x="131" y="267"/>
                          <a:pt x="142" y="267"/>
                        </a:cubicBezTo>
                        <a:cubicBezTo>
                          <a:pt x="184" y="267"/>
                          <a:pt x="234" y="233"/>
                          <a:pt x="234" y="190"/>
                        </a:cubicBezTo>
                        <a:cubicBezTo>
                          <a:pt x="234" y="107"/>
                          <a:pt x="193" y="39"/>
                          <a:pt x="138" y="11"/>
                        </a:cubicBezTo>
                        <a:cubicBezTo>
                          <a:pt x="124" y="4"/>
                          <a:pt x="108" y="1"/>
                          <a:pt x="92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  <p:sp>
                <p:nvSpPr>
                  <p:cNvPr id="169" name="Google Shape;1443;p58">
                    <a:extLst>
                      <a:ext uri="{FF2B5EF4-FFF2-40B4-BE49-F238E27FC236}">
                        <a16:creationId xmlns:a16="http://schemas.microsoft.com/office/drawing/2014/main" id="{1EF67C28-3DE7-1A26-76B2-57835956B704}"/>
                      </a:ext>
                    </a:extLst>
                  </p:cNvPr>
                  <p:cNvSpPr/>
                  <p:nvPr/>
                </p:nvSpPr>
                <p:spPr>
                  <a:xfrm>
                    <a:off x="-1807591" y="2466739"/>
                    <a:ext cx="14628" cy="173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1" h="262" extrusionOk="0">
                        <a:moveTo>
                          <a:pt x="77" y="1"/>
                        </a:moveTo>
                        <a:cubicBezTo>
                          <a:pt x="37" y="1"/>
                          <a:pt x="0" y="36"/>
                          <a:pt x="0" y="86"/>
                        </a:cubicBezTo>
                        <a:cubicBezTo>
                          <a:pt x="0" y="155"/>
                          <a:pt x="42" y="224"/>
                          <a:pt x="97" y="251"/>
                        </a:cubicBezTo>
                        <a:cubicBezTo>
                          <a:pt x="111" y="258"/>
                          <a:pt x="126" y="262"/>
                          <a:pt x="141" y="262"/>
                        </a:cubicBezTo>
                        <a:cubicBezTo>
                          <a:pt x="183" y="262"/>
                          <a:pt x="220" y="233"/>
                          <a:pt x="220" y="182"/>
                        </a:cubicBezTo>
                        <a:cubicBezTo>
                          <a:pt x="220" y="114"/>
                          <a:pt x="193" y="45"/>
                          <a:pt x="124" y="17"/>
                        </a:cubicBezTo>
                        <a:cubicBezTo>
                          <a:pt x="109" y="6"/>
                          <a:pt x="93" y="1"/>
                          <a:pt x="77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  <p:sp>
                <p:nvSpPr>
                  <p:cNvPr id="170" name="Google Shape;1444;p58">
                    <a:extLst>
                      <a:ext uri="{FF2B5EF4-FFF2-40B4-BE49-F238E27FC236}">
                        <a16:creationId xmlns:a16="http://schemas.microsoft.com/office/drawing/2014/main" id="{C6036028-862D-72C3-9EF3-18C7D2683DD1}"/>
                      </a:ext>
                    </a:extLst>
                  </p:cNvPr>
                  <p:cNvSpPr/>
                  <p:nvPr/>
                </p:nvSpPr>
                <p:spPr>
                  <a:xfrm>
                    <a:off x="-1833075" y="2454030"/>
                    <a:ext cx="15555" cy="180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5" h="273" extrusionOk="0">
                        <a:moveTo>
                          <a:pt x="91" y="0"/>
                        </a:moveTo>
                        <a:cubicBezTo>
                          <a:pt x="50" y="0"/>
                          <a:pt x="14" y="36"/>
                          <a:pt x="14" y="86"/>
                        </a:cubicBezTo>
                        <a:cubicBezTo>
                          <a:pt x="1" y="154"/>
                          <a:pt x="42" y="223"/>
                          <a:pt x="111" y="264"/>
                        </a:cubicBezTo>
                        <a:cubicBezTo>
                          <a:pt x="122" y="270"/>
                          <a:pt x="135" y="273"/>
                          <a:pt x="147" y="273"/>
                        </a:cubicBezTo>
                        <a:cubicBezTo>
                          <a:pt x="192" y="273"/>
                          <a:pt x="234" y="236"/>
                          <a:pt x="234" y="182"/>
                        </a:cubicBezTo>
                        <a:cubicBezTo>
                          <a:pt x="234" y="113"/>
                          <a:pt x="193" y="44"/>
                          <a:pt x="138" y="17"/>
                        </a:cubicBezTo>
                        <a:cubicBezTo>
                          <a:pt x="123" y="6"/>
                          <a:pt x="107" y="0"/>
                          <a:pt x="91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  <p:sp>
                <p:nvSpPr>
                  <p:cNvPr id="171" name="Google Shape;1445;p58">
                    <a:extLst>
                      <a:ext uri="{FF2B5EF4-FFF2-40B4-BE49-F238E27FC236}">
                        <a16:creationId xmlns:a16="http://schemas.microsoft.com/office/drawing/2014/main" id="{D8093425-373A-B6AE-E0A8-F4FB228A818C}"/>
                      </a:ext>
                    </a:extLst>
                  </p:cNvPr>
                  <p:cNvSpPr/>
                  <p:nvPr/>
                </p:nvSpPr>
                <p:spPr>
                  <a:xfrm>
                    <a:off x="-1858559" y="2442579"/>
                    <a:ext cx="15555" cy="177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5" h="268" extrusionOk="0">
                        <a:moveTo>
                          <a:pt x="93" y="0"/>
                        </a:moveTo>
                        <a:cubicBezTo>
                          <a:pt x="51" y="0"/>
                          <a:pt x="14" y="26"/>
                          <a:pt x="14" y="66"/>
                        </a:cubicBezTo>
                        <a:cubicBezTo>
                          <a:pt x="1" y="149"/>
                          <a:pt x="42" y="217"/>
                          <a:pt x="111" y="259"/>
                        </a:cubicBezTo>
                        <a:cubicBezTo>
                          <a:pt x="122" y="265"/>
                          <a:pt x="135" y="267"/>
                          <a:pt x="147" y="267"/>
                        </a:cubicBezTo>
                        <a:cubicBezTo>
                          <a:pt x="192" y="267"/>
                          <a:pt x="234" y="230"/>
                          <a:pt x="234" y="176"/>
                        </a:cubicBezTo>
                        <a:cubicBezTo>
                          <a:pt x="234" y="107"/>
                          <a:pt x="207" y="39"/>
                          <a:pt x="138" y="11"/>
                        </a:cubicBezTo>
                        <a:cubicBezTo>
                          <a:pt x="123" y="4"/>
                          <a:pt x="108" y="0"/>
                          <a:pt x="93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  <p:sp>
                <p:nvSpPr>
                  <p:cNvPr id="172" name="Google Shape;1446;p58">
                    <a:extLst>
                      <a:ext uri="{FF2B5EF4-FFF2-40B4-BE49-F238E27FC236}">
                        <a16:creationId xmlns:a16="http://schemas.microsoft.com/office/drawing/2014/main" id="{0C9890BA-53F9-D262-142C-FD8B50B53676}"/>
                      </a:ext>
                    </a:extLst>
                  </p:cNvPr>
                  <p:cNvSpPr/>
                  <p:nvPr/>
                </p:nvSpPr>
                <p:spPr>
                  <a:xfrm>
                    <a:off x="-1882189" y="2429473"/>
                    <a:ext cx="15488" cy="182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4" h="275" extrusionOk="0">
                        <a:moveTo>
                          <a:pt x="77" y="0"/>
                        </a:moveTo>
                        <a:cubicBezTo>
                          <a:pt x="36" y="0"/>
                          <a:pt x="0" y="36"/>
                          <a:pt x="0" y="85"/>
                        </a:cubicBezTo>
                        <a:cubicBezTo>
                          <a:pt x="0" y="154"/>
                          <a:pt x="28" y="223"/>
                          <a:pt x="96" y="264"/>
                        </a:cubicBezTo>
                        <a:cubicBezTo>
                          <a:pt x="111" y="271"/>
                          <a:pt x="126" y="275"/>
                          <a:pt x="140" y="275"/>
                        </a:cubicBezTo>
                        <a:cubicBezTo>
                          <a:pt x="182" y="275"/>
                          <a:pt x="220" y="246"/>
                          <a:pt x="220" y="195"/>
                        </a:cubicBezTo>
                        <a:cubicBezTo>
                          <a:pt x="234" y="113"/>
                          <a:pt x="193" y="44"/>
                          <a:pt x="124" y="17"/>
                        </a:cubicBezTo>
                        <a:cubicBezTo>
                          <a:pt x="109" y="5"/>
                          <a:pt x="93" y="0"/>
                          <a:pt x="77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  <p:sp>
                <p:nvSpPr>
                  <p:cNvPr id="173" name="Google Shape;1447;p58">
                    <a:extLst>
                      <a:ext uri="{FF2B5EF4-FFF2-40B4-BE49-F238E27FC236}">
                        <a16:creationId xmlns:a16="http://schemas.microsoft.com/office/drawing/2014/main" id="{58737DDD-241A-6641-6046-60D02A7858A9}"/>
                      </a:ext>
                    </a:extLst>
                  </p:cNvPr>
                  <p:cNvSpPr/>
                  <p:nvPr/>
                </p:nvSpPr>
                <p:spPr>
                  <a:xfrm>
                    <a:off x="-1907673" y="2417227"/>
                    <a:ext cx="15555" cy="185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5" h="280" extrusionOk="0">
                        <a:moveTo>
                          <a:pt x="101" y="1"/>
                        </a:moveTo>
                        <a:cubicBezTo>
                          <a:pt x="56" y="1"/>
                          <a:pt x="14" y="35"/>
                          <a:pt x="14" y="78"/>
                        </a:cubicBezTo>
                        <a:cubicBezTo>
                          <a:pt x="0" y="161"/>
                          <a:pt x="42" y="229"/>
                          <a:pt x="110" y="270"/>
                        </a:cubicBezTo>
                        <a:cubicBezTo>
                          <a:pt x="122" y="276"/>
                          <a:pt x="134" y="279"/>
                          <a:pt x="147" y="279"/>
                        </a:cubicBezTo>
                        <a:cubicBezTo>
                          <a:pt x="192" y="279"/>
                          <a:pt x="234" y="242"/>
                          <a:pt x="234" y="188"/>
                        </a:cubicBezTo>
                        <a:cubicBezTo>
                          <a:pt x="234" y="119"/>
                          <a:pt x="207" y="51"/>
                          <a:pt x="138" y="9"/>
                        </a:cubicBezTo>
                        <a:cubicBezTo>
                          <a:pt x="126" y="3"/>
                          <a:pt x="113" y="1"/>
                          <a:pt x="101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  <p:sp>
                <p:nvSpPr>
                  <p:cNvPr id="174" name="Google Shape;1448;p58">
                    <a:extLst>
                      <a:ext uri="{FF2B5EF4-FFF2-40B4-BE49-F238E27FC236}">
                        <a16:creationId xmlns:a16="http://schemas.microsoft.com/office/drawing/2014/main" id="{21398F3B-BBF8-3E2B-2A86-2DE7CD253B7D}"/>
                      </a:ext>
                    </a:extLst>
                  </p:cNvPr>
                  <p:cNvSpPr/>
                  <p:nvPr/>
                </p:nvSpPr>
                <p:spPr>
                  <a:xfrm>
                    <a:off x="-1932230" y="2404518"/>
                    <a:ext cx="15488" cy="189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4" h="287" extrusionOk="0">
                        <a:moveTo>
                          <a:pt x="94" y="0"/>
                        </a:moveTo>
                        <a:cubicBezTo>
                          <a:pt x="43" y="0"/>
                          <a:pt x="0" y="37"/>
                          <a:pt x="0" y="91"/>
                        </a:cubicBezTo>
                        <a:cubicBezTo>
                          <a:pt x="0" y="160"/>
                          <a:pt x="41" y="229"/>
                          <a:pt x="96" y="270"/>
                        </a:cubicBezTo>
                        <a:cubicBezTo>
                          <a:pt x="112" y="281"/>
                          <a:pt x="129" y="286"/>
                          <a:pt x="145" y="286"/>
                        </a:cubicBezTo>
                        <a:cubicBezTo>
                          <a:pt x="189" y="286"/>
                          <a:pt x="230" y="251"/>
                          <a:pt x="220" y="201"/>
                        </a:cubicBezTo>
                        <a:cubicBezTo>
                          <a:pt x="234" y="119"/>
                          <a:pt x="193" y="50"/>
                          <a:pt x="138" y="9"/>
                        </a:cubicBezTo>
                        <a:cubicBezTo>
                          <a:pt x="123" y="3"/>
                          <a:pt x="108" y="0"/>
                          <a:pt x="94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  <p:sp>
                <p:nvSpPr>
                  <p:cNvPr id="175" name="Google Shape;1449;p58">
                    <a:extLst>
                      <a:ext uri="{FF2B5EF4-FFF2-40B4-BE49-F238E27FC236}">
                        <a16:creationId xmlns:a16="http://schemas.microsoft.com/office/drawing/2014/main" id="{4C57ADBB-0049-83B1-3C40-685E23610796}"/>
                      </a:ext>
                    </a:extLst>
                  </p:cNvPr>
                  <p:cNvSpPr/>
                  <p:nvPr/>
                </p:nvSpPr>
                <p:spPr>
                  <a:xfrm>
                    <a:off x="-1957714" y="2392538"/>
                    <a:ext cx="15488" cy="185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4" h="281" extrusionOk="0">
                        <a:moveTo>
                          <a:pt x="96" y="1"/>
                        </a:moveTo>
                        <a:cubicBezTo>
                          <a:pt x="57" y="1"/>
                          <a:pt x="24" y="29"/>
                          <a:pt x="14" y="80"/>
                        </a:cubicBezTo>
                        <a:cubicBezTo>
                          <a:pt x="0" y="162"/>
                          <a:pt x="41" y="231"/>
                          <a:pt x="110" y="272"/>
                        </a:cubicBezTo>
                        <a:cubicBezTo>
                          <a:pt x="122" y="278"/>
                          <a:pt x="134" y="281"/>
                          <a:pt x="147" y="281"/>
                        </a:cubicBezTo>
                        <a:cubicBezTo>
                          <a:pt x="191" y="281"/>
                          <a:pt x="234" y="244"/>
                          <a:pt x="234" y="190"/>
                        </a:cubicBezTo>
                        <a:cubicBezTo>
                          <a:pt x="234" y="121"/>
                          <a:pt x="206" y="52"/>
                          <a:pt x="138" y="11"/>
                        </a:cubicBezTo>
                        <a:cubicBezTo>
                          <a:pt x="124" y="4"/>
                          <a:pt x="109" y="1"/>
                          <a:pt x="96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  <p:sp>
                <p:nvSpPr>
                  <p:cNvPr id="176" name="Google Shape;1450;p58">
                    <a:extLst>
                      <a:ext uri="{FF2B5EF4-FFF2-40B4-BE49-F238E27FC236}">
                        <a16:creationId xmlns:a16="http://schemas.microsoft.com/office/drawing/2014/main" id="{77E45A28-8A6F-B3A9-4060-94401F8DFC2F}"/>
                      </a:ext>
                    </a:extLst>
                  </p:cNvPr>
                  <p:cNvSpPr/>
                  <p:nvPr/>
                </p:nvSpPr>
                <p:spPr>
                  <a:xfrm>
                    <a:off x="-1982271" y="2379961"/>
                    <a:ext cx="15488" cy="188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4" h="285" extrusionOk="0">
                        <a:moveTo>
                          <a:pt x="100" y="0"/>
                        </a:moveTo>
                        <a:cubicBezTo>
                          <a:pt x="52" y="0"/>
                          <a:pt x="3" y="37"/>
                          <a:pt x="14" y="91"/>
                        </a:cubicBezTo>
                        <a:cubicBezTo>
                          <a:pt x="0" y="160"/>
                          <a:pt x="41" y="229"/>
                          <a:pt x="110" y="270"/>
                        </a:cubicBezTo>
                        <a:cubicBezTo>
                          <a:pt x="123" y="280"/>
                          <a:pt x="138" y="284"/>
                          <a:pt x="152" y="284"/>
                        </a:cubicBezTo>
                        <a:cubicBezTo>
                          <a:pt x="195" y="284"/>
                          <a:pt x="234" y="243"/>
                          <a:pt x="234" y="201"/>
                        </a:cubicBezTo>
                        <a:cubicBezTo>
                          <a:pt x="234" y="119"/>
                          <a:pt x="206" y="50"/>
                          <a:pt x="138" y="9"/>
                        </a:cubicBezTo>
                        <a:cubicBezTo>
                          <a:pt x="126" y="3"/>
                          <a:pt x="113" y="0"/>
                          <a:pt x="100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  <p:sp>
                <p:nvSpPr>
                  <p:cNvPr id="177" name="Google Shape;1451;p58">
                    <a:extLst>
                      <a:ext uri="{FF2B5EF4-FFF2-40B4-BE49-F238E27FC236}">
                        <a16:creationId xmlns:a16="http://schemas.microsoft.com/office/drawing/2014/main" id="{BE75B418-0137-A284-ABFE-D2826EAAA23C}"/>
                      </a:ext>
                    </a:extLst>
                  </p:cNvPr>
                  <p:cNvSpPr/>
                  <p:nvPr/>
                </p:nvSpPr>
                <p:spPr>
                  <a:xfrm>
                    <a:off x="-2006895" y="2367583"/>
                    <a:ext cx="15555" cy="189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5" h="287" extrusionOk="0">
                        <a:moveTo>
                          <a:pt x="82" y="1"/>
                        </a:moveTo>
                        <a:cubicBezTo>
                          <a:pt x="48" y="1"/>
                          <a:pt x="21" y="36"/>
                          <a:pt x="1" y="86"/>
                        </a:cubicBezTo>
                        <a:cubicBezTo>
                          <a:pt x="1" y="168"/>
                          <a:pt x="28" y="237"/>
                          <a:pt x="97" y="278"/>
                        </a:cubicBezTo>
                        <a:cubicBezTo>
                          <a:pt x="109" y="284"/>
                          <a:pt x="122" y="287"/>
                          <a:pt x="135" y="287"/>
                        </a:cubicBezTo>
                        <a:cubicBezTo>
                          <a:pt x="183" y="287"/>
                          <a:pt x="232" y="250"/>
                          <a:pt x="221" y="196"/>
                        </a:cubicBezTo>
                        <a:cubicBezTo>
                          <a:pt x="235" y="127"/>
                          <a:pt x="193" y="44"/>
                          <a:pt x="125" y="17"/>
                        </a:cubicBezTo>
                        <a:cubicBezTo>
                          <a:pt x="110" y="6"/>
                          <a:pt x="95" y="1"/>
                          <a:pt x="82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  <p:sp>
                <p:nvSpPr>
                  <p:cNvPr id="178" name="Google Shape;1452;p58">
                    <a:extLst>
                      <a:ext uri="{FF2B5EF4-FFF2-40B4-BE49-F238E27FC236}">
                        <a16:creationId xmlns:a16="http://schemas.microsoft.com/office/drawing/2014/main" id="{6CCA5A65-1EB0-C467-C007-A36AE164D741}"/>
                      </a:ext>
                    </a:extLst>
                  </p:cNvPr>
                  <p:cNvSpPr/>
                  <p:nvPr/>
                </p:nvSpPr>
                <p:spPr>
                  <a:xfrm>
                    <a:off x="-2032312" y="2355272"/>
                    <a:ext cx="16415" cy="1873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8" h="283" extrusionOk="0">
                        <a:moveTo>
                          <a:pt x="97" y="0"/>
                        </a:moveTo>
                        <a:cubicBezTo>
                          <a:pt x="58" y="0"/>
                          <a:pt x="24" y="31"/>
                          <a:pt x="14" y="93"/>
                        </a:cubicBezTo>
                        <a:cubicBezTo>
                          <a:pt x="0" y="162"/>
                          <a:pt x="41" y="230"/>
                          <a:pt x="110" y="272"/>
                        </a:cubicBezTo>
                        <a:cubicBezTo>
                          <a:pt x="124" y="279"/>
                          <a:pt x="138" y="282"/>
                          <a:pt x="152" y="282"/>
                        </a:cubicBezTo>
                        <a:cubicBezTo>
                          <a:pt x="191" y="282"/>
                          <a:pt x="224" y="254"/>
                          <a:pt x="234" y="203"/>
                        </a:cubicBezTo>
                        <a:cubicBezTo>
                          <a:pt x="247" y="121"/>
                          <a:pt x="206" y="52"/>
                          <a:pt x="138" y="11"/>
                        </a:cubicBezTo>
                        <a:cubicBezTo>
                          <a:pt x="124" y="4"/>
                          <a:pt x="110" y="0"/>
                          <a:pt x="97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  <p:sp>
                <p:nvSpPr>
                  <p:cNvPr id="179" name="Google Shape;1453;p58">
                    <a:extLst>
                      <a:ext uri="{FF2B5EF4-FFF2-40B4-BE49-F238E27FC236}">
                        <a16:creationId xmlns:a16="http://schemas.microsoft.com/office/drawing/2014/main" id="{84AF996A-3ABD-7AA7-AA02-F5CAFF2C9307}"/>
                      </a:ext>
                    </a:extLst>
                  </p:cNvPr>
                  <p:cNvSpPr/>
                  <p:nvPr/>
                </p:nvSpPr>
                <p:spPr>
                  <a:xfrm>
                    <a:off x="-2056936" y="2342629"/>
                    <a:ext cx="15555" cy="193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5" h="293" extrusionOk="0">
                        <a:moveTo>
                          <a:pt x="95" y="0"/>
                        </a:moveTo>
                        <a:cubicBezTo>
                          <a:pt x="44" y="0"/>
                          <a:pt x="4" y="38"/>
                          <a:pt x="15" y="92"/>
                        </a:cubicBezTo>
                        <a:cubicBezTo>
                          <a:pt x="1" y="174"/>
                          <a:pt x="42" y="243"/>
                          <a:pt x="97" y="284"/>
                        </a:cubicBezTo>
                        <a:cubicBezTo>
                          <a:pt x="112" y="290"/>
                          <a:pt x="126" y="293"/>
                          <a:pt x="140" y="293"/>
                        </a:cubicBezTo>
                        <a:cubicBezTo>
                          <a:pt x="192" y="293"/>
                          <a:pt x="235" y="256"/>
                          <a:pt x="235" y="202"/>
                        </a:cubicBezTo>
                        <a:cubicBezTo>
                          <a:pt x="235" y="119"/>
                          <a:pt x="193" y="50"/>
                          <a:pt x="138" y="9"/>
                        </a:cubicBezTo>
                        <a:cubicBezTo>
                          <a:pt x="124" y="3"/>
                          <a:pt x="109" y="0"/>
                          <a:pt x="9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  <p:sp>
                <p:nvSpPr>
                  <p:cNvPr id="180" name="Google Shape;1454;p58">
                    <a:extLst>
                      <a:ext uri="{FF2B5EF4-FFF2-40B4-BE49-F238E27FC236}">
                        <a16:creationId xmlns:a16="http://schemas.microsoft.com/office/drawing/2014/main" id="{F7811FEC-83AD-8F8E-E56C-33CF5C5DE1C5}"/>
                      </a:ext>
                    </a:extLst>
                  </p:cNvPr>
                  <p:cNvSpPr/>
                  <p:nvPr/>
                </p:nvSpPr>
                <p:spPr>
                  <a:xfrm>
                    <a:off x="-2081493" y="2330715"/>
                    <a:ext cx="15555" cy="19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5" h="289" extrusionOk="0">
                        <a:moveTo>
                          <a:pt x="84" y="0"/>
                        </a:moveTo>
                        <a:cubicBezTo>
                          <a:pt x="45" y="0"/>
                          <a:pt x="11" y="31"/>
                          <a:pt x="1" y="93"/>
                        </a:cubicBezTo>
                        <a:cubicBezTo>
                          <a:pt x="1" y="162"/>
                          <a:pt x="28" y="230"/>
                          <a:pt x="97" y="272"/>
                        </a:cubicBezTo>
                        <a:cubicBezTo>
                          <a:pt x="116" y="283"/>
                          <a:pt x="134" y="288"/>
                          <a:pt x="150" y="288"/>
                        </a:cubicBezTo>
                        <a:cubicBezTo>
                          <a:pt x="192" y="288"/>
                          <a:pt x="221" y="253"/>
                          <a:pt x="221" y="203"/>
                        </a:cubicBezTo>
                        <a:cubicBezTo>
                          <a:pt x="234" y="120"/>
                          <a:pt x="193" y="52"/>
                          <a:pt x="124" y="10"/>
                        </a:cubicBezTo>
                        <a:cubicBezTo>
                          <a:pt x="111" y="4"/>
                          <a:pt x="97" y="0"/>
                          <a:pt x="84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  <p:sp>
                <p:nvSpPr>
                  <p:cNvPr id="181" name="Google Shape;1455;p58">
                    <a:extLst>
                      <a:ext uri="{FF2B5EF4-FFF2-40B4-BE49-F238E27FC236}">
                        <a16:creationId xmlns:a16="http://schemas.microsoft.com/office/drawing/2014/main" id="{D36F4553-0161-16CC-B742-3399678F0C7D}"/>
                      </a:ext>
                    </a:extLst>
                  </p:cNvPr>
                  <p:cNvSpPr/>
                  <p:nvPr/>
                </p:nvSpPr>
                <p:spPr>
                  <a:xfrm>
                    <a:off x="-2106977" y="2317940"/>
                    <a:ext cx="16481" cy="196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9" h="297" extrusionOk="0">
                        <a:moveTo>
                          <a:pt x="98" y="1"/>
                        </a:moveTo>
                        <a:cubicBezTo>
                          <a:pt x="58" y="1"/>
                          <a:pt x="25" y="32"/>
                          <a:pt x="15" y="93"/>
                        </a:cubicBezTo>
                        <a:cubicBezTo>
                          <a:pt x="1" y="162"/>
                          <a:pt x="42" y="245"/>
                          <a:pt x="111" y="286"/>
                        </a:cubicBezTo>
                        <a:cubicBezTo>
                          <a:pt x="125" y="293"/>
                          <a:pt x="138" y="296"/>
                          <a:pt x="151" y="296"/>
                        </a:cubicBezTo>
                        <a:cubicBezTo>
                          <a:pt x="191" y="296"/>
                          <a:pt x="224" y="265"/>
                          <a:pt x="235" y="203"/>
                        </a:cubicBezTo>
                        <a:cubicBezTo>
                          <a:pt x="248" y="121"/>
                          <a:pt x="207" y="52"/>
                          <a:pt x="138" y="11"/>
                        </a:cubicBezTo>
                        <a:cubicBezTo>
                          <a:pt x="125" y="4"/>
                          <a:pt x="111" y="1"/>
                          <a:pt x="98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  <p:sp>
                <p:nvSpPr>
                  <p:cNvPr id="182" name="Google Shape;1456;p58">
                    <a:extLst>
                      <a:ext uri="{FF2B5EF4-FFF2-40B4-BE49-F238E27FC236}">
                        <a16:creationId xmlns:a16="http://schemas.microsoft.com/office/drawing/2014/main" id="{0619FF6C-DB01-7AB9-1E42-66D526A878E5}"/>
                      </a:ext>
                    </a:extLst>
                  </p:cNvPr>
                  <p:cNvSpPr/>
                  <p:nvPr/>
                </p:nvSpPr>
                <p:spPr>
                  <a:xfrm>
                    <a:off x="-2131534" y="2305297"/>
                    <a:ext cx="16481" cy="199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9" h="301" extrusionOk="0">
                        <a:moveTo>
                          <a:pt x="96" y="1"/>
                        </a:moveTo>
                        <a:cubicBezTo>
                          <a:pt x="48" y="1"/>
                          <a:pt x="14" y="38"/>
                          <a:pt x="14" y="92"/>
                        </a:cubicBezTo>
                        <a:cubicBezTo>
                          <a:pt x="1" y="174"/>
                          <a:pt x="42" y="243"/>
                          <a:pt x="111" y="284"/>
                        </a:cubicBezTo>
                        <a:cubicBezTo>
                          <a:pt x="125" y="295"/>
                          <a:pt x="141" y="301"/>
                          <a:pt x="156" y="301"/>
                        </a:cubicBezTo>
                        <a:cubicBezTo>
                          <a:pt x="198" y="301"/>
                          <a:pt x="234" y="262"/>
                          <a:pt x="234" y="202"/>
                        </a:cubicBezTo>
                        <a:cubicBezTo>
                          <a:pt x="248" y="133"/>
                          <a:pt x="207" y="51"/>
                          <a:pt x="138" y="9"/>
                        </a:cubicBezTo>
                        <a:cubicBezTo>
                          <a:pt x="123" y="4"/>
                          <a:pt x="109" y="1"/>
                          <a:pt x="96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  <p:sp>
                <p:nvSpPr>
                  <p:cNvPr id="183" name="Google Shape;1457;p58">
                    <a:extLst>
                      <a:ext uri="{FF2B5EF4-FFF2-40B4-BE49-F238E27FC236}">
                        <a16:creationId xmlns:a16="http://schemas.microsoft.com/office/drawing/2014/main" id="{99E3304A-4E6C-18DB-0D24-5AB351AE4CE5}"/>
                      </a:ext>
                    </a:extLst>
                  </p:cNvPr>
                  <p:cNvSpPr/>
                  <p:nvPr/>
                </p:nvSpPr>
                <p:spPr>
                  <a:xfrm>
                    <a:off x="-2157018" y="2293382"/>
                    <a:ext cx="16481" cy="196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9" h="297" extrusionOk="0">
                        <a:moveTo>
                          <a:pt x="98" y="0"/>
                        </a:moveTo>
                        <a:cubicBezTo>
                          <a:pt x="58" y="0"/>
                          <a:pt x="25" y="31"/>
                          <a:pt x="15" y="93"/>
                        </a:cubicBezTo>
                        <a:cubicBezTo>
                          <a:pt x="1" y="162"/>
                          <a:pt x="42" y="244"/>
                          <a:pt x="111" y="286"/>
                        </a:cubicBezTo>
                        <a:cubicBezTo>
                          <a:pt x="124" y="293"/>
                          <a:pt x="139" y="296"/>
                          <a:pt x="153" y="296"/>
                        </a:cubicBezTo>
                        <a:cubicBezTo>
                          <a:pt x="196" y="296"/>
                          <a:pt x="234" y="265"/>
                          <a:pt x="234" y="203"/>
                        </a:cubicBezTo>
                        <a:cubicBezTo>
                          <a:pt x="248" y="121"/>
                          <a:pt x="207" y="52"/>
                          <a:pt x="138" y="11"/>
                        </a:cubicBezTo>
                        <a:cubicBezTo>
                          <a:pt x="124" y="4"/>
                          <a:pt x="111" y="0"/>
                          <a:pt x="98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  <p:sp>
                <p:nvSpPr>
                  <p:cNvPr id="184" name="Google Shape;1458;p58">
                    <a:extLst>
                      <a:ext uri="{FF2B5EF4-FFF2-40B4-BE49-F238E27FC236}">
                        <a16:creationId xmlns:a16="http://schemas.microsoft.com/office/drawing/2014/main" id="{1A6D22FA-59E3-1184-584E-1C4F4D1595DD}"/>
                      </a:ext>
                    </a:extLst>
                  </p:cNvPr>
                  <p:cNvSpPr/>
                  <p:nvPr/>
                </p:nvSpPr>
                <p:spPr>
                  <a:xfrm>
                    <a:off x="-2181575" y="2280740"/>
                    <a:ext cx="15555" cy="195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5" h="295" extrusionOk="0">
                        <a:moveTo>
                          <a:pt x="102" y="1"/>
                        </a:moveTo>
                        <a:cubicBezTo>
                          <a:pt x="57" y="1"/>
                          <a:pt x="14" y="38"/>
                          <a:pt x="14" y="92"/>
                        </a:cubicBezTo>
                        <a:cubicBezTo>
                          <a:pt x="1" y="174"/>
                          <a:pt x="42" y="243"/>
                          <a:pt x="111" y="284"/>
                        </a:cubicBezTo>
                        <a:cubicBezTo>
                          <a:pt x="124" y="291"/>
                          <a:pt x="138" y="295"/>
                          <a:pt x="151" y="295"/>
                        </a:cubicBezTo>
                        <a:cubicBezTo>
                          <a:pt x="190" y="295"/>
                          <a:pt x="224" y="264"/>
                          <a:pt x="234" y="202"/>
                        </a:cubicBezTo>
                        <a:cubicBezTo>
                          <a:pt x="234" y="133"/>
                          <a:pt x="207" y="51"/>
                          <a:pt x="138" y="9"/>
                        </a:cubicBezTo>
                        <a:cubicBezTo>
                          <a:pt x="126" y="3"/>
                          <a:pt x="114" y="1"/>
                          <a:pt x="102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  <p:sp>
                <p:nvSpPr>
                  <p:cNvPr id="185" name="Google Shape;1459;p58">
                    <a:extLst>
                      <a:ext uri="{FF2B5EF4-FFF2-40B4-BE49-F238E27FC236}">
                        <a16:creationId xmlns:a16="http://schemas.microsoft.com/office/drawing/2014/main" id="{4A324C06-25C0-8FB9-ACD7-D6A8CA8CF614}"/>
                      </a:ext>
                    </a:extLst>
                  </p:cNvPr>
                  <p:cNvSpPr/>
                  <p:nvPr/>
                </p:nvSpPr>
                <p:spPr>
                  <a:xfrm>
                    <a:off x="-2206132" y="2268428"/>
                    <a:ext cx="15555" cy="199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5" h="302" extrusionOk="0">
                        <a:moveTo>
                          <a:pt x="86" y="0"/>
                        </a:moveTo>
                        <a:cubicBezTo>
                          <a:pt x="43" y="0"/>
                          <a:pt x="11" y="39"/>
                          <a:pt x="0" y="99"/>
                        </a:cubicBezTo>
                        <a:cubicBezTo>
                          <a:pt x="0" y="168"/>
                          <a:pt x="28" y="250"/>
                          <a:pt x="97" y="292"/>
                        </a:cubicBezTo>
                        <a:cubicBezTo>
                          <a:pt x="114" y="298"/>
                          <a:pt x="130" y="302"/>
                          <a:pt x="145" y="302"/>
                        </a:cubicBezTo>
                        <a:cubicBezTo>
                          <a:pt x="190" y="302"/>
                          <a:pt x="224" y="271"/>
                          <a:pt x="234" y="209"/>
                        </a:cubicBezTo>
                        <a:cubicBezTo>
                          <a:pt x="234" y="127"/>
                          <a:pt x="193" y="58"/>
                          <a:pt x="138" y="17"/>
                        </a:cubicBezTo>
                        <a:cubicBezTo>
                          <a:pt x="119" y="6"/>
                          <a:pt x="102" y="0"/>
                          <a:pt x="86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  <p:sp>
                <p:nvSpPr>
                  <p:cNvPr id="186" name="Google Shape;1460;p58">
                    <a:extLst>
                      <a:ext uri="{FF2B5EF4-FFF2-40B4-BE49-F238E27FC236}">
                        <a16:creationId xmlns:a16="http://schemas.microsoft.com/office/drawing/2014/main" id="{9BB7E6E5-E3B7-1D10-904B-FFF70E963AF8}"/>
                      </a:ext>
                    </a:extLst>
                  </p:cNvPr>
                  <p:cNvSpPr/>
                  <p:nvPr/>
                </p:nvSpPr>
                <p:spPr>
                  <a:xfrm>
                    <a:off x="-2231616" y="2256050"/>
                    <a:ext cx="16415" cy="200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8" h="303" extrusionOk="0">
                        <a:moveTo>
                          <a:pt x="97" y="1"/>
                        </a:moveTo>
                        <a:cubicBezTo>
                          <a:pt x="58" y="1"/>
                          <a:pt x="25" y="32"/>
                          <a:pt x="14" y="94"/>
                        </a:cubicBezTo>
                        <a:cubicBezTo>
                          <a:pt x="1" y="176"/>
                          <a:pt x="42" y="245"/>
                          <a:pt x="111" y="286"/>
                        </a:cubicBezTo>
                        <a:cubicBezTo>
                          <a:pt x="125" y="297"/>
                          <a:pt x="141" y="302"/>
                          <a:pt x="156" y="302"/>
                        </a:cubicBezTo>
                        <a:cubicBezTo>
                          <a:pt x="197" y="302"/>
                          <a:pt x="234" y="264"/>
                          <a:pt x="234" y="204"/>
                        </a:cubicBezTo>
                        <a:cubicBezTo>
                          <a:pt x="248" y="121"/>
                          <a:pt x="207" y="52"/>
                          <a:pt x="138" y="11"/>
                        </a:cubicBezTo>
                        <a:cubicBezTo>
                          <a:pt x="124" y="4"/>
                          <a:pt x="111" y="1"/>
                          <a:pt x="97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  <p:sp>
                <p:nvSpPr>
                  <p:cNvPr id="187" name="Google Shape;1461;p58">
                    <a:extLst>
                      <a:ext uri="{FF2B5EF4-FFF2-40B4-BE49-F238E27FC236}">
                        <a16:creationId xmlns:a16="http://schemas.microsoft.com/office/drawing/2014/main" id="{7D581B65-64AA-7C27-CF9F-100791A021CB}"/>
                      </a:ext>
                    </a:extLst>
                  </p:cNvPr>
                  <p:cNvSpPr/>
                  <p:nvPr/>
                </p:nvSpPr>
                <p:spPr>
                  <a:xfrm>
                    <a:off x="-2256173" y="2243540"/>
                    <a:ext cx="15555" cy="202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5" h="306" extrusionOk="0">
                        <a:moveTo>
                          <a:pt x="107" y="1"/>
                        </a:moveTo>
                        <a:cubicBezTo>
                          <a:pt x="60" y="1"/>
                          <a:pt x="14" y="48"/>
                          <a:pt x="14" y="104"/>
                        </a:cubicBezTo>
                        <a:cubicBezTo>
                          <a:pt x="0" y="173"/>
                          <a:pt x="42" y="255"/>
                          <a:pt x="97" y="296"/>
                        </a:cubicBezTo>
                        <a:cubicBezTo>
                          <a:pt x="111" y="302"/>
                          <a:pt x="125" y="305"/>
                          <a:pt x="139" y="305"/>
                        </a:cubicBezTo>
                        <a:cubicBezTo>
                          <a:pt x="187" y="305"/>
                          <a:pt x="223" y="268"/>
                          <a:pt x="234" y="214"/>
                        </a:cubicBezTo>
                        <a:cubicBezTo>
                          <a:pt x="234" y="131"/>
                          <a:pt x="207" y="49"/>
                          <a:pt x="138" y="8"/>
                        </a:cubicBezTo>
                        <a:cubicBezTo>
                          <a:pt x="128" y="3"/>
                          <a:pt x="118" y="1"/>
                          <a:pt x="107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  <p:sp>
                <p:nvSpPr>
                  <p:cNvPr id="188" name="Google Shape;1462;p58">
                    <a:extLst>
                      <a:ext uri="{FF2B5EF4-FFF2-40B4-BE49-F238E27FC236}">
                        <a16:creationId xmlns:a16="http://schemas.microsoft.com/office/drawing/2014/main" id="{AD6F813E-545B-EB2F-D162-11B4181649C6}"/>
                      </a:ext>
                    </a:extLst>
                  </p:cNvPr>
                  <p:cNvSpPr/>
                  <p:nvPr/>
                </p:nvSpPr>
                <p:spPr>
                  <a:xfrm>
                    <a:off x="-2280730" y="2231096"/>
                    <a:ext cx="15488" cy="20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4" h="315" extrusionOk="0">
                        <a:moveTo>
                          <a:pt x="86" y="1"/>
                        </a:moveTo>
                        <a:cubicBezTo>
                          <a:pt x="42" y="1"/>
                          <a:pt x="10" y="39"/>
                          <a:pt x="0" y="100"/>
                        </a:cubicBezTo>
                        <a:cubicBezTo>
                          <a:pt x="0" y="182"/>
                          <a:pt x="28" y="251"/>
                          <a:pt x="96" y="306"/>
                        </a:cubicBezTo>
                        <a:cubicBezTo>
                          <a:pt x="111" y="311"/>
                          <a:pt x="125" y="314"/>
                          <a:pt x="137" y="314"/>
                        </a:cubicBezTo>
                        <a:cubicBezTo>
                          <a:pt x="186" y="314"/>
                          <a:pt x="220" y="275"/>
                          <a:pt x="220" y="209"/>
                        </a:cubicBezTo>
                        <a:cubicBezTo>
                          <a:pt x="234" y="127"/>
                          <a:pt x="193" y="58"/>
                          <a:pt x="138" y="17"/>
                        </a:cubicBezTo>
                        <a:cubicBezTo>
                          <a:pt x="119" y="6"/>
                          <a:pt x="102" y="1"/>
                          <a:pt x="86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  <p:sp>
                <p:nvSpPr>
                  <p:cNvPr id="189" name="Google Shape;1463;p58">
                    <a:extLst>
                      <a:ext uri="{FF2B5EF4-FFF2-40B4-BE49-F238E27FC236}">
                        <a16:creationId xmlns:a16="http://schemas.microsoft.com/office/drawing/2014/main" id="{4CE81F4F-FF8C-4660-E1D2-78EE18A96C08}"/>
                      </a:ext>
                    </a:extLst>
                  </p:cNvPr>
                  <p:cNvSpPr/>
                  <p:nvPr/>
                </p:nvSpPr>
                <p:spPr>
                  <a:xfrm>
                    <a:off x="-2306214" y="2218917"/>
                    <a:ext cx="16415" cy="202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8" h="306" extrusionOk="0">
                        <a:moveTo>
                          <a:pt x="104" y="0"/>
                        </a:moveTo>
                        <a:cubicBezTo>
                          <a:pt x="62" y="0"/>
                          <a:pt x="25" y="40"/>
                          <a:pt x="14" y="105"/>
                        </a:cubicBezTo>
                        <a:cubicBezTo>
                          <a:pt x="0" y="174"/>
                          <a:pt x="42" y="256"/>
                          <a:pt x="110" y="297"/>
                        </a:cubicBezTo>
                        <a:cubicBezTo>
                          <a:pt x="122" y="303"/>
                          <a:pt x="134" y="306"/>
                          <a:pt x="145" y="306"/>
                        </a:cubicBezTo>
                        <a:cubicBezTo>
                          <a:pt x="187" y="306"/>
                          <a:pt x="223" y="269"/>
                          <a:pt x="234" y="215"/>
                        </a:cubicBezTo>
                        <a:cubicBezTo>
                          <a:pt x="248" y="132"/>
                          <a:pt x="207" y="50"/>
                          <a:pt x="138" y="9"/>
                        </a:cubicBezTo>
                        <a:cubicBezTo>
                          <a:pt x="126" y="3"/>
                          <a:pt x="115" y="0"/>
                          <a:pt x="104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  <p:sp>
                <p:nvSpPr>
                  <p:cNvPr id="190" name="Google Shape;1464;p58">
                    <a:extLst>
                      <a:ext uri="{FF2B5EF4-FFF2-40B4-BE49-F238E27FC236}">
                        <a16:creationId xmlns:a16="http://schemas.microsoft.com/office/drawing/2014/main" id="{35A3049B-8189-CC86-20C3-CB5CC2391D1E}"/>
                      </a:ext>
                    </a:extLst>
                  </p:cNvPr>
                  <p:cNvSpPr/>
                  <p:nvPr/>
                </p:nvSpPr>
                <p:spPr>
                  <a:xfrm>
                    <a:off x="-2330771" y="2206142"/>
                    <a:ext cx="15488" cy="212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4" h="321" extrusionOk="0">
                        <a:moveTo>
                          <a:pt x="102" y="1"/>
                        </a:moveTo>
                        <a:cubicBezTo>
                          <a:pt x="57" y="1"/>
                          <a:pt x="14" y="40"/>
                          <a:pt x="14" y="105"/>
                        </a:cubicBezTo>
                        <a:cubicBezTo>
                          <a:pt x="0" y="188"/>
                          <a:pt x="28" y="257"/>
                          <a:pt x="96" y="312"/>
                        </a:cubicBezTo>
                        <a:cubicBezTo>
                          <a:pt x="111" y="317"/>
                          <a:pt x="124" y="320"/>
                          <a:pt x="137" y="320"/>
                        </a:cubicBezTo>
                        <a:cubicBezTo>
                          <a:pt x="186" y="320"/>
                          <a:pt x="223" y="281"/>
                          <a:pt x="234" y="215"/>
                        </a:cubicBezTo>
                        <a:cubicBezTo>
                          <a:pt x="234" y="133"/>
                          <a:pt x="206" y="64"/>
                          <a:pt x="138" y="9"/>
                        </a:cubicBezTo>
                        <a:cubicBezTo>
                          <a:pt x="126" y="3"/>
                          <a:pt x="114" y="1"/>
                          <a:pt x="102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  <p:sp>
                <p:nvSpPr>
                  <p:cNvPr id="191" name="Google Shape;1465;p58">
                    <a:extLst>
                      <a:ext uri="{FF2B5EF4-FFF2-40B4-BE49-F238E27FC236}">
                        <a16:creationId xmlns:a16="http://schemas.microsoft.com/office/drawing/2014/main" id="{76CE31C5-8182-2E00-11F4-5D6A61894779}"/>
                      </a:ext>
                    </a:extLst>
                  </p:cNvPr>
                  <p:cNvSpPr/>
                  <p:nvPr/>
                </p:nvSpPr>
                <p:spPr>
                  <a:xfrm>
                    <a:off x="-2356255" y="2194294"/>
                    <a:ext cx="16415" cy="203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8" h="307" extrusionOk="0">
                        <a:moveTo>
                          <a:pt x="104" y="1"/>
                        </a:moveTo>
                        <a:cubicBezTo>
                          <a:pt x="62" y="1"/>
                          <a:pt x="25" y="40"/>
                          <a:pt x="14" y="106"/>
                        </a:cubicBezTo>
                        <a:cubicBezTo>
                          <a:pt x="0" y="174"/>
                          <a:pt x="41" y="257"/>
                          <a:pt x="110" y="298"/>
                        </a:cubicBezTo>
                        <a:cubicBezTo>
                          <a:pt x="125" y="304"/>
                          <a:pt x="138" y="307"/>
                          <a:pt x="151" y="307"/>
                        </a:cubicBezTo>
                        <a:cubicBezTo>
                          <a:pt x="200" y="307"/>
                          <a:pt x="234" y="267"/>
                          <a:pt x="234" y="202"/>
                        </a:cubicBezTo>
                        <a:cubicBezTo>
                          <a:pt x="248" y="133"/>
                          <a:pt x="206" y="51"/>
                          <a:pt x="138" y="9"/>
                        </a:cubicBezTo>
                        <a:cubicBezTo>
                          <a:pt x="126" y="4"/>
                          <a:pt x="115" y="1"/>
                          <a:pt x="104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  <p:sp>
                <p:nvSpPr>
                  <p:cNvPr id="192" name="Google Shape;1466;p58">
                    <a:extLst>
                      <a:ext uri="{FF2B5EF4-FFF2-40B4-BE49-F238E27FC236}">
                        <a16:creationId xmlns:a16="http://schemas.microsoft.com/office/drawing/2014/main" id="{FDB0F594-C4CE-8AC6-CDA9-6EECBC601D7A}"/>
                      </a:ext>
                    </a:extLst>
                  </p:cNvPr>
                  <p:cNvSpPr/>
                  <p:nvPr/>
                </p:nvSpPr>
                <p:spPr>
                  <a:xfrm>
                    <a:off x="-2380812" y="2181585"/>
                    <a:ext cx="16415" cy="2118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8" h="320" extrusionOk="0">
                        <a:moveTo>
                          <a:pt x="104" y="0"/>
                        </a:moveTo>
                        <a:cubicBezTo>
                          <a:pt x="61" y="0"/>
                          <a:pt x="25" y="40"/>
                          <a:pt x="14" y="105"/>
                        </a:cubicBezTo>
                        <a:cubicBezTo>
                          <a:pt x="0" y="188"/>
                          <a:pt x="41" y="256"/>
                          <a:pt x="110" y="311"/>
                        </a:cubicBezTo>
                        <a:cubicBezTo>
                          <a:pt x="122" y="317"/>
                          <a:pt x="133" y="320"/>
                          <a:pt x="144" y="320"/>
                        </a:cubicBezTo>
                        <a:cubicBezTo>
                          <a:pt x="186" y="320"/>
                          <a:pt x="223" y="280"/>
                          <a:pt x="234" y="215"/>
                        </a:cubicBezTo>
                        <a:cubicBezTo>
                          <a:pt x="248" y="133"/>
                          <a:pt x="206" y="64"/>
                          <a:pt x="138" y="9"/>
                        </a:cubicBezTo>
                        <a:cubicBezTo>
                          <a:pt x="126" y="3"/>
                          <a:pt x="115" y="0"/>
                          <a:pt x="104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  <p:sp>
                <p:nvSpPr>
                  <p:cNvPr id="193" name="Google Shape;1467;p58">
                    <a:extLst>
                      <a:ext uri="{FF2B5EF4-FFF2-40B4-BE49-F238E27FC236}">
                        <a16:creationId xmlns:a16="http://schemas.microsoft.com/office/drawing/2014/main" id="{142C90E2-8AAC-7754-05B3-1DE43FFB9CE0}"/>
                      </a:ext>
                    </a:extLst>
                  </p:cNvPr>
                  <p:cNvSpPr/>
                  <p:nvPr/>
                </p:nvSpPr>
                <p:spPr>
                  <a:xfrm>
                    <a:off x="-2405435" y="2169273"/>
                    <a:ext cx="15555" cy="207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5" h="314" extrusionOk="0">
                        <a:moveTo>
                          <a:pt x="87" y="0"/>
                        </a:moveTo>
                        <a:cubicBezTo>
                          <a:pt x="44" y="0"/>
                          <a:pt x="15" y="38"/>
                          <a:pt x="15" y="99"/>
                        </a:cubicBezTo>
                        <a:cubicBezTo>
                          <a:pt x="1" y="181"/>
                          <a:pt x="28" y="264"/>
                          <a:pt x="97" y="305"/>
                        </a:cubicBezTo>
                        <a:cubicBezTo>
                          <a:pt x="112" y="311"/>
                          <a:pt x="125" y="313"/>
                          <a:pt x="138" y="313"/>
                        </a:cubicBezTo>
                        <a:cubicBezTo>
                          <a:pt x="187" y="313"/>
                          <a:pt x="224" y="274"/>
                          <a:pt x="235" y="209"/>
                        </a:cubicBezTo>
                        <a:cubicBezTo>
                          <a:pt x="235" y="140"/>
                          <a:pt x="207" y="58"/>
                          <a:pt x="138" y="16"/>
                        </a:cubicBezTo>
                        <a:cubicBezTo>
                          <a:pt x="120" y="5"/>
                          <a:pt x="103" y="0"/>
                          <a:pt x="87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  <p:sp>
                <p:nvSpPr>
                  <p:cNvPr id="194" name="Google Shape;1468;p58">
                    <a:extLst>
                      <a:ext uri="{FF2B5EF4-FFF2-40B4-BE49-F238E27FC236}">
                        <a16:creationId xmlns:a16="http://schemas.microsoft.com/office/drawing/2014/main" id="{458F9F09-3495-E625-26FB-6973F1680360}"/>
                      </a:ext>
                    </a:extLst>
                  </p:cNvPr>
                  <p:cNvSpPr/>
                  <p:nvPr/>
                </p:nvSpPr>
                <p:spPr>
                  <a:xfrm>
                    <a:off x="-2430853" y="2157028"/>
                    <a:ext cx="16415" cy="2118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8" h="320" extrusionOk="0">
                        <a:moveTo>
                          <a:pt x="110" y="0"/>
                        </a:moveTo>
                        <a:cubicBezTo>
                          <a:pt x="61" y="0"/>
                          <a:pt x="25" y="40"/>
                          <a:pt x="14" y="105"/>
                        </a:cubicBezTo>
                        <a:cubicBezTo>
                          <a:pt x="0" y="188"/>
                          <a:pt x="41" y="256"/>
                          <a:pt x="110" y="311"/>
                        </a:cubicBezTo>
                        <a:cubicBezTo>
                          <a:pt x="121" y="317"/>
                          <a:pt x="134" y="320"/>
                          <a:pt x="145" y="320"/>
                        </a:cubicBezTo>
                        <a:cubicBezTo>
                          <a:pt x="191" y="320"/>
                          <a:pt x="234" y="280"/>
                          <a:pt x="234" y="215"/>
                        </a:cubicBezTo>
                        <a:cubicBezTo>
                          <a:pt x="247" y="133"/>
                          <a:pt x="206" y="50"/>
                          <a:pt x="151" y="9"/>
                        </a:cubicBezTo>
                        <a:cubicBezTo>
                          <a:pt x="137" y="3"/>
                          <a:pt x="123" y="0"/>
                          <a:pt x="110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  <p:sp>
                <p:nvSpPr>
                  <p:cNvPr id="195" name="Google Shape;1469;p58">
                    <a:extLst>
                      <a:ext uri="{FF2B5EF4-FFF2-40B4-BE49-F238E27FC236}">
                        <a16:creationId xmlns:a16="http://schemas.microsoft.com/office/drawing/2014/main" id="{AE16958B-8921-FA4A-9AE1-0212DF7700FC}"/>
                      </a:ext>
                    </a:extLst>
                  </p:cNvPr>
                  <p:cNvSpPr/>
                  <p:nvPr/>
                </p:nvSpPr>
                <p:spPr>
                  <a:xfrm>
                    <a:off x="-1687519" y="2559142"/>
                    <a:ext cx="15555" cy="17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5" h="266" extrusionOk="0">
                        <a:moveTo>
                          <a:pt x="101" y="1"/>
                        </a:moveTo>
                        <a:cubicBezTo>
                          <a:pt x="57" y="1"/>
                          <a:pt x="15" y="36"/>
                          <a:pt x="15" y="78"/>
                        </a:cubicBezTo>
                        <a:cubicBezTo>
                          <a:pt x="1" y="147"/>
                          <a:pt x="42" y="216"/>
                          <a:pt x="111" y="257"/>
                        </a:cubicBezTo>
                        <a:cubicBezTo>
                          <a:pt x="120" y="263"/>
                          <a:pt x="130" y="266"/>
                          <a:pt x="141" y="266"/>
                        </a:cubicBezTo>
                        <a:cubicBezTo>
                          <a:pt x="180" y="266"/>
                          <a:pt x="224" y="231"/>
                          <a:pt x="235" y="188"/>
                        </a:cubicBezTo>
                        <a:cubicBezTo>
                          <a:pt x="235" y="120"/>
                          <a:pt x="193" y="51"/>
                          <a:pt x="138" y="10"/>
                        </a:cubicBezTo>
                        <a:cubicBezTo>
                          <a:pt x="126" y="4"/>
                          <a:pt x="114" y="1"/>
                          <a:pt x="101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  <p:sp>
                <p:nvSpPr>
                  <p:cNvPr id="196" name="Google Shape;1470;p58">
                    <a:extLst>
                      <a:ext uri="{FF2B5EF4-FFF2-40B4-BE49-F238E27FC236}">
                        <a16:creationId xmlns:a16="http://schemas.microsoft.com/office/drawing/2014/main" id="{35410335-5239-C2AB-3E15-B0318174261C}"/>
                      </a:ext>
                    </a:extLst>
                  </p:cNvPr>
                  <p:cNvSpPr/>
                  <p:nvPr/>
                </p:nvSpPr>
                <p:spPr>
                  <a:xfrm>
                    <a:off x="-1712076" y="2547228"/>
                    <a:ext cx="15555" cy="177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5" h="268" extrusionOk="0">
                        <a:moveTo>
                          <a:pt x="94" y="1"/>
                        </a:moveTo>
                        <a:cubicBezTo>
                          <a:pt x="51" y="1"/>
                          <a:pt x="11" y="29"/>
                          <a:pt x="1" y="80"/>
                        </a:cubicBezTo>
                        <a:cubicBezTo>
                          <a:pt x="1" y="149"/>
                          <a:pt x="42" y="217"/>
                          <a:pt x="97" y="258"/>
                        </a:cubicBezTo>
                        <a:cubicBezTo>
                          <a:pt x="109" y="265"/>
                          <a:pt x="122" y="267"/>
                          <a:pt x="136" y="267"/>
                        </a:cubicBezTo>
                        <a:cubicBezTo>
                          <a:pt x="184" y="267"/>
                          <a:pt x="235" y="233"/>
                          <a:pt x="235" y="190"/>
                        </a:cubicBezTo>
                        <a:cubicBezTo>
                          <a:pt x="235" y="107"/>
                          <a:pt x="193" y="52"/>
                          <a:pt x="138" y="11"/>
                        </a:cubicBezTo>
                        <a:cubicBezTo>
                          <a:pt x="124" y="4"/>
                          <a:pt x="109" y="1"/>
                          <a:pt x="94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  <p:sp>
                <p:nvSpPr>
                  <p:cNvPr id="197" name="Google Shape;1471;p58">
                    <a:extLst>
                      <a:ext uri="{FF2B5EF4-FFF2-40B4-BE49-F238E27FC236}">
                        <a16:creationId xmlns:a16="http://schemas.microsoft.com/office/drawing/2014/main" id="{5E84A2C5-9381-C949-38D2-85F32CA7D9F2}"/>
                      </a:ext>
                    </a:extLst>
                  </p:cNvPr>
                  <p:cNvSpPr/>
                  <p:nvPr/>
                </p:nvSpPr>
                <p:spPr>
                  <a:xfrm>
                    <a:off x="-1736633" y="2534982"/>
                    <a:ext cx="15555" cy="177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5" h="268" extrusionOk="0">
                        <a:moveTo>
                          <a:pt x="78" y="1"/>
                        </a:moveTo>
                        <a:cubicBezTo>
                          <a:pt x="37" y="1"/>
                          <a:pt x="1" y="36"/>
                          <a:pt x="1" y="86"/>
                        </a:cubicBezTo>
                        <a:cubicBezTo>
                          <a:pt x="1" y="155"/>
                          <a:pt x="42" y="224"/>
                          <a:pt x="97" y="251"/>
                        </a:cubicBezTo>
                        <a:cubicBezTo>
                          <a:pt x="112" y="262"/>
                          <a:pt x="128" y="267"/>
                          <a:pt x="144" y="267"/>
                        </a:cubicBezTo>
                        <a:cubicBezTo>
                          <a:pt x="185" y="267"/>
                          <a:pt x="221" y="232"/>
                          <a:pt x="221" y="182"/>
                        </a:cubicBezTo>
                        <a:cubicBezTo>
                          <a:pt x="234" y="114"/>
                          <a:pt x="193" y="45"/>
                          <a:pt x="124" y="17"/>
                        </a:cubicBezTo>
                        <a:cubicBezTo>
                          <a:pt x="109" y="6"/>
                          <a:pt x="93" y="1"/>
                          <a:pt x="78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  <p:sp>
                <p:nvSpPr>
                  <p:cNvPr id="198" name="Google Shape;1472;p58">
                    <a:extLst>
                      <a:ext uri="{FF2B5EF4-FFF2-40B4-BE49-F238E27FC236}">
                        <a16:creationId xmlns:a16="http://schemas.microsoft.com/office/drawing/2014/main" id="{E9DBC7DF-6759-85A2-7A55-C106BCB37407}"/>
                      </a:ext>
                    </a:extLst>
                  </p:cNvPr>
                  <p:cNvSpPr/>
                  <p:nvPr/>
                </p:nvSpPr>
                <p:spPr>
                  <a:xfrm>
                    <a:off x="-1762117" y="2522803"/>
                    <a:ext cx="15555" cy="17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5" h="266" extrusionOk="0">
                        <a:moveTo>
                          <a:pt x="101" y="0"/>
                        </a:moveTo>
                        <a:cubicBezTo>
                          <a:pt x="56" y="0"/>
                          <a:pt x="15" y="35"/>
                          <a:pt x="15" y="78"/>
                        </a:cubicBezTo>
                        <a:cubicBezTo>
                          <a:pt x="1" y="146"/>
                          <a:pt x="42" y="215"/>
                          <a:pt x="111" y="256"/>
                        </a:cubicBezTo>
                        <a:cubicBezTo>
                          <a:pt x="123" y="262"/>
                          <a:pt x="136" y="265"/>
                          <a:pt x="148" y="265"/>
                        </a:cubicBezTo>
                        <a:cubicBezTo>
                          <a:pt x="193" y="265"/>
                          <a:pt x="234" y="231"/>
                          <a:pt x="234" y="188"/>
                        </a:cubicBezTo>
                        <a:cubicBezTo>
                          <a:pt x="234" y="119"/>
                          <a:pt x="193" y="50"/>
                          <a:pt x="138" y="9"/>
                        </a:cubicBezTo>
                        <a:cubicBezTo>
                          <a:pt x="126" y="3"/>
                          <a:pt x="113" y="0"/>
                          <a:pt x="101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  <p:sp>
                <p:nvSpPr>
                  <p:cNvPr id="199" name="Google Shape;1473;p58">
                    <a:extLst>
                      <a:ext uri="{FF2B5EF4-FFF2-40B4-BE49-F238E27FC236}">
                        <a16:creationId xmlns:a16="http://schemas.microsoft.com/office/drawing/2014/main" id="{0ED1C609-1641-3B1B-C2A5-4A6CEC80CD15}"/>
                      </a:ext>
                    </a:extLst>
                  </p:cNvPr>
                  <p:cNvSpPr/>
                  <p:nvPr/>
                </p:nvSpPr>
                <p:spPr>
                  <a:xfrm>
                    <a:off x="-1786674" y="2510822"/>
                    <a:ext cx="15555" cy="177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5" h="268" extrusionOk="0">
                        <a:moveTo>
                          <a:pt x="92" y="1"/>
                        </a:moveTo>
                        <a:cubicBezTo>
                          <a:pt x="46" y="1"/>
                          <a:pt x="1" y="29"/>
                          <a:pt x="1" y="80"/>
                        </a:cubicBezTo>
                        <a:cubicBezTo>
                          <a:pt x="1" y="149"/>
                          <a:pt x="42" y="217"/>
                          <a:pt x="97" y="259"/>
                        </a:cubicBezTo>
                        <a:cubicBezTo>
                          <a:pt x="109" y="265"/>
                          <a:pt x="122" y="267"/>
                          <a:pt x="134" y="267"/>
                        </a:cubicBezTo>
                        <a:cubicBezTo>
                          <a:pt x="179" y="267"/>
                          <a:pt x="224" y="233"/>
                          <a:pt x="234" y="190"/>
                        </a:cubicBezTo>
                        <a:cubicBezTo>
                          <a:pt x="234" y="107"/>
                          <a:pt x="193" y="39"/>
                          <a:pt x="138" y="11"/>
                        </a:cubicBezTo>
                        <a:cubicBezTo>
                          <a:pt x="124" y="4"/>
                          <a:pt x="108" y="1"/>
                          <a:pt x="92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  <p:sp>
                <p:nvSpPr>
                  <p:cNvPr id="200" name="Google Shape;1474;p58">
                    <a:extLst>
                      <a:ext uri="{FF2B5EF4-FFF2-40B4-BE49-F238E27FC236}">
                        <a16:creationId xmlns:a16="http://schemas.microsoft.com/office/drawing/2014/main" id="{DAD7BD6C-10F6-4288-1A2C-4E1E907CFDBC}"/>
                      </a:ext>
                    </a:extLst>
                  </p:cNvPr>
                  <p:cNvSpPr/>
                  <p:nvPr/>
                </p:nvSpPr>
                <p:spPr>
                  <a:xfrm>
                    <a:off x="-1811232" y="2498643"/>
                    <a:ext cx="14628" cy="176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1" h="267" extrusionOk="0">
                        <a:moveTo>
                          <a:pt x="77" y="0"/>
                        </a:moveTo>
                        <a:cubicBezTo>
                          <a:pt x="37" y="0"/>
                          <a:pt x="0" y="35"/>
                          <a:pt x="0" y="85"/>
                        </a:cubicBezTo>
                        <a:cubicBezTo>
                          <a:pt x="0" y="154"/>
                          <a:pt x="28" y="223"/>
                          <a:pt x="97" y="250"/>
                        </a:cubicBezTo>
                        <a:cubicBezTo>
                          <a:pt x="112" y="262"/>
                          <a:pt x="128" y="267"/>
                          <a:pt x="143" y="267"/>
                        </a:cubicBezTo>
                        <a:cubicBezTo>
                          <a:pt x="184" y="267"/>
                          <a:pt x="220" y="231"/>
                          <a:pt x="220" y="181"/>
                        </a:cubicBezTo>
                        <a:cubicBezTo>
                          <a:pt x="220" y="113"/>
                          <a:pt x="193" y="44"/>
                          <a:pt x="124" y="16"/>
                        </a:cubicBezTo>
                        <a:cubicBezTo>
                          <a:pt x="109" y="5"/>
                          <a:pt x="93" y="0"/>
                          <a:pt x="77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  <p:sp>
                <p:nvSpPr>
                  <p:cNvPr id="201" name="Google Shape;1475;p58">
                    <a:extLst>
                      <a:ext uri="{FF2B5EF4-FFF2-40B4-BE49-F238E27FC236}">
                        <a16:creationId xmlns:a16="http://schemas.microsoft.com/office/drawing/2014/main" id="{A2441050-8948-6DD4-B264-27E683181534}"/>
                      </a:ext>
                    </a:extLst>
                  </p:cNvPr>
                  <p:cNvSpPr/>
                  <p:nvPr/>
                </p:nvSpPr>
                <p:spPr>
                  <a:xfrm>
                    <a:off x="-1836715" y="2486000"/>
                    <a:ext cx="15555" cy="180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5" h="273" extrusionOk="0">
                        <a:moveTo>
                          <a:pt x="90" y="1"/>
                        </a:moveTo>
                        <a:cubicBezTo>
                          <a:pt x="41" y="1"/>
                          <a:pt x="4" y="45"/>
                          <a:pt x="14" y="98"/>
                        </a:cubicBezTo>
                        <a:cubicBezTo>
                          <a:pt x="1" y="166"/>
                          <a:pt x="42" y="235"/>
                          <a:pt x="111" y="262"/>
                        </a:cubicBezTo>
                        <a:cubicBezTo>
                          <a:pt x="125" y="270"/>
                          <a:pt x="140" y="273"/>
                          <a:pt x="154" y="273"/>
                        </a:cubicBezTo>
                        <a:cubicBezTo>
                          <a:pt x="196" y="273"/>
                          <a:pt x="234" y="245"/>
                          <a:pt x="234" y="194"/>
                        </a:cubicBezTo>
                        <a:cubicBezTo>
                          <a:pt x="234" y="125"/>
                          <a:pt x="193" y="43"/>
                          <a:pt x="138" y="15"/>
                        </a:cubicBezTo>
                        <a:cubicBezTo>
                          <a:pt x="122" y="5"/>
                          <a:pt x="105" y="1"/>
                          <a:pt x="90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  <p:sp>
                <p:nvSpPr>
                  <p:cNvPr id="202" name="Google Shape;1476;p58">
                    <a:extLst>
                      <a:ext uri="{FF2B5EF4-FFF2-40B4-BE49-F238E27FC236}">
                        <a16:creationId xmlns:a16="http://schemas.microsoft.com/office/drawing/2014/main" id="{8B151FCA-94C0-803E-21E4-8A94D524178F}"/>
                      </a:ext>
                    </a:extLst>
                  </p:cNvPr>
                  <p:cNvSpPr/>
                  <p:nvPr/>
                </p:nvSpPr>
                <p:spPr>
                  <a:xfrm>
                    <a:off x="-1861273" y="2474549"/>
                    <a:ext cx="15555" cy="17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5" h="266" extrusionOk="0">
                        <a:moveTo>
                          <a:pt x="87" y="1"/>
                        </a:moveTo>
                        <a:cubicBezTo>
                          <a:pt x="42" y="1"/>
                          <a:pt x="0" y="35"/>
                          <a:pt x="0" y="78"/>
                        </a:cubicBezTo>
                        <a:cubicBezTo>
                          <a:pt x="0" y="147"/>
                          <a:pt x="42" y="216"/>
                          <a:pt x="97" y="257"/>
                        </a:cubicBezTo>
                        <a:cubicBezTo>
                          <a:pt x="109" y="263"/>
                          <a:pt x="121" y="266"/>
                          <a:pt x="134" y="266"/>
                        </a:cubicBezTo>
                        <a:cubicBezTo>
                          <a:pt x="178" y="266"/>
                          <a:pt x="220" y="231"/>
                          <a:pt x="220" y="188"/>
                        </a:cubicBezTo>
                        <a:cubicBezTo>
                          <a:pt x="234" y="106"/>
                          <a:pt x="193" y="51"/>
                          <a:pt x="124" y="9"/>
                        </a:cubicBezTo>
                        <a:cubicBezTo>
                          <a:pt x="112" y="3"/>
                          <a:pt x="99" y="1"/>
                          <a:pt x="87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  <p:sp>
                <p:nvSpPr>
                  <p:cNvPr id="203" name="Google Shape;1477;p58">
                    <a:extLst>
                      <a:ext uri="{FF2B5EF4-FFF2-40B4-BE49-F238E27FC236}">
                        <a16:creationId xmlns:a16="http://schemas.microsoft.com/office/drawing/2014/main" id="{634A24BE-40C1-FC64-84C6-CF4B4AFCD6A9}"/>
                      </a:ext>
                    </a:extLst>
                  </p:cNvPr>
                  <p:cNvSpPr/>
                  <p:nvPr/>
                </p:nvSpPr>
                <p:spPr>
                  <a:xfrm>
                    <a:off x="-1886756" y="2462237"/>
                    <a:ext cx="15555" cy="180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5" h="273" extrusionOk="0">
                        <a:moveTo>
                          <a:pt x="91" y="0"/>
                        </a:moveTo>
                        <a:cubicBezTo>
                          <a:pt x="50" y="0"/>
                          <a:pt x="14" y="36"/>
                          <a:pt x="14" y="85"/>
                        </a:cubicBezTo>
                        <a:cubicBezTo>
                          <a:pt x="0" y="154"/>
                          <a:pt x="42" y="223"/>
                          <a:pt x="110" y="264"/>
                        </a:cubicBezTo>
                        <a:cubicBezTo>
                          <a:pt x="123" y="270"/>
                          <a:pt x="135" y="273"/>
                          <a:pt x="148" y="273"/>
                        </a:cubicBezTo>
                        <a:cubicBezTo>
                          <a:pt x="192" y="273"/>
                          <a:pt x="234" y="238"/>
                          <a:pt x="234" y="195"/>
                        </a:cubicBezTo>
                        <a:cubicBezTo>
                          <a:pt x="234" y="113"/>
                          <a:pt x="207" y="44"/>
                          <a:pt x="138" y="17"/>
                        </a:cubicBezTo>
                        <a:cubicBezTo>
                          <a:pt x="123" y="5"/>
                          <a:pt x="107" y="0"/>
                          <a:pt x="91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  <p:sp>
                <p:nvSpPr>
                  <p:cNvPr id="204" name="Google Shape;1478;p58">
                    <a:extLst>
                      <a:ext uri="{FF2B5EF4-FFF2-40B4-BE49-F238E27FC236}">
                        <a16:creationId xmlns:a16="http://schemas.microsoft.com/office/drawing/2014/main" id="{86583FDD-B4A7-C807-4634-3FA14927421C}"/>
                      </a:ext>
                    </a:extLst>
                  </p:cNvPr>
                  <p:cNvSpPr/>
                  <p:nvPr/>
                </p:nvSpPr>
                <p:spPr>
                  <a:xfrm>
                    <a:off x="-1911314" y="2449992"/>
                    <a:ext cx="15555" cy="185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5" h="280" extrusionOk="0">
                        <a:moveTo>
                          <a:pt x="100" y="1"/>
                        </a:moveTo>
                        <a:cubicBezTo>
                          <a:pt x="51" y="1"/>
                          <a:pt x="0" y="38"/>
                          <a:pt x="0" y="92"/>
                        </a:cubicBezTo>
                        <a:cubicBezTo>
                          <a:pt x="0" y="160"/>
                          <a:pt x="42" y="229"/>
                          <a:pt x="97" y="270"/>
                        </a:cubicBezTo>
                        <a:cubicBezTo>
                          <a:pt x="109" y="276"/>
                          <a:pt x="122" y="279"/>
                          <a:pt x="136" y="279"/>
                        </a:cubicBezTo>
                        <a:cubicBezTo>
                          <a:pt x="184" y="279"/>
                          <a:pt x="234" y="245"/>
                          <a:pt x="234" y="202"/>
                        </a:cubicBezTo>
                        <a:cubicBezTo>
                          <a:pt x="234" y="119"/>
                          <a:pt x="193" y="50"/>
                          <a:pt x="138" y="9"/>
                        </a:cubicBezTo>
                        <a:cubicBezTo>
                          <a:pt x="126" y="3"/>
                          <a:pt x="113" y="1"/>
                          <a:pt x="100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  <p:sp>
                <p:nvSpPr>
                  <p:cNvPr id="205" name="Google Shape;1479;p58">
                    <a:extLst>
                      <a:ext uri="{FF2B5EF4-FFF2-40B4-BE49-F238E27FC236}">
                        <a16:creationId xmlns:a16="http://schemas.microsoft.com/office/drawing/2014/main" id="{62E323C2-4608-29D0-34F4-571364376F98}"/>
                      </a:ext>
                    </a:extLst>
                  </p:cNvPr>
                  <p:cNvSpPr/>
                  <p:nvPr/>
                </p:nvSpPr>
                <p:spPr>
                  <a:xfrm>
                    <a:off x="-1936797" y="2438144"/>
                    <a:ext cx="16415" cy="185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8" h="280" extrusionOk="0">
                        <a:moveTo>
                          <a:pt x="101" y="1"/>
                        </a:moveTo>
                        <a:cubicBezTo>
                          <a:pt x="56" y="1"/>
                          <a:pt x="14" y="35"/>
                          <a:pt x="14" y="78"/>
                        </a:cubicBezTo>
                        <a:cubicBezTo>
                          <a:pt x="0" y="161"/>
                          <a:pt x="42" y="229"/>
                          <a:pt x="110" y="271"/>
                        </a:cubicBezTo>
                        <a:cubicBezTo>
                          <a:pt x="122" y="277"/>
                          <a:pt x="135" y="279"/>
                          <a:pt x="147" y="279"/>
                        </a:cubicBezTo>
                        <a:cubicBezTo>
                          <a:pt x="192" y="279"/>
                          <a:pt x="234" y="242"/>
                          <a:pt x="234" y="188"/>
                        </a:cubicBezTo>
                        <a:cubicBezTo>
                          <a:pt x="248" y="119"/>
                          <a:pt x="207" y="51"/>
                          <a:pt x="138" y="9"/>
                        </a:cubicBezTo>
                        <a:cubicBezTo>
                          <a:pt x="126" y="3"/>
                          <a:pt x="113" y="1"/>
                          <a:pt x="101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  <p:sp>
                <p:nvSpPr>
                  <p:cNvPr id="206" name="Google Shape;1480;p58">
                    <a:extLst>
                      <a:ext uri="{FF2B5EF4-FFF2-40B4-BE49-F238E27FC236}">
                        <a16:creationId xmlns:a16="http://schemas.microsoft.com/office/drawing/2014/main" id="{FEF707A1-259A-2890-D62A-FF27675C1F68}"/>
                      </a:ext>
                    </a:extLst>
                  </p:cNvPr>
                  <p:cNvSpPr/>
                  <p:nvPr/>
                </p:nvSpPr>
                <p:spPr>
                  <a:xfrm>
                    <a:off x="-1961355" y="2425832"/>
                    <a:ext cx="15488" cy="189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4" h="287" extrusionOk="0">
                        <a:moveTo>
                          <a:pt x="89" y="0"/>
                        </a:moveTo>
                        <a:cubicBezTo>
                          <a:pt x="45" y="0"/>
                          <a:pt x="4" y="36"/>
                          <a:pt x="14" y="85"/>
                        </a:cubicBezTo>
                        <a:cubicBezTo>
                          <a:pt x="0" y="168"/>
                          <a:pt x="42" y="237"/>
                          <a:pt x="110" y="278"/>
                        </a:cubicBezTo>
                        <a:cubicBezTo>
                          <a:pt x="122" y="284"/>
                          <a:pt x="134" y="287"/>
                          <a:pt x="147" y="287"/>
                        </a:cubicBezTo>
                        <a:cubicBezTo>
                          <a:pt x="191" y="287"/>
                          <a:pt x="234" y="250"/>
                          <a:pt x="234" y="195"/>
                        </a:cubicBezTo>
                        <a:cubicBezTo>
                          <a:pt x="234" y="127"/>
                          <a:pt x="206" y="44"/>
                          <a:pt x="138" y="17"/>
                        </a:cubicBezTo>
                        <a:cubicBezTo>
                          <a:pt x="123" y="5"/>
                          <a:pt x="105" y="0"/>
                          <a:pt x="89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  <p:sp>
                <p:nvSpPr>
                  <p:cNvPr id="207" name="Google Shape;1481;p58">
                    <a:extLst>
                      <a:ext uri="{FF2B5EF4-FFF2-40B4-BE49-F238E27FC236}">
                        <a16:creationId xmlns:a16="http://schemas.microsoft.com/office/drawing/2014/main" id="{99BB2A8F-5A14-0A86-B826-49CA04D9BCEF}"/>
                      </a:ext>
                    </a:extLst>
                  </p:cNvPr>
                  <p:cNvSpPr/>
                  <p:nvPr/>
                </p:nvSpPr>
                <p:spPr>
                  <a:xfrm>
                    <a:off x="-1985912" y="2413587"/>
                    <a:ext cx="15488" cy="188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4" h="285" extrusionOk="0">
                        <a:moveTo>
                          <a:pt x="87" y="1"/>
                        </a:moveTo>
                        <a:cubicBezTo>
                          <a:pt x="43" y="1"/>
                          <a:pt x="0" y="38"/>
                          <a:pt x="0" y="92"/>
                        </a:cubicBezTo>
                        <a:cubicBezTo>
                          <a:pt x="0" y="161"/>
                          <a:pt x="28" y="243"/>
                          <a:pt x="96" y="270"/>
                        </a:cubicBezTo>
                        <a:cubicBezTo>
                          <a:pt x="110" y="281"/>
                          <a:pt x="125" y="285"/>
                          <a:pt x="140" y="285"/>
                        </a:cubicBezTo>
                        <a:cubicBezTo>
                          <a:pt x="186" y="285"/>
                          <a:pt x="230" y="243"/>
                          <a:pt x="220" y="202"/>
                        </a:cubicBezTo>
                        <a:cubicBezTo>
                          <a:pt x="234" y="119"/>
                          <a:pt x="193" y="51"/>
                          <a:pt x="124" y="9"/>
                        </a:cubicBezTo>
                        <a:cubicBezTo>
                          <a:pt x="112" y="3"/>
                          <a:pt x="100" y="1"/>
                          <a:pt x="87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  <p:sp>
                <p:nvSpPr>
                  <p:cNvPr id="208" name="Google Shape;1482;p58">
                    <a:extLst>
                      <a:ext uri="{FF2B5EF4-FFF2-40B4-BE49-F238E27FC236}">
                        <a16:creationId xmlns:a16="http://schemas.microsoft.com/office/drawing/2014/main" id="{67E446B2-4C8F-F100-9394-B641924168D0}"/>
                      </a:ext>
                    </a:extLst>
                  </p:cNvPr>
                  <p:cNvSpPr/>
                  <p:nvPr/>
                </p:nvSpPr>
                <p:spPr>
                  <a:xfrm>
                    <a:off x="-2011396" y="2401672"/>
                    <a:ext cx="15488" cy="185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4" h="281" extrusionOk="0">
                        <a:moveTo>
                          <a:pt x="97" y="0"/>
                        </a:moveTo>
                        <a:cubicBezTo>
                          <a:pt x="58" y="0"/>
                          <a:pt x="24" y="31"/>
                          <a:pt x="14" y="93"/>
                        </a:cubicBezTo>
                        <a:cubicBezTo>
                          <a:pt x="0" y="162"/>
                          <a:pt x="41" y="231"/>
                          <a:pt x="110" y="272"/>
                        </a:cubicBezTo>
                        <a:cubicBezTo>
                          <a:pt x="122" y="278"/>
                          <a:pt x="134" y="280"/>
                          <a:pt x="147" y="280"/>
                        </a:cubicBezTo>
                        <a:cubicBezTo>
                          <a:pt x="191" y="280"/>
                          <a:pt x="234" y="243"/>
                          <a:pt x="234" y="189"/>
                        </a:cubicBezTo>
                        <a:cubicBezTo>
                          <a:pt x="234" y="121"/>
                          <a:pt x="206" y="52"/>
                          <a:pt x="138" y="11"/>
                        </a:cubicBezTo>
                        <a:cubicBezTo>
                          <a:pt x="124" y="4"/>
                          <a:pt x="110" y="0"/>
                          <a:pt x="97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  <p:sp>
                <p:nvSpPr>
                  <p:cNvPr id="209" name="Google Shape;1483;p58">
                    <a:extLst>
                      <a:ext uri="{FF2B5EF4-FFF2-40B4-BE49-F238E27FC236}">
                        <a16:creationId xmlns:a16="http://schemas.microsoft.com/office/drawing/2014/main" id="{4F8FA853-5F55-99E3-C883-BC6C665500BD}"/>
                      </a:ext>
                    </a:extLst>
                  </p:cNvPr>
                  <p:cNvSpPr/>
                  <p:nvPr/>
                </p:nvSpPr>
                <p:spPr>
                  <a:xfrm>
                    <a:off x="-2035953" y="2389427"/>
                    <a:ext cx="15488" cy="189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4" h="287" extrusionOk="0">
                        <a:moveTo>
                          <a:pt x="85" y="0"/>
                        </a:moveTo>
                        <a:cubicBezTo>
                          <a:pt x="43" y="0"/>
                          <a:pt x="14" y="36"/>
                          <a:pt x="14" y="86"/>
                        </a:cubicBezTo>
                        <a:cubicBezTo>
                          <a:pt x="0" y="168"/>
                          <a:pt x="41" y="237"/>
                          <a:pt x="96" y="278"/>
                        </a:cubicBezTo>
                        <a:cubicBezTo>
                          <a:pt x="111" y="284"/>
                          <a:pt x="126" y="287"/>
                          <a:pt x="140" y="287"/>
                        </a:cubicBezTo>
                        <a:cubicBezTo>
                          <a:pt x="191" y="287"/>
                          <a:pt x="234" y="250"/>
                          <a:pt x="234" y="196"/>
                        </a:cubicBezTo>
                        <a:cubicBezTo>
                          <a:pt x="234" y="127"/>
                          <a:pt x="193" y="44"/>
                          <a:pt x="138" y="17"/>
                        </a:cubicBezTo>
                        <a:cubicBezTo>
                          <a:pt x="119" y="6"/>
                          <a:pt x="101" y="0"/>
                          <a:pt x="8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  <p:sp>
                <p:nvSpPr>
                  <p:cNvPr id="210" name="Google Shape;1484;p58">
                    <a:extLst>
                      <a:ext uri="{FF2B5EF4-FFF2-40B4-BE49-F238E27FC236}">
                        <a16:creationId xmlns:a16="http://schemas.microsoft.com/office/drawing/2014/main" id="{C02642B4-4645-9873-7ABB-6E335A33C706}"/>
                      </a:ext>
                    </a:extLst>
                  </p:cNvPr>
                  <p:cNvSpPr/>
                  <p:nvPr/>
                </p:nvSpPr>
                <p:spPr>
                  <a:xfrm>
                    <a:off x="-2061437" y="2377181"/>
                    <a:ext cx="16415" cy="195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8" h="295" extrusionOk="0">
                        <a:moveTo>
                          <a:pt x="103" y="1"/>
                        </a:moveTo>
                        <a:cubicBezTo>
                          <a:pt x="61" y="1"/>
                          <a:pt x="25" y="38"/>
                          <a:pt x="14" y="92"/>
                        </a:cubicBezTo>
                        <a:cubicBezTo>
                          <a:pt x="0" y="174"/>
                          <a:pt x="41" y="243"/>
                          <a:pt x="110" y="284"/>
                        </a:cubicBezTo>
                        <a:cubicBezTo>
                          <a:pt x="124" y="291"/>
                          <a:pt x="138" y="295"/>
                          <a:pt x="153" y="295"/>
                        </a:cubicBezTo>
                        <a:cubicBezTo>
                          <a:pt x="195" y="295"/>
                          <a:pt x="234" y="264"/>
                          <a:pt x="234" y="202"/>
                        </a:cubicBezTo>
                        <a:cubicBezTo>
                          <a:pt x="248" y="119"/>
                          <a:pt x="206" y="51"/>
                          <a:pt x="138" y="9"/>
                        </a:cubicBezTo>
                        <a:cubicBezTo>
                          <a:pt x="126" y="4"/>
                          <a:pt x="114" y="1"/>
                          <a:pt x="103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  <p:sp>
                <p:nvSpPr>
                  <p:cNvPr id="211" name="Google Shape;1485;p58">
                    <a:extLst>
                      <a:ext uri="{FF2B5EF4-FFF2-40B4-BE49-F238E27FC236}">
                        <a16:creationId xmlns:a16="http://schemas.microsoft.com/office/drawing/2014/main" id="{2D76BF91-6C35-78C6-D320-6A7A3309FF40}"/>
                      </a:ext>
                    </a:extLst>
                  </p:cNvPr>
                  <p:cNvSpPr/>
                  <p:nvPr/>
                </p:nvSpPr>
                <p:spPr>
                  <a:xfrm>
                    <a:off x="-2086060" y="2365267"/>
                    <a:ext cx="16481" cy="193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9" h="293" extrusionOk="0">
                        <a:moveTo>
                          <a:pt x="96" y="0"/>
                        </a:moveTo>
                        <a:cubicBezTo>
                          <a:pt x="53" y="0"/>
                          <a:pt x="15" y="31"/>
                          <a:pt x="15" y="93"/>
                        </a:cubicBezTo>
                        <a:cubicBezTo>
                          <a:pt x="1" y="162"/>
                          <a:pt x="42" y="244"/>
                          <a:pt x="111" y="286"/>
                        </a:cubicBezTo>
                        <a:cubicBezTo>
                          <a:pt x="121" y="291"/>
                          <a:pt x="132" y="293"/>
                          <a:pt x="142" y="293"/>
                        </a:cubicBezTo>
                        <a:cubicBezTo>
                          <a:pt x="189" y="293"/>
                          <a:pt x="235" y="248"/>
                          <a:pt x="235" y="203"/>
                        </a:cubicBezTo>
                        <a:cubicBezTo>
                          <a:pt x="248" y="121"/>
                          <a:pt x="207" y="52"/>
                          <a:pt x="138" y="11"/>
                        </a:cubicBezTo>
                        <a:cubicBezTo>
                          <a:pt x="125" y="4"/>
                          <a:pt x="110" y="0"/>
                          <a:pt x="96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  <p:sp>
                <p:nvSpPr>
                  <p:cNvPr id="212" name="Google Shape;1486;p58">
                    <a:extLst>
                      <a:ext uri="{FF2B5EF4-FFF2-40B4-BE49-F238E27FC236}">
                        <a16:creationId xmlns:a16="http://schemas.microsoft.com/office/drawing/2014/main" id="{F1E2FBC8-8D1A-D287-304B-1BFF94EEC332}"/>
                      </a:ext>
                    </a:extLst>
                  </p:cNvPr>
                  <p:cNvSpPr/>
                  <p:nvPr/>
                </p:nvSpPr>
                <p:spPr>
                  <a:xfrm>
                    <a:off x="-2110617" y="2353021"/>
                    <a:ext cx="15555" cy="19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5" h="289" extrusionOk="0">
                        <a:moveTo>
                          <a:pt x="87" y="1"/>
                        </a:moveTo>
                        <a:cubicBezTo>
                          <a:pt x="43" y="1"/>
                          <a:pt x="11" y="39"/>
                          <a:pt x="1" y="100"/>
                        </a:cubicBezTo>
                        <a:cubicBezTo>
                          <a:pt x="1" y="168"/>
                          <a:pt x="28" y="237"/>
                          <a:pt x="97" y="278"/>
                        </a:cubicBezTo>
                        <a:cubicBezTo>
                          <a:pt x="114" y="285"/>
                          <a:pt x="131" y="289"/>
                          <a:pt x="145" y="289"/>
                        </a:cubicBezTo>
                        <a:cubicBezTo>
                          <a:pt x="190" y="289"/>
                          <a:pt x="221" y="258"/>
                          <a:pt x="221" y="196"/>
                        </a:cubicBezTo>
                        <a:cubicBezTo>
                          <a:pt x="235" y="127"/>
                          <a:pt x="193" y="45"/>
                          <a:pt x="138" y="17"/>
                        </a:cubicBezTo>
                        <a:cubicBezTo>
                          <a:pt x="120" y="6"/>
                          <a:pt x="102" y="1"/>
                          <a:pt x="87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  <p:sp>
                <p:nvSpPr>
                  <p:cNvPr id="213" name="Google Shape;1487;p58">
                    <a:extLst>
                      <a:ext uri="{FF2B5EF4-FFF2-40B4-BE49-F238E27FC236}">
                        <a16:creationId xmlns:a16="http://schemas.microsoft.com/office/drawing/2014/main" id="{BBC360E6-C1EC-39A2-58C4-93203BF48EFB}"/>
                      </a:ext>
                    </a:extLst>
                  </p:cNvPr>
                  <p:cNvSpPr/>
                  <p:nvPr/>
                </p:nvSpPr>
                <p:spPr>
                  <a:xfrm>
                    <a:off x="-2136101" y="2340776"/>
                    <a:ext cx="16481" cy="195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9" h="295" extrusionOk="0">
                        <a:moveTo>
                          <a:pt x="104" y="1"/>
                        </a:moveTo>
                        <a:cubicBezTo>
                          <a:pt x="62" y="1"/>
                          <a:pt x="25" y="38"/>
                          <a:pt x="15" y="92"/>
                        </a:cubicBezTo>
                        <a:cubicBezTo>
                          <a:pt x="1" y="175"/>
                          <a:pt x="42" y="243"/>
                          <a:pt x="111" y="285"/>
                        </a:cubicBezTo>
                        <a:cubicBezTo>
                          <a:pt x="125" y="291"/>
                          <a:pt x="138" y="295"/>
                          <a:pt x="151" y="295"/>
                        </a:cubicBezTo>
                        <a:cubicBezTo>
                          <a:pt x="191" y="295"/>
                          <a:pt x="224" y="264"/>
                          <a:pt x="235" y="202"/>
                        </a:cubicBezTo>
                        <a:cubicBezTo>
                          <a:pt x="248" y="120"/>
                          <a:pt x="207" y="51"/>
                          <a:pt x="138" y="10"/>
                        </a:cubicBezTo>
                        <a:cubicBezTo>
                          <a:pt x="127" y="4"/>
                          <a:pt x="115" y="1"/>
                          <a:pt x="104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  <p:sp>
                <p:nvSpPr>
                  <p:cNvPr id="214" name="Google Shape;1488;p58">
                    <a:extLst>
                      <a:ext uri="{FF2B5EF4-FFF2-40B4-BE49-F238E27FC236}">
                        <a16:creationId xmlns:a16="http://schemas.microsoft.com/office/drawing/2014/main" id="{A0B83F95-E19C-D665-CDF6-AB6D66125EDC}"/>
                      </a:ext>
                    </a:extLst>
                  </p:cNvPr>
                  <p:cNvSpPr/>
                  <p:nvPr/>
                </p:nvSpPr>
                <p:spPr>
                  <a:xfrm>
                    <a:off x="-2160658" y="2328861"/>
                    <a:ext cx="16481" cy="195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9" h="295" extrusionOk="0">
                        <a:moveTo>
                          <a:pt x="90" y="1"/>
                        </a:moveTo>
                        <a:cubicBezTo>
                          <a:pt x="45" y="1"/>
                          <a:pt x="15" y="32"/>
                          <a:pt x="15" y="93"/>
                        </a:cubicBezTo>
                        <a:cubicBezTo>
                          <a:pt x="1" y="176"/>
                          <a:pt x="42" y="245"/>
                          <a:pt x="111" y="286"/>
                        </a:cubicBezTo>
                        <a:cubicBezTo>
                          <a:pt x="125" y="292"/>
                          <a:pt x="139" y="294"/>
                          <a:pt x="153" y="294"/>
                        </a:cubicBezTo>
                        <a:cubicBezTo>
                          <a:pt x="200" y="294"/>
                          <a:pt x="234" y="257"/>
                          <a:pt x="234" y="203"/>
                        </a:cubicBezTo>
                        <a:cubicBezTo>
                          <a:pt x="248" y="121"/>
                          <a:pt x="207" y="52"/>
                          <a:pt x="138" y="11"/>
                        </a:cubicBezTo>
                        <a:cubicBezTo>
                          <a:pt x="121" y="4"/>
                          <a:pt x="105" y="1"/>
                          <a:pt x="90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  <p:sp>
                <p:nvSpPr>
                  <p:cNvPr id="215" name="Google Shape;1489;p58">
                    <a:extLst>
                      <a:ext uri="{FF2B5EF4-FFF2-40B4-BE49-F238E27FC236}">
                        <a16:creationId xmlns:a16="http://schemas.microsoft.com/office/drawing/2014/main" id="{D39FACD0-584F-F502-31BE-27A2206F96E6}"/>
                      </a:ext>
                    </a:extLst>
                  </p:cNvPr>
                  <p:cNvSpPr/>
                  <p:nvPr/>
                </p:nvSpPr>
                <p:spPr>
                  <a:xfrm>
                    <a:off x="-2186142" y="2316682"/>
                    <a:ext cx="16481" cy="198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9" h="300" extrusionOk="0">
                        <a:moveTo>
                          <a:pt x="95" y="0"/>
                        </a:moveTo>
                        <a:cubicBezTo>
                          <a:pt x="57" y="0"/>
                          <a:pt x="25" y="38"/>
                          <a:pt x="15" y="99"/>
                        </a:cubicBezTo>
                        <a:cubicBezTo>
                          <a:pt x="1" y="167"/>
                          <a:pt x="42" y="250"/>
                          <a:pt x="111" y="291"/>
                        </a:cubicBezTo>
                        <a:cubicBezTo>
                          <a:pt x="126" y="297"/>
                          <a:pt x="140" y="300"/>
                          <a:pt x="153" y="300"/>
                        </a:cubicBezTo>
                        <a:cubicBezTo>
                          <a:pt x="201" y="300"/>
                          <a:pt x="235" y="263"/>
                          <a:pt x="235" y="209"/>
                        </a:cubicBezTo>
                        <a:cubicBezTo>
                          <a:pt x="248" y="126"/>
                          <a:pt x="207" y="44"/>
                          <a:pt x="138" y="16"/>
                        </a:cubicBezTo>
                        <a:cubicBezTo>
                          <a:pt x="124" y="5"/>
                          <a:pt x="109" y="0"/>
                          <a:pt x="9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  <p:sp>
                <p:nvSpPr>
                  <p:cNvPr id="216" name="Google Shape;1490;p58">
                    <a:extLst>
                      <a:ext uri="{FF2B5EF4-FFF2-40B4-BE49-F238E27FC236}">
                        <a16:creationId xmlns:a16="http://schemas.microsoft.com/office/drawing/2014/main" id="{3ACA5616-9193-356A-1BC2-383A6C855184}"/>
                      </a:ext>
                    </a:extLst>
                  </p:cNvPr>
                  <p:cNvSpPr/>
                  <p:nvPr/>
                </p:nvSpPr>
                <p:spPr>
                  <a:xfrm>
                    <a:off x="-2210699" y="2304436"/>
                    <a:ext cx="15555" cy="203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5" h="308" extrusionOk="0">
                        <a:moveTo>
                          <a:pt x="102" y="0"/>
                        </a:moveTo>
                        <a:cubicBezTo>
                          <a:pt x="57" y="0"/>
                          <a:pt x="14" y="37"/>
                          <a:pt x="14" y="91"/>
                        </a:cubicBezTo>
                        <a:cubicBezTo>
                          <a:pt x="1" y="174"/>
                          <a:pt x="42" y="256"/>
                          <a:pt x="97" y="297"/>
                        </a:cubicBezTo>
                        <a:cubicBezTo>
                          <a:pt x="114" y="304"/>
                          <a:pt x="129" y="308"/>
                          <a:pt x="144" y="308"/>
                        </a:cubicBezTo>
                        <a:cubicBezTo>
                          <a:pt x="190" y="308"/>
                          <a:pt x="224" y="274"/>
                          <a:pt x="234" y="201"/>
                        </a:cubicBezTo>
                        <a:cubicBezTo>
                          <a:pt x="234" y="132"/>
                          <a:pt x="207" y="50"/>
                          <a:pt x="138" y="9"/>
                        </a:cubicBezTo>
                        <a:cubicBezTo>
                          <a:pt x="126" y="3"/>
                          <a:pt x="114" y="0"/>
                          <a:pt x="102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  <p:sp>
                <p:nvSpPr>
                  <p:cNvPr id="217" name="Google Shape;1491;p58">
                    <a:extLst>
                      <a:ext uri="{FF2B5EF4-FFF2-40B4-BE49-F238E27FC236}">
                        <a16:creationId xmlns:a16="http://schemas.microsoft.com/office/drawing/2014/main" id="{9F636CBA-B9E3-B752-FF9C-AAB967B4D3A5}"/>
                      </a:ext>
                    </a:extLst>
                  </p:cNvPr>
                  <p:cNvSpPr/>
                  <p:nvPr/>
                </p:nvSpPr>
                <p:spPr>
                  <a:xfrm>
                    <a:off x="-2235256" y="2292588"/>
                    <a:ext cx="15555" cy="195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5" h="295" extrusionOk="0">
                        <a:moveTo>
                          <a:pt x="96" y="0"/>
                        </a:moveTo>
                        <a:cubicBezTo>
                          <a:pt x="48" y="0"/>
                          <a:pt x="11" y="37"/>
                          <a:pt x="1" y="92"/>
                        </a:cubicBezTo>
                        <a:cubicBezTo>
                          <a:pt x="1" y="174"/>
                          <a:pt x="28" y="243"/>
                          <a:pt x="97" y="284"/>
                        </a:cubicBezTo>
                        <a:cubicBezTo>
                          <a:pt x="114" y="291"/>
                          <a:pt x="130" y="294"/>
                          <a:pt x="145" y="294"/>
                        </a:cubicBezTo>
                        <a:cubicBezTo>
                          <a:pt x="190" y="294"/>
                          <a:pt x="224" y="263"/>
                          <a:pt x="234" y="201"/>
                        </a:cubicBezTo>
                        <a:cubicBezTo>
                          <a:pt x="234" y="119"/>
                          <a:pt x="193" y="50"/>
                          <a:pt x="138" y="9"/>
                        </a:cubicBezTo>
                        <a:cubicBezTo>
                          <a:pt x="123" y="3"/>
                          <a:pt x="109" y="0"/>
                          <a:pt x="96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  <p:sp>
                <p:nvSpPr>
                  <p:cNvPr id="218" name="Google Shape;1492;p58">
                    <a:extLst>
                      <a:ext uri="{FF2B5EF4-FFF2-40B4-BE49-F238E27FC236}">
                        <a16:creationId xmlns:a16="http://schemas.microsoft.com/office/drawing/2014/main" id="{377D2453-3B1B-5E09-6CEB-1EA3664B2B76}"/>
                      </a:ext>
                    </a:extLst>
                  </p:cNvPr>
                  <p:cNvSpPr/>
                  <p:nvPr/>
                </p:nvSpPr>
                <p:spPr>
                  <a:xfrm>
                    <a:off x="-2260740" y="2280277"/>
                    <a:ext cx="16481" cy="199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9" h="302" extrusionOk="0">
                        <a:moveTo>
                          <a:pt x="95" y="0"/>
                        </a:moveTo>
                        <a:cubicBezTo>
                          <a:pt x="57" y="0"/>
                          <a:pt x="24" y="38"/>
                          <a:pt x="14" y="99"/>
                        </a:cubicBezTo>
                        <a:cubicBezTo>
                          <a:pt x="1" y="181"/>
                          <a:pt x="42" y="250"/>
                          <a:pt x="111" y="291"/>
                        </a:cubicBezTo>
                        <a:cubicBezTo>
                          <a:pt x="124" y="298"/>
                          <a:pt x="139" y="302"/>
                          <a:pt x="153" y="302"/>
                        </a:cubicBezTo>
                        <a:cubicBezTo>
                          <a:pt x="196" y="302"/>
                          <a:pt x="234" y="271"/>
                          <a:pt x="234" y="209"/>
                        </a:cubicBezTo>
                        <a:cubicBezTo>
                          <a:pt x="248" y="126"/>
                          <a:pt x="207" y="44"/>
                          <a:pt x="138" y="16"/>
                        </a:cubicBezTo>
                        <a:cubicBezTo>
                          <a:pt x="123" y="5"/>
                          <a:pt x="109" y="0"/>
                          <a:pt x="9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  <p:sp>
                <p:nvSpPr>
                  <p:cNvPr id="219" name="Google Shape;1493;p58">
                    <a:extLst>
                      <a:ext uri="{FF2B5EF4-FFF2-40B4-BE49-F238E27FC236}">
                        <a16:creationId xmlns:a16="http://schemas.microsoft.com/office/drawing/2014/main" id="{A33AB943-3538-12F4-2D1A-B721BA188917}"/>
                      </a:ext>
                    </a:extLst>
                  </p:cNvPr>
                  <p:cNvSpPr/>
                  <p:nvPr/>
                </p:nvSpPr>
                <p:spPr>
                  <a:xfrm>
                    <a:off x="-2285297" y="2268031"/>
                    <a:ext cx="15555" cy="203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5" h="307" extrusionOk="0">
                        <a:moveTo>
                          <a:pt x="97" y="0"/>
                        </a:moveTo>
                        <a:cubicBezTo>
                          <a:pt x="49" y="0"/>
                          <a:pt x="14" y="40"/>
                          <a:pt x="14" y="105"/>
                        </a:cubicBezTo>
                        <a:cubicBezTo>
                          <a:pt x="0" y="174"/>
                          <a:pt x="42" y="256"/>
                          <a:pt x="97" y="298"/>
                        </a:cubicBezTo>
                        <a:cubicBezTo>
                          <a:pt x="111" y="303"/>
                          <a:pt x="125" y="306"/>
                          <a:pt x="138" y="306"/>
                        </a:cubicBezTo>
                        <a:cubicBezTo>
                          <a:pt x="187" y="306"/>
                          <a:pt x="223" y="267"/>
                          <a:pt x="234" y="201"/>
                        </a:cubicBezTo>
                        <a:cubicBezTo>
                          <a:pt x="234" y="133"/>
                          <a:pt x="207" y="50"/>
                          <a:pt x="138" y="9"/>
                        </a:cubicBezTo>
                        <a:cubicBezTo>
                          <a:pt x="124" y="3"/>
                          <a:pt x="110" y="0"/>
                          <a:pt x="97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  <p:sp>
                <p:nvSpPr>
                  <p:cNvPr id="220" name="Google Shape;1494;p58">
                    <a:extLst>
                      <a:ext uri="{FF2B5EF4-FFF2-40B4-BE49-F238E27FC236}">
                        <a16:creationId xmlns:a16="http://schemas.microsoft.com/office/drawing/2014/main" id="{60B0A165-8E5F-B1D0-496A-96492AB9AE9E}"/>
                      </a:ext>
                    </a:extLst>
                  </p:cNvPr>
                  <p:cNvSpPr/>
                  <p:nvPr/>
                </p:nvSpPr>
                <p:spPr>
                  <a:xfrm>
                    <a:off x="-2310781" y="2256050"/>
                    <a:ext cx="16481" cy="204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9" h="309" extrusionOk="0">
                        <a:moveTo>
                          <a:pt x="103" y="1"/>
                        </a:moveTo>
                        <a:cubicBezTo>
                          <a:pt x="58" y="1"/>
                          <a:pt x="25" y="32"/>
                          <a:pt x="14" y="94"/>
                        </a:cubicBezTo>
                        <a:cubicBezTo>
                          <a:pt x="1" y="176"/>
                          <a:pt x="42" y="259"/>
                          <a:pt x="111" y="300"/>
                        </a:cubicBezTo>
                        <a:cubicBezTo>
                          <a:pt x="125" y="306"/>
                          <a:pt x="139" y="308"/>
                          <a:pt x="151" y="308"/>
                        </a:cubicBezTo>
                        <a:cubicBezTo>
                          <a:pt x="200" y="308"/>
                          <a:pt x="234" y="269"/>
                          <a:pt x="234" y="204"/>
                        </a:cubicBezTo>
                        <a:cubicBezTo>
                          <a:pt x="248" y="135"/>
                          <a:pt x="207" y="52"/>
                          <a:pt x="152" y="11"/>
                        </a:cubicBezTo>
                        <a:cubicBezTo>
                          <a:pt x="135" y="4"/>
                          <a:pt x="118" y="1"/>
                          <a:pt x="103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  <p:sp>
                <p:nvSpPr>
                  <p:cNvPr id="221" name="Google Shape;1495;p58">
                    <a:extLst>
                      <a:ext uri="{FF2B5EF4-FFF2-40B4-BE49-F238E27FC236}">
                        <a16:creationId xmlns:a16="http://schemas.microsoft.com/office/drawing/2014/main" id="{107078B1-A446-C01F-50DA-BE448122F315}"/>
                      </a:ext>
                    </a:extLst>
                  </p:cNvPr>
                  <p:cNvSpPr/>
                  <p:nvPr/>
                </p:nvSpPr>
                <p:spPr>
                  <a:xfrm>
                    <a:off x="-2335338" y="2243540"/>
                    <a:ext cx="16415" cy="211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8" h="319" extrusionOk="0">
                        <a:moveTo>
                          <a:pt x="108" y="1"/>
                        </a:moveTo>
                        <a:cubicBezTo>
                          <a:pt x="64" y="1"/>
                          <a:pt x="25" y="48"/>
                          <a:pt x="14" y="104"/>
                        </a:cubicBezTo>
                        <a:cubicBezTo>
                          <a:pt x="0" y="186"/>
                          <a:pt x="42" y="255"/>
                          <a:pt x="110" y="310"/>
                        </a:cubicBezTo>
                        <a:cubicBezTo>
                          <a:pt x="122" y="316"/>
                          <a:pt x="133" y="319"/>
                          <a:pt x="144" y="319"/>
                        </a:cubicBezTo>
                        <a:cubicBezTo>
                          <a:pt x="187" y="319"/>
                          <a:pt x="223" y="279"/>
                          <a:pt x="234" y="214"/>
                        </a:cubicBezTo>
                        <a:cubicBezTo>
                          <a:pt x="248" y="131"/>
                          <a:pt x="207" y="63"/>
                          <a:pt x="138" y="8"/>
                        </a:cubicBezTo>
                        <a:cubicBezTo>
                          <a:pt x="128" y="3"/>
                          <a:pt x="118" y="1"/>
                          <a:pt x="108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  <p:sp>
                <p:nvSpPr>
                  <p:cNvPr id="222" name="Google Shape;1496;p58">
                    <a:extLst>
                      <a:ext uri="{FF2B5EF4-FFF2-40B4-BE49-F238E27FC236}">
                        <a16:creationId xmlns:a16="http://schemas.microsoft.com/office/drawing/2014/main" id="{D04E466F-2533-958B-04E1-6E0DF04108E4}"/>
                      </a:ext>
                    </a:extLst>
                  </p:cNvPr>
                  <p:cNvSpPr/>
                  <p:nvPr/>
                </p:nvSpPr>
                <p:spPr>
                  <a:xfrm>
                    <a:off x="-2359896" y="2231626"/>
                    <a:ext cx="15488" cy="203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4" h="307" extrusionOk="0">
                        <a:moveTo>
                          <a:pt x="97" y="1"/>
                        </a:moveTo>
                        <a:cubicBezTo>
                          <a:pt x="48" y="1"/>
                          <a:pt x="11" y="40"/>
                          <a:pt x="0" y="105"/>
                        </a:cubicBezTo>
                        <a:cubicBezTo>
                          <a:pt x="0" y="188"/>
                          <a:pt x="28" y="256"/>
                          <a:pt x="96" y="298"/>
                        </a:cubicBezTo>
                        <a:cubicBezTo>
                          <a:pt x="111" y="304"/>
                          <a:pt x="125" y="306"/>
                          <a:pt x="138" y="306"/>
                        </a:cubicBezTo>
                        <a:cubicBezTo>
                          <a:pt x="187" y="306"/>
                          <a:pt x="223" y="269"/>
                          <a:pt x="234" y="215"/>
                        </a:cubicBezTo>
                        <a:cubicBezTo>
                          <a:pt x="234" y="133"/>
                          <a:pt x="206" y="50"/>
                          <a:pt x="138" y="9"/>
                        </a:cubicBezTo>
                        <a:cubicBezTo>
                          <a:pt x="123" y="3"/>
                          <a:pt x="110" y="1"/>
                          <a:pt x="97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  <p:sp>
                <p:nvSpPr>
                  <p:cNvPr id="223" name="Google Shape;1497;p58">
                    <a:extLst>
                      <a:ext uri="{FF2B5EF4-FFF2-40B4-BE49-F238E27FC236}">
                        <a16:creationId xmlns:a16="http://schemas.microsoft.com/office/drawing/2014/main" id="{F6F04D67-C895-5C84-AA19-AF6D1D34CDC3}"/>
                      </a:ext>
                    </a:extLst>
                  </p:cNvPr>
                  <p:cNvSpPr/>
                  <p:nvPr/>
                </p:nvSpPr>
                <p:spPr>
                  <a:xfrm>
                    <a:off x="-2385379" y="2219777"/>
                    <a:ext cx="16415" cy="203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8" h="307" extrusionOk="0">
                        <a:moveTo>
                          <a:pt x="104" y="1"/>
                        </a:moveTo>
                        <a:cubicBezTo>
                          <a:pt x="62" y="1"/>
                          <a:pt x="25" y="40"/>
                          <a:pt x="14" y="106"/>
                        </a:cubicBezTo>
                        <a:cubicBezTo>
                          <a:pt x="0" y="174"/>
                          <a:pt x="42" y="257"/>
                          <a:pt x="110" y="298"/>
                        </a:cubicBezTo>
                        <a:cubicBezTo>
                          <a:pt x="122" y="304"/>
                          <a:pt x="134" y="306"/>
                          <a:pt x="146" y="306"/>
                        </a:cubicBezTo>
                        <a:cubicBezTo>
                          <a:pt x="191" y="306"/>
                          <a:pt x="234" y="267"/>
                          <a:pt x="234" y="202"/>
                        </a:cubicBezTo>
                        <a:cubicBezTo>
                          <a:pt x="248" y="133"/>
                          <a:pt x="207" y="51"/>
                          <a:pt x="138" y="9"/>
                        </a:cubicBezTo>
                        <a:cubicBezTo>
                          <a:pt x="126" y="4"/>
                          <a:pt x="115" y="1"/>
                          <a:pt x="104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  <p:sp>
                <p:nvSpPr>
                  <p:cNvPr id="224" name="Google Shape;1498;p58">
                    <a:extLst>
                      <a:ext uri="{FF2B5EF4-FFF2-40B4-BE49-F238E27FC236}">
                        <a16:creationId xmlns:a16="http://schemas.microsoft.com/office/drawing/2014/main" id="{7B2C3F44-E10F-B692-2A2D-E7475BC089B4}"/>
                      </a:ext>
                    </a:extLst>
                  </p:cNvPr>
                  <p:cNvSpPr/>
                  <p:nvPr/>
                </p:nvSpPr>
                <p:spPr>
                  <a:xfrm>
                    <a:off x="-2409937" y="2207069"/>
                    <a:ext cx="15488" cy="2118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4" h="320" extrusionOk="0">
                        <a:moveTo>
                          <a:pt x="102" y="0"/>
                        </a:moveTo>
                        <a:cubicBezTo>
                          <a:pt x="57" y="0"/>
                          <a:pt x="14" y="40"/>
                          <a:pt x="14" y="105"/>
                        </a:cubicBezTo>
                        <a:cubicBezTo>
                          <a:pt x="0" y="188"/>
                          <a:pt x="41" y="270"/>
                          <a:pt x="96" y="311"/>
                        </a:cubicBezTo>
                        <a:cubicBezTo>
                          <a:pt x="111" y="317"/>
                          <a:pt x="125" y="320"/>
                          <a:pt x="137" y="320"/>
                        </a:cubicBezTo>
                        <a:cubicBezTo>
                          <a:pt x="186" y="320"/>
                          <a:pt x="223" y="280"/>
                          <a:pt x="234" y="215"/>
                        </a:cubicBezTo>
                        <a:cubicBezTo>
                          <a:pt x="234" y="133"/>
                          <a:pt x="206" y="64"/>
                          <a:pt x="138" y="9"/>
                        </a:cubicBezTo>
                        <a:cubicBezTo>
                          <a:pt x="126" y="3"/>
                          <a:pt x="114" y="0"/>
                          <a:pt x="102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  <p:sp>
                <p:nvSpPr>
                  <p:cNvPr id="225" name="Google Shape;1499;p58">
                    <a:extLst>
                      <a:ext uri="{FF2B5EF4-FFF2-40B4-BE49-F238E27FC236}">
                        <a16:creationId xmlns:a16="http://schemas.microsoft.com/office/drawing/2014/main" id="{EEA1541C-EB09-DD30-35B5-88B836774AE0}"/>
                      </a:ext>
                    </a:extLst>
                  </p:cNvPr>
                  <p:cNvSpPr/>
                  <p:nvPr/>
                </p:nvSpPr>
                <p:spPr>
                  <a:xfrm>
                    <a:off x="-2435420" y="2195220"/>
                    <a:ext cx="16415" cy="212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8" h="321" extrusionOk="0">
                        <a:moveTo>
                          <a:pt x="111" y="1"/>
                        </a:moveTo>
                        <a:cubicBezTo>
                          <a:pt x="62" y="1"/>
                          <a:pt x="25" y="40"/>
                          <a:pt x="14" y="105"/>
                        </a:cubicBezTo>
                        <a:cubicBezTo>
                          <a:pt x="0" y="188"/>
                          <a:pt x="42" y="257"/>
                          <a:pt x="110" y="312"/>
                        </a:cubicBezTo>
                        <a:cubicBezTo>
                          <a:pt x="125" y="317"/>
                          <a:pt x="138" y="320"/>
                          <a:pt x="151" y="320"/>
                        </a:cubicBezTo>
                        <a:cubicBezTo>
                          <a:pt x="200" y="320"/>
                          <a:pt x="234" y="281"/>
                          <a:pt x="234" y="215"/>
                        </a:cubicBezTo>
                        <a:cubicBezTo>
                          <a:pt x="248" y="133"/>
                          <a:pt x="207" y="50"/>
                          <a:pt x="152" y="9"/>
                        </a:cubicBezTo>
                        <a:cubicBezTo>
                          <a:pt x="137" y="3"/>
                          <a:pt x="123" y="1"/>
                          <a:pt x="111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</p:grpSp>
          </p:grpSp>
          <p:grpSp>
            <p:nvGrpSpPr>
              <p:cNvPr id="87" name="Google Shape;1500;p58">
                <a:extLst>
                  <a:ext uri="{FF2B5EF4-FFF2-40B4-BE49-F238E27FC236}">
                    <a16:creationId xmlns:a16="http://schemas.microsoft.com/office/drawing/2014/main" id="{B895DCA7-E02F-CA20-030B-878E8B2697F9}"/>
                  </a:ext>
                </a:extLst>
              </p:cNvPr>
              <p:cNvGrpSpPr/>
              <p:nvPr/>
            </p:nvGrpSpPr>
            <p:grpSpPr>
              <a:xfrm>
                <a:off x="-2985011" y="1929196"/>
                <a:ext cx="543301" cy="275748"/>
                <a:chOff x="-2985011" y="1929196"/>
                <a:chExt cx="543301" cy="275748"/>
              </a:xfrm>
            </p:grpSpPr>
            <p:sp>
              <p:nvSpPr>
                <p:cNvPr id="88" name="Google Shape;1501;p58">
                  <a:extLst>
                    <a:ext uri="{FF2B5EF4-FFF2-40B4-BE49-F238E27FC236}">
                      <a16:creationId xmlns:a16="http://schemas.microsoft.com/office/drawing/2014/main" id="{E9C6BE17-648F-5AB5-B796-2663B25A31C1}"/>
                    </a:ext>
                  </a:extLst>
                </p:cNvPr>
                <p:cNvSpPr/>
                <p:nvPr/>
              </p:nvSpPr>
              <p:spPr>
                <a:xfrm>
                  <a:off x="-2627443" y="1936477"/>
                  <a:ext cx="38324" cy="35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9" h="537" extrusionOk="0">
                      <a:moveTo>
                        <a:pt x="179" y="0"/>
                      </a:moveTo>
                      <a:lnTo>
                        <a:pt x="1" y="537"/>
                      </a:lnTo>
                      <a:lnTo>
                        <a:pt x="578" y="482"/>
                      </a:lnTo>
                      <a:lnTo>
                        <a:pt x="537" y="248"/>
                      </a:lnTo>
                      <a:lnTo>
                        <a:pt x="179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89" name="Google Shape;1502;p58">
                  <a:extLst>
                    <a:ext uri="{FF2B5EF4-FFF2-40B4-BE49-F238E27FC236}">
                      <a16:creationId xmlns:a16="http://schemas.microsoft.com/office/drawing/2014/main" id="{AF208298-F6DC-A579-2CC1-4BF1BCA036BC}"/>
                    </a:ext>
                  </a:extLst>
                </p:cNvPr>
                <p:cNvSpPr/>
                <p:nvPr/>
              </p:nvSpPr>
              <p:spPr>
                <a:xfrm>
                  <a:off x="-2985011" y="1929196"/>
                  <a:ext cx="509597" cy="252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9" h="3809" extrusionOk="0">
                      <a:moveTo>
                        <a:pt x="2571" y="0"/>
                      </a:moveTo>
                      <a:lnTo>
                        <a:pt x="2557" y="385"/>
                      </a:lnTo>
                      <a:lnTo>
                        <a:pt x="124" y="289"/>
                      </a:lnTo>
                      <a:lnTo>
                        <a:pt x="0" y="3533"/>
                      </a:lnTo>
                      <a:lnTo>
                        <a:pt x="7575" y="3808"/>
                      </a:lnTo>
                      <a:lnTo>
                        <a:pt x="7698" y="564"/>
                      </a:lnTo>
                      <a:lnTo>
                        <a:pt x="5568" y="495"/>
                      </a:lnTo>
                      <a:lnTo>
                        <a:pt x="5581" y="110"/>
                      </a:lnTo>
                      <a:lnTo>
                        <a:pt x="257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90" name="Google Shape;1503;p58">
                  <a:extLst>
                    <a:ext uri="{FF2B5EF4-FFF2-40B4-BE49-F238E27FC236}">
                      <a16:creationId xmlns:a16="http://schemas.microsoft.com/office/drawing/2014/main" id="{F7A41E36-BA8A-3F3C-9252-99B3844444B1}"/>
                    </a:ext>
                  </a:extLst>
                </p:cNvPr>
                <p:cNvSpPr/>
                <p:nvPr/>
              </p:nvSpPr>
              <p:spPr>
                <a:xfrm>
                  <a:off x="-2483674" y="1966528"/>
                  <a:ext cx="41964" cy="2384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4" h="3602" extrusionOk="0">
                      <a:moveTo>
                        <a:pt x="124" y="0"/>
                      </a:moveTo>
                      <a:lnTo>
                        <a:pt x="1" y="3244"/>
                      </a:lnTo>
                      <a:lnTo>
                        <a:pt x="633" y="3602"/>
                      </a:lnTo>
                      <a:lnTo>
                        <a:pt x="606" y="715"/>
                      </a:lnTo>
                      <a:lnTo>
                        <a:pt x="124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grpSp>
              <p:nvGrpSpPr>
                <p:cNvPr id="91" name="Google Shape;1504;p58">
                  <a:extLst>
                    <a:ext uri="{FF2B5EF4-FFF2-40B4-BE49-F238E27FC236}">
                      <a16:creationId xmlns:a16="http://schemas.microsoft.com/office/drawing/2014/main" id="{F4B2B0E9-52B4-1183-B6E0-729CB0A8523B}"/>
                    </a:ext>
                  </a:extLst>
                </p:cNvPr>
                <p:cNvGrpSpPr/>
                <p:nvPr/>
              </p:nvGrpSpPr>
              <p:grpSpPr>
                <a:xfrm>
                  <a:off x="-2548939" y="2142995"/>
                  <a:ext cx="58976" cy="17540"/>
                  <a:chOff x="-2548939" y="2142995"/>
                  <a:chExt cx="58976" cy="17540"/>
                </a:xfrm>
              </p:grpSpPr>
              <p:sp>
                <p:nvSpPr>
                  <p:cNvPr id="98" name="Google Shape;1505;p58">
                    <a:extLst>
                      <a:ext uri="{FF2B5EF4-FFF2-40B4-BE49-F238E27FC236}">
                        <a16:creationId xmlns:a16="http://schemas.microsoft.com/office/drawing/2014/main" id="{D25F57D5-F383-76E1-504D-74097227E7D7}"/>
                      </a:ext>
                    </a:extLst>
                  </p:cNvPr>
                  <p:cNvSpPr/>
                  <p:nvPr/>
                </p:nvSpPr>
                <p:spPr>
                  <a:xfrm>
                    <a:off x="-2509158" y="2143922"/>
                    <a:ext cx="19195" cy="166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0" h="251" extrusionOk="0">
                        <a:moveTo>
                          <a:pt x="138" y="1"/>
                        </a:moveTo>
                        <a:cubicBezTo>
                          <a:pt x="70" y="1"/>
                          <a:pt x="15" y="56"/>
                          <a:pt x="1" y="124"/>
                        </a:cubicBezTo>
                        <a:cubicBezTo>
                          <a:pt x="1" y="201"/>
                          <a:pt x="61" y="251"/>
                          <a:pt x="125" y="251"/>
                        </a:cubicBezTo>
                        <a:cubicBezTo>
                          <a:pt x="153" y="251"/>
                          <a:pt x="182" y="241"/>
                          <a:pt x="207" y="221"/>
                        </a:cubicBezTo>
                        <a:cubicBezTo>
                          <a:pt x="290" y="138"/>
                          <a:pt x="248" y="1"/>
                          <a:pt x="138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  <p:sp>
                <p:nvSpPr>
                  <p:cNvPr id="99" name="Google Shape;1506;p58">
                    <a:extLst>
                      <a:ext uri="{FF2B5EF4-FFF2-40B4-BE49-F238E27FC236}">
                        <a16:creationId xmlns:a16="http://schemas.microsoft.com/office/drawing/2014/main" id="{1DBCE643-7693-B0FD-16CF-CC891F3A11F0}"/>
                      </a:ext>
                    </a:extLst>
                  </p:cNvPr>
                  <p:cNvSpPr/>
                  <p:nvPr/>
                </p:nvSpPr>
                <p:spPr>
                  <a:xfrm>
                    <a:off x="-2548939" y="2142995"/>
                    <a:ext cx="18930" cy="1648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6" h="249" extrusionOk="0">
                        <a:moveTo>
                          <a:pt x="134" y="1"/>
                        </a:moveTo>
                        <a:cubicBezTo>
                          <a:pt x="66" y="1"/>
                          <a:pt x="11" y="42"/>
                          <a:pt x="11" y="111"/>
                        </a:cubicBezTo>
                        <a:cubicBezTo>
                          <a:pt x="1" y="190"/>
                          <a:pt x="63" y="248"/>
                          <a:pt x="129" y="248"/>
                        </a:cubicBezTo>
                        <a:cubicBezTo>
                          <a:pt x="154" y="248"/>
                          <a:pt x="180" y="240"/>
                          <a:pt x="203" y="221"/>
                        </a:cubicBezTo>
                        <a:cubicBezTo>
                          <a:pt x="286" y="138"/>
                          <a:pt x="244" y="1"/>
                          <a:pt x="134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</p:grpSp>
            <p:grpSp>
              <p:nvGrpSpPr>
                <p:cNvPr id="92" name="Google Shape;1507;p58">
                  <a:extLst>
                    <a:ext uri="{FF2B5EF4-FFF2-40B4-BE49-F238E27FC236}">
                      <a16:creationId xmlns:a16="http://schemas.microsoft.com/office/drawing/2014/main" id="{29B72C13-7D41-7A89-4F02-B6BDC8B86407}"/>
                    </a:ext>
                  </a:extLst>
                </p:cNvPr>
                <p:cNvGrpSpPr/>
                <p:nvPr/>
              </p:nvGrpSpPr>
              <p:grpSpPr>
                <a:xfrm>
                  <a:off x="-2804837" y="1939191"/>
                  <a:ext cx="174746" cy="39185"/>
                  <a:chOff x="-2804837" y="1939191"/>
                  <a:chExt cx="174746" cy="39185"/>
                </a:xfrm>
              </p:grpSpPr>
              <p:sp>
                <p:nvSpPr>
                  <p:cNvPr id="93" name="Google Shape;1508;p58">
                    <a:extLst>
                      <a:ext uri="{FF2B5EF4-FFF2-40B4-BE49-F238E27FC236}">
                        <a16:creationId xmlns:a16="http://schemas.microsoft.com/office/drawing/2014/main" id="{B985B57C-88AE-9B0B-9C40-4E81C10BCCD2}"/>
                      </a:ext>
                    </a:extLst>
                  </p:cNvPr>
                  <p:cNvSpPr/>
                  <p:nvPr/>
                </p:nvSpPr>
                <p:spPr>
                  <a:xfrm>
                    <a:off x="-2650147" y="1945545"/>
                    <a:ext cx="20056" cy="328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3" h="496" extrusionOk="0">
                        <a:moveTo>
                          <a:pt x="14" y="1"/>
                        </a:moveTo>
                        <a:lnTo>
                          <a:pt x="0" y="496"/>
                        </a:lnTo>
                        <a:lnTo>
                          <a:pt x="289" y="496"/>
                        </a:lnTo>
                        <a:lnTo>
                          <a:pt x="303" y="1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  <p:sp>
                <p:nvSpPr>
                  <p:cNvPr id="94" name="Google Shape;1509;p58">
                    <a:extLst>
                      <a:ext uri="{FF2B5EF4-FFF2-40B4-BE49-F238E27FC236}">
                        <a16:creationId xmlns:a16="http://schemas.microsoft.com/office/drawing/2014/main" id="{68DF70DE-06AF-A94B-6ABC-4A96F51AB6D3}"/>
                      </a:ext>
                    </a:extLst>
                  </p:cNvPr>
                  <p:cNvSpPr/>
                  <p:nvPr/>
                </p:nvSpPr>
                <p:spPr>
                  <a:xfrm>
                    <a:off x="-2681124" y="1943758"/>
                    <a:ext cx="20122" cy="337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4" h="510" extrusionOk="0">
                        <a:moveTo>
                          <a:pt x="14" y="0"/>
                        </a:moveTo>
                        <a:lnTo>
                          <a:pt x="1" y="495"/>
                        </a:lnTo>
                        <a:lnTo>
                          <a:pt x="289" y="509"/>
                        </a:lnTo>
                        <a:lnTo>
                          <a:pt x="303" y="14"/>
                        </a:lnTo>
                        <a:lnTo>
                          <a:pt x="14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  <p:sp>
                <p:nvSpPr>
                  <p:cNvPr id="95" name="Google Shape;1510;p58">
                    <a:extLst>
                      <a:ext uri="{FF2B5EF4-FFF2-40B4-BE49-F238E27FC236}">
                        <a16:creationId xmlns:a16="http://schemas.microsoft.com/office/drawing/2014/main" id="{58495889-4113-3CC5-5754-E2F4890C1D86}"/>
                      </a:ext>
                    </a:extLst>
                  </p:cNvPr>
                  <p:cNvSpPr/>
                  <p:nvPr/>
                </p:nvSpPr>
                <p:spPr>
                  <a:xfrm>
                    <a:off x="-2773925" y="1941044"/>
                    <a:ext cx="20056" cy="328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3" h="496" extrusionOk="0">
                        <a:moveTo>
                          <a:pt x="28" y="0"/>
                        </a:moveTo>
                        <a:lnTo>
                          <a:pt x="1" y="495"/>
                        </a:lnTo>
                        <a:lnTo>
                          <a:pt x="289" y="495"/>
                        </a:lnTo>
                        <a:lnTo>
                          <a:pt x="303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  <p:sp>
                <p:nvSpPr>
                  <p:cNvPr id="96" name="Google Shape;1511;p58">
                    <a:extLst>
                      <a:ext uri="{FF2B5EF4-FFF2-40B4-BE49-F238E27FC236}">
                        <a16:creationId xmlns:a16="http://schemas.microsoft.com/office/drawing/2014/main" id="{3BEF25EF-1328-3BE7-A43E-60DBE3DAA32C}"/>
                      </a:ext>
                    </a:extLst>
                  </p:cNvPr>
                  <p:cNvSpPr/>
                  <p:nvPr/>
                </p:nvSpPr>
                <p:spPr>
                  <a:xfrm>
                    <a:off x="-2804837" y="1939191"/>
                    <a:ext cx="20056" cy="337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3" h="510" extrusionOk="0">
                        <a:moveTo>
                          <a:pt x="14" y="1"/>
                        </a:moveTo>
                        <a:lnTo>
                          <a:pt x="0" y="496"/>
                        </a:lnTo>
                        <a:lnTo>
                          <a:pt x="289" y="509"/>
                        </a:lnTo>
                        <a:lnTo>
                          <a:pt x="303" y="14"/>
                        </a:lnTo>
                        <a:lnTo>
                          <a:pt x="14" y="1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  <p:sp>
                <p:nvSpPr>
                  <p:cNvPr id="97" name="Google Shape;1512;p58">
                    <a:extLst>
                      <a:ext uri="{FF2B5EF4-FFF2-40B4-BE49-F238E27FC236}">
                        <a16:creationId xmlns:a16="http://schemas.microsoft.com/office/drawing/2014/main" id="{CBEFE875-7988-2841-655F-D6321AC0DE1E}"/>
                      </a:ext>
                    </a:extLst>
                  </p:cNvPr>
                  <p:cNvSpPr/>
                  <p:nvPr/>
                </p:nvSpPr>
                <p:spPr>
                  <a:xfrm>
                    <a:off x="-2743014" y="1941905"/>
                    <a:ext cx="51032" cy="346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71" h="524" extrusionOk="0">
                        <a:moveTo>
                          <a:pt x="15" y="1"/>
                        </a:moveTo>
                        <a:lnTo>
                          <a:pt x="1" y="496"/>
                        </a:lnTo>
                        <a:lnTo>
                          <a:pt x="757" y="523"/>
                        </a:lnTo>
                        <a:lnTo>
                          <a:pt x="771" y="28"/>
                        </a:lnTo>
                        <a:lnTo>
                          <a:pt x="15" y="1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</p:grpSp>
          </p:grpSp>
        </p:grpSp>
        <p:sp>
          <p:nvSpPr>
            <p:cNvPr id="40" name="Google Shape;1513;p58">
              <a:extLst>
                <a:ext uri="{FF2B5EF4-FFF2-40B4-BE49-F238E27FC236}">
                  <a16:creationId xmlns:a16="http://schemas.microsoft.com/office/drawing/2014/main" id="{02E5158A-7BE3-ACA6-FF61-455EC093EA1F}"/>
                </a:ext>
              </a:extLst>
            </p:cNvPr>
            <p:cNvSpPr/>
            <p:nvPr/>
          </p:nvSpPr>
          <p:spPr>
            <a:xfrm>
              <a:off x="-2842169" y="3812680"/>
              <a:ext cx="1018201" cy="215713"/>
            </a:xfrm>
            <a:custGeom>
              <a:avLst/>
              <a:gdLst/>
              <a:ahLst/>
              <a:cxnLst/>
              <a:rect l="l" t="t" r="r" b="b"/>
              <a:pathLst>
                <a:path w="15383" h="3259" extrusionOk="0">
                  <a:moveTo>
                    <a:pt x="15369" y="1"/>
                  </a:moveTo>
                  <a:cubicBezTo>
                    <a:pt x="12697" y="325"/>
                    <a:pt x="4785" y="1183"/>
                    <a:pt x="1122" y="1183"/>
                  </a:cubicBezTo>
                  <a:cubicBezTo>
                    <a:pt x="752" y="1183"/>
                    <a:pt x="425" y="1174"/>
                    <a:pt x="152" y="1155"/>
                  </a:cubicBezTo>
                  <a:cubicBezTo>
                    <a:pt x="83" y="2571"/>
                    <a:pt x="1" y="3258"/>
                    <a:pt x="1" y="3258"/>
                  </a:cubicBezTo>
                  <a:cubicBezTo>
                    <a:pt x="1" y="3258"/>
                    <a:pt x="10792" y="2681"/>
                    <a:pt x="15383" y="963"/>
                  </a:cubicBezTo>
                  <a:lnTo>
                    <a:pt x="1536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grpSp>
          <p:nvGrpSpPr>
            <p:cNvPr id="41" name="Google Shape;1514;p58">
              <a:extLst>
                <a:ext uri="{FF2B5EF4-FFF2-40B4-BE49-F238E27FC236}">
                  <a16:creationId xmlns:a16="http://schemas.microsoft.com/office/drawing/2014/main" id="{6C084856-9934-2563-FF70-DBFE4577E775}"/>
                </a:ext>
              </a:extLst>
            </p:cNvPr>
            <p:cNvGrpSpPr/>
            <p:nvPr/>
          </p:nvGrpSpPr>
          <p:grpSpPr>
            <a:xfrm>
              <a:off x="-3259839" y="1952098"/>
              <a:ext cx="1700687" cy="1939102"/>
              <a:chOff x="-3259839" y="1952098"/>
              <a:chExt cx="1700687" cy="1939102"/>
            </a:xfrm>
          </p:grpSpPr>
          <p:sp>
            <p:nvSpPr>
              <p:cNvPr id="43" name="Google Shape;1515;p58">
                <a:extLst>
                  <a:ext uri="{FF2B5EF4-FFF2-40B4-BE49-F238E27FC236}">
                    <a16:creationId xmlns:a16="http://schemas.microsoft.com/office/drawing/2014/main" id="{AC443420-F735-B5A4-2F59-74E6CB4243B1}"/>
                  </a:ext>
                </a:extLst>
              </p:cNvPr>
              <p:cNvSpPr/>
              <p:nvPr/>
            </p:nvSpPr>
            <p:spPr>
              <a:xfrm>
                <a:off x="-3259839" y="1954680"/>
                <a:ext cx="372981" cy="865037"/>
              </a:xfrm>
              <a:custGeom>
                <a:avLst/>
                <a:gdLst/>
                <a:ahLst/>
                <a:cxnLst/>
                <a:rect l="l" t="t" r="r" b="b"/>
                <a:pathLst>
                  <a:path w="5635" h="13069" extrusionOk="0">
                    <a:moveTo>
                      <a:pt x="1939" y="0"/>
                    </a:moveTo>
                    <a:cubicBezTo>
                      <a:pt x="1059" y="578"/>
                      <a:pt x="386" y="1416"/>
                      <a:pt x="1" y="2392"/>
                    </a:cubicBezTo>
                    <a:cubicBezTo>
                      <a:pt x="1" y="2392"/>
                      <a:pt x="221" y="6736"/>
                      <a:pt x="3657" y="12152"/>
                    </a:cubicBezTo>
                    <a:cubicBezTo>
                      <a:pt x="4073" y="12807"/>
                      <a:pt x="4394" y="13068"/>
                      <a:pt x="4642" y="13068"/>
                    </a:cubicBezTo>
                    <a:cubicBezTo>
                      <a:pt x="5634" y="13068"/>
                      <a:pt x="5458" y="8881"/>
                      <a:pt x="5458" y="8881"/>
                    </a:cubicBezTo>
                    <a:lnTo>
                      <a:pt x="193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" name="Google Shape;1516;p58">
                <a:extLst>
                  <a:ext uri="{FF2B5EF4-FFF2-40B4-BE49-F238E27FC236}">
                    <a16:creationId xmlns:a16="http://schemas.microsoft.com/office/drawing/2014/main" id="{E6F03124-D1A3-FAC0-0D65-F3A925FF0B7F}"/>
                  </a:ext>
                </a:extLst>
              </p:cNvPr>
              <p:cNvSpPr/>
              <p:nvPr/>
            </p:nvSpPr>
            <p:spPr>
              <a:xfrm>
                <a:off x="-3202517" y="1952098"/>
                <a:ext cx="1643365" cy="1939102"/>
              </a:xfrm>
              <a:custGeom>
                <a:avLst/>
                <a:gdLst/>
                <a:ahLst/>
                <a:cxnLst/>
                <a:rect l="l" t="t" r="r" b="b"/>
                <a:pathLst>
                  <a:path w="24828" h="29296" extrusionOk="0">
                    <a:moveTo>
                      <a:pt x="1544" y="0"/>
                    </a:moveTo>
                    <a:cubicBezTo>
                      <a:pt x="1369" y="0"/>
                      <a:pt x="1212" y="13"/>
                      <a:pt x="1073" y="39"/>
                    </a:cubicBezTo>
                    <a:cubicBezTo>
                      <a:pt x="1073" y="39"/>
                      <a:pt x="1" y="6115"/>
                      <a:pt x="2764" y="12026"/>
                    </a:cubicBezTo>
                    <a:cubicBezTo>
                      <a:pt x="4840" y="16466"/>
                      <a:pt x="5816" y="25085"/>
                      <a:pt x="5596" y="29264"/>
                    </a:cubicBezTo>
                    <a:cubicBezTo>
                      <a:pt x="5882" y="29285"/>
                      <a:pt x="6226" y="29295"/>
                      <a:pt x="6618" y="29295"/>
                    </a:cubicBezTo>
                    <a:cubicBezTo>
                      <a:pt x="10304" y="29295"/>
                      <a:pt x="18155" y="28433"/>
                      <a:pt x="20827" y="28110"/>
                    </a:cubicBezTo>
                    <a:cubicBezTo>
                      <a:pt x="20827" y="28110"/>
                      <a:pt x="20909" y="21662"/>
                      <a:pt x="21143" y="20549"/>
                    </a:cubicBezTo>
                    <a:cubicBezTo>
                      <a:pt x="21446" y="19009"/>
                      <a:pt x="24827" y="16947"/>
                      <a:pt x="24442" y="9799"/>
                    </a:cubicBezTo>
                    <a:cubicBezTo>
                      <a:pt x="24442" y="9799"/>
                      <a:pt x="6394" y="0"/>
                      <a:pt x="154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grpSp>
            <p:nvGrpSpPr>
              <p:cNvPr id="45" name="Google Shape;1517;p58">
                <a:extLst>
                  <a:ext uri="{FF2B5EF4-FFF2-40B4-BE49-F238E27FC236}">
                    <a16:creationId xmlns:a16="http://schemas.microsoft.com/office/drawing/2014/main" id="{1F3336B8-1DBC-5D3B-BE19-1E5DCF16C29A}"/>
                  </a:ext>
                </a:extLst>
              </p:cNvPr>
              <p:cNvGrpSpPr/>
              <p:nvPr/>
            </p:nvGrpSpPr>
            <p:grpSpPr>
              <a:xfrm>
                <a:off x="-2476393" y="2213092"/>
                <a:ext cx="817204" cy="405887"/>
                <a:chOff x="-2476393" y="2213092"/>
                <a:chExt cx="817204" cy="405887"/>
              </a:xfrm>
            </p:grpSpPr>
            <p:sp>
              <p:nvSpPr>
                <p:cNvPr id="60" name="Google Shape;1518;p58">
                  <a:extLst>
                    <a:ext uri="{FF2B5EF4-FFF2-40B4-BE49-F238E27FC236}">
                      <a16:creationId xmlns:a16="http://schemas.microsoft.com/office/drawing/2014/main" id="{0D032BFA-1C34-DB97-9587-37273067A42E}"/>
                    </a:ext>
                  </a:extLst>
                </p:cNvPr>
                <p:cNvSpPr/>
                <p:nvPr/>
              </p:nvSpPr>
              <p:spPr>
                <a:xfrm>
                  <a:off x="-1678385" y="2593363"/>
                  <a:ext cx="19195" cy="256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0" h="387" extrusionOk="0">
                      <a:moveTo>
                        <a:pt x="136" y="0"/>
                      </a:moveTo>
                      <a:cubicBezTo>
                        <a:pt x="61" y="0"/>
                        <a:pt x="0" y="90"/>
                        <a:pt x="0" y="180"/>
                      </a:cubicBezTo>
                      <a:cubicBezTo>
                        <a:pt x="0" y="290"/>
                        <a:pt x="55" y="373"/>
                        <a:pt x="138" y="386"/>
                      </a:cubicBezTo>
                      <a:cubicBezTo>
                        <a:pt x="207" y="386"/>
                        <a:pt x="275" y="304"/>
                        <a:pt x="275" y="194"/>
                      </a:cubicBezTo>
                      <a:cubicBezTo>
                        <a:pt x="289" y="84"/>
                        <a:pt x="220" y="1"/>
                        <a:pt x="152" y="1"/>
                      </a:cubicBezTo>
                      <a:cubicBezTo>
                        <a:pt x="146" y="0"/>
                        <a:pt x="141" y="0"/>
                        <a:pt x="136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61" name="Google Shape;1519;p58">
                  <a:extLst>
                    <a:ext uri="{FF2B5EF4-FFF2-40B4-BE49-F238E27FC236}">
                      <a16:creationId xmlns:a16="http://schemas.microsoft.com/office/drawing/2014/main" id="{3A1F1409-C636-1DA3-0FAA-2E696640956E}"/>
                    </a:ext>
                  </a:extLst>
                </p:cNvPr>
                <p:cNvSpPr/>
                <p:nvPr/>
              </p:nvSpPr>
              <p:spPr>
                <a:xfrm>
                  <a:off x="-1704795" y="2582442"/>
                  <a:ext cx="19195" cy="246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0" h="373" extrusionOk="0">
                      <a:moveTo>
                        <a:pt x="136" y="0"/>
                      </a:moveTo>
                      <a:cubicBezTo>
                        <a:pt x="63" y="0"/>
                        <a:pt x="14" y="90"/>
                        <a:pt x="1" y="180"/>
                      </a:cubicBezTo>
                      <a:cubicBezTo>
                        <a:pt x="1" y="290"/>
                        <a:pt x="70" y="373"/>
                        <a:pt x="138" y="373"/>
                      </a:cubicBezTo>
                      <a:cubicBezTo>
                        <a:pt x="221" y="373"/>
                        <a:pt x="289" y="290"/>
                        <a:pt x="289" y="194"/>
                      </a:cubicBezTo>
                      <a:cubicBezTo>
                        <a:pt x="289" y="84"/>
                        <a:pt x="234" y="1"/>
                        <a:pt x="152" y="1"/>
                      </a:cubicBezTo>
                      <a:cubicBezTo>
                        <a:pt x="147" y="1"/>
                        <a:pt x="141" y="0"/>
                        <a:pt x="136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62" name="Google Shape;1520;p58">
                  <a:extLst>
                    <a:ext uri="{FF2B5EF4-FFF2-40B4-BE49-F238E27FC236}">
                      <a16:creationId xmlns:a16="http://schemas.microsoft.com/office/drawing/2014/main" id="{B3E39496-EC49-40D1-01B6-317D6FE8DB6E}"/>
                    </a:ext>
                  </a:extLst>
                </p:cNvPr>
                <p:cNvSpPr/>
                <p:nvPr/>
              </p:nvSpPr>
              <p:spPr>
                <a:xfrm>
                  <a:off x="-1732066" y="2566092"/>
                  <a:ext cx="18268" cy="25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6" h="386" extrusionOk="0">
                      <a:moveTo>
                        <a:pt x="138" y="1"/>
                      </a:moveTo>
                      <a:cubicBezTo>
                        <a:pt x="55" y="1"/>
                        <a:pt x="0" y="83"/>
                        <a:pt x="0" y="193"/>
                      </a:cubicBezTo>
                      <a:cubicBezTo>
                        <a:pt x="0" y="290"/>
                        <a:pt x="55" y="386"/>
                        <a:pt x="124" y="386"/>
                      </a:cubicBezTo>
                      <a:cubicBezTo>
                        <a:pt x="207" y="386"/>
                        <a:pt x="275" y="303"/>
                        <a:pt x="275" y="193"/>
                      </a:cubicBezTo>
                      <a:cubicBezTo>
                        <a:pt x="275" y="97"/>
                        <a:pt x="220" y="1"/>
                        <a:pt x="138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63" name="Google Shape;1521;p58">
                  <a:extLst>
                    <a:ext uri="{FF2B5EF4-FFF2-40B4-BE49-F238E27FC236}">
                      <a16:creationId xmlns:a16="http://schemas.microsoft.com/office/drawing/2014/main" id="{DF688BB3-E33C-3097-C5A6-B36EF6696197}"/>
                    </a:ext>
                  </a:extLst>
                </p:cNvPr>
                <p:cNvSpPr/>
                <p:nvPr/>
              </p:nvSpPr>
              <p:spPr>
                <a:xfrm>
                  <a:off x="-1761191" y="2551596"/>
                  <a:ext cx="19195" cy="254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0" h="385" extrusionOk="0">
                      <a:moveTo>
                        <a:pt x="152" y="0"/>
                      </a:moveTo>
                      <a:cubicBezTo>
                        <a:pt x="69" y="0"/>
                        <a:pt x="1" y="69"/>
                        <a:pt x="1" y="192"/>
                      </a:cubicBezTo>
                      <a:cubicBezTo>
                        <a:pt x="1" y="289"/>
                        <a:pt x="55" y="385"/>
                        <a:pt x="138" y="385"/>
                      </a:cubicBezTo>
                      <a:cubicBezTo>
                        <a:pt x="207" y="385"/>
                        <a:pt x="275" y="302"/>
                        <a:pt x="275" y="192"/>
                      </a:cubicBezTo>
                      <a:cubicBezTo>
                        <a:pt x="289" y="83"/>
                        <a:pt x="220" y="0"/>
                        <a:pt x="152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64" name="Google Shape;1522;p58">
                  <a:extLst>
                    <a:ext uri="{FF2B5EF4-FFF2-40B4-BE49-F238E27FC236}">
                      <a16:creationId xmlns:a16="http://schemas.microsoft.com/office/drawing/2014/main" id="{27731329-1248-23B5-E824-8D8824B61C89}"/>
                    </a:ext>
                  </a:extLst>
                </p:cNvPr>
                <p:cNvSpPr/>
                <p:nvPr/>
              </p:nvSpPr>
              <p:spPr>
                <a:xfrm>
                  <a:off x="-1792102" y="2536107"/>
                  <a:ext cx="19129" cy="25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" h="386" extrusionOk="0">
                      <a:moveTo>
                        <a:pt x="151" y="0"/>
                      </a:moveTo>
                      <a:cubicBezTo>
                        <a:pt x="69" y="0"/>
                        <a:pt x="0" y="83"/>
                        <a:pt x="0" y="193"/>
                      </a:cubicBezTo>
                      <a:cubicBezTo>
                        <a:pt x="0" y="289"/>
                        <a:pt x="55" y="385"/>
                        <a:pt x="138" y="385"/>
                      </a:cubicBezTo>
                      <a:cubicBezTo>
                        <a:pt x="220" y="385"/>
                        <a:pt x="275" y="303"/>
                        <a:pt x="289" y="193"/>
                      </a:cubicBezTo>
                      <a:cubicBezTo>
                        <a:pt x="289" y="83"/>
                        <a:pt x="220" y="0"/>
                        <a:pt x="15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65" name="Google Shape;1523;p58">
                  <a:extLst>
                    <a:ext uri="{FF2B5EF4-FFF2-40B4-BE49-F238E27FC236}">
                      <a16:creationId xmlns:a16="http://schemas.microsoft.com/office/drawing/2014/main" id="{4EA37822-6F2B-FCC3-ED4F-7F23482D6560}"/>
                    </a:ext>
                  </a:extLst>
                </p:cNvPr>
                <p:cNvSpPr/>
                <p:nvPr/>
              </p:nvSpPr>
              <p:spPr>
                <a:xfrm>
                  <a:off x="-1825794" y="2518831"/>
                  <a:ext cx="19195" cy="25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0" h="386" extrusionOk="0">
                      <a:moveTo>
                        <a:pt x="152" y="0"/>
                      </a:moveTo>
                      <a:cubicBezTo>
                        <a:pt x="69" y="0"/>
                        <a:pt x="14" y="83"/>
                        <a:pt x="1" y="179"/>
                      </a:cubicBezTo>
                      <a:cubicBezTo>
                        <a:pt x="1" y="289"/>
                        <a:pt x="69" y="385"/>
                        <a:pt x="138" y="385"/>
                      </a:cubicBezTo>
                      <a:cubicBezTo>
                        <a:pt x="220" y="385"/>
                        <a:pt x="289" y="303"/>
                        <a:pt x="289" y="193"/>
                      </a:cubicBezTo>
                      <a:cubicBezTo>
                        <a:pt x="289" y="83"/>
                        <a:pt x="234" y="0"/>
                        <a:pt x="152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66" name="Google Shape;1524;p58">
                  <a:extLst>
                    <a:ext uri="{FF2B5EF4-FFF2-40B4-BE49-F238E27FC236}">
                      <a16:creationId xmlns:a16="http://schemas.microsoft.com/office/drawing/2014/main" id="{E4E0F36B-69A0-165E-B2AC-A0AC41347F8E}"/>
                    </a:ext>
                  </a:extLst>
                </p:cNvPr>
                <p:cNvSpPr/>
                <p:nvPr/>
              </p:nvSpPr>
              <p:spPr>
                <a:xfrm>
                  <a:off x="-1857632" y="2501489"/>
                  <a:ext cx="18268" cy="256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6" h="388" extrusionOk="0">
                      <a:moveTo>
                        <a:pt x="152" y="1"/>
                      </a:moveTo>
                      <a:cubicBezTo>
                        <a:pt x="69" y="1"/>
                        <a:pt x="14" y="83"/>
                        <a:pt x="0" y="193"/>
                      </a:cubicBezTo>
                      <a:cubicBezTo>
                        <a:pt x="0" y="303"/>
                        <a:pt x="55" y="386"/>
                        <a:pt x="138" y="386"/>
                      </a:cubicBezTo>
                      <a:cubicBezTo>
                        <a:pt x="142" y="387"/>
                        <a:pt x="147" y="387"/>
                        <a:pt x="151" y="387"/>
                      </a:cubicBezTo>
                      <a:cubicBezTo>
                        <a:pt x="215" y="387"/>
                        <a:pt x="275" y="297"/>
                        <a:pt x="275" y="207"/>
                      </a:cubicBezTo>
                      <a:cubicBezTo>
                        <a:pt x="275" y="97"/>
                        <a:pt x="220" y="15"/>
                        <a:pt x="152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67" name="Google Shape;1525;p58">
                  <a:extLst>
                    <a:ext uri="{FF2B5EF4-FFF2-40B4-BE49-F238E27FC236}">
                      <a16:creationId xmlns:a16="http://schemas.microsoft.com/office/drawing/2014/main" id="{6D6F9150-3F78-4FC5-4984-341523C47CA6}"/>
                    </a:ext>
                  </a:extLst>
                </p:cNvPr>
                <p:cNvSpPr/>
                <p:nvPr/>
              </p:nvSpPr>
              <p:spPr>
                <a:xfrm>
                  <a:off x="-1888610" y="2486993"/>
                  <a:ext cx="18268" cy="254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6" h="385" extrusionOk="0">
                      <a:moveTo>
                        <a:pt x="138" y="0"/>
                      </a:moveTo>
                      <a:cubicBezTo>
                        <a:pt x="70" y="0"/>
                        <a:pt x="1" y="83"/>
                        <a:pt x="1" y="192"/>
                      </a:cubicBezTo>
                      <a:cubicBezTo>
                        <a:pt x="1" y="289"/>
                        <a:pt x="56" y="385"/>
                        <a:pt x="125" y="385"/>
                      </a:cubicBezTo>
                      <a:cubicBezTo>
                        <a:pt x="207" y="385"/>
                        <a:pt x="276" y="302"/>
                        <a:pt x="276" y="192"/>
                      </a:cubicBezTo>
                      <a:cubicBezTo>
                        <a:pt x="276" y="96"/>
                        <a:pt x="221" y="0"/>
                        <a:pt x="13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68" name="Google Shape;1526;p58">
                  <a:extLst>
                    <a:ext uri="{FF2B5EF4-FFF2-40B4-BE49-F238E27FC236}">
                      <a16:creationId xmlns:a16="http://schemas.microsoft.com/office/drawing/2014/main" id="{6DB6DC75-FFFF-BE0B-957A-9AF924F505D0}"/>
                    </a:ext>
                  </a:extLst>
                </p:cNvPr>
                <p:cNvSpPr/>
                <p:nvPr/>
              </p:nvSpPr>
              <p:spPr>
                <a:xfrm>
                  <a:off x="-1920448" y="2471504"/>
                  <a:ext cx="19195" cy="25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0" h="386" extrusionOk="0">
                      <a:moveTo>
                        <a:pt x="152" y="0"/>
                      </a:moveTo>
                      <a:cubicBezTo>
                        <a:pt x="70" y="0"/>
                        <a:pt x="1" y="83"/>
                        <a:pt x="1" y="193"/>
                      </a:cubicBezTo>
                      <a:cubicBezTo>
                        <a:pt x="1" y="303"/>
                        <a:pt x="56" y="385"/>
                        <a:pt x="138" y="385"/>
                      </a:cubicBezTo>
                      <a:cubicBezTo>
                        <a:pt x="221" y="385"/>
                        <a:pt x="276" y="303"/>
                        <a:pt x="290" y="207"/>
                      </a:cubicBezTo>
                      <a:cubicBezTo>
                        <a:pt x="290" y="97"/>
                        <a:pt x="221" y="14"/>
                        <a:pt x="152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69" name="Google Shape;1527;p58">
                  <a:extLst>
                    <a:ext uri="{FF2B5EF4-FFF2-40B4-BE49-F238E27FC236}">
                      <a16:creationId xmlns:a16="http://schemas.microsoft.com/office/drawing/2014/main" id="{1EF9BEB7-5B45-D596-A2CA-B16BCC3F7566}"/>
                    </a:ext>
                  </a:extLst>
                </p:cNvPr>
                <p:cNvSpPr/>
                <p:nvPr/>
              </p:nvSpPr>
              <p:spPr>
                <a:xfrm>
                  <a:off x="-1954073" y="2454228"/>
                  <a:ext cx="19129" cy="25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" h="386" extrusionOk="0">
                      <a:moveTo>
                        <a:pt x="151" y="0"/>
                      </a:moveTo>
                      <a:cubicBezTo>
                        <a:pt x="69" y="0"/>
                        <a:pt x="14" y="83"/>
                        <a:pt x="0" y="179"/>
                      </a:cubicBezTo>
                      <a:cubicBezTo>
                        <a:pt x="0" y="289"/>
                        <a:pt x="69" y="385"/>
                        <a:pt x="138" y="385"/>
                      </a:cubicBezTo>
                      <a:cubicBezTo>
                        <a:pt x="220" y="385"/>
                        <a:pt x="289" y="303"/>
                        <a:pt x="289" y="193"/>
                      </a:cubicBezTo>
                      <a:cubicBezTo>
                        <a:pt x="289" y="83"/>
                        <a:pt x="234" y="0"/>
                        <a:pt x="15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70" name="Google Shape;1528;p58">
                  <a:extLst>
                    <a:ext uri="{FF2B5EF4-FFF2-40B4-BE49-F238E27FC236}">
                      <a16:creationId xmlns:a16="http://schemas.microsoft.com/office/drawing/2014/main" id="{50D5D333-7F23-0AF6-8939-840F66F2A934}"/>
                    </a:ext>
                  </a:extLst>
                </p:cNvPr>
                <p:cNvSpPr/>
                <p:nvPr/>
              </p:nvSpPr>
              <p:spPr>
                <a:xfrm>
                  <a:off x="-1985051" y="2438739"/>
                  <a:ext cx="18268" cy="25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6" h="386" extrusionOk="0">
                      <a:moveTo>
                        <a:pt x="138" y="0"/>
                      </a:moveTo>
                      <a:cubicBezTo>
                        <a:pt x="70" y="0"/>
                        <a:pt x="1" y="83"/>
                        <a:pt x="1" y="193"/>
                      </a:cubicBezTo>
                      <a:cubicBezTo>
                        <a:pt x="1" y="289"/>
                        <a:pt x="56" y="385"/>
                        <a:pt x="125" y="385"/>
                      </a:cubicBezTo>
                      <a:cubicBezTo>
                        <a:pt x="207" y="385"/>
                        <a:pt x="276" y="303"/>
                        <a:pt x="276" y="193"/>
                      </a:cubicBezTo>
                      <a:cubicBezTo>
                        <a:pt x="276" y="97"/>
                        <a:pt x="221" y="0"/>
                        <a:pt x="13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71" name="Google Shape;1529;p58">
                  <a:extLst>
                    <a:ext uri="{FF2B5EF4-FFF2-40B4-BE49-F238E27FC236}">
                      <a16:creationId xmlns:a16="http://schemas.microsoft.com/office/drawing/2014/main" id="{AE7965FA-2DCD-E502-C7D7-969E1997B2E9}"/>
                    </a:ext>
                  </a:extLst>
                </p:cNvPr>
                <p:cNvSpPr/>
                <p:nvPr/>
              </p:nvSpPr>
              <p:spPr>
                <a:xfrm>
                  <a:off x="-2014176" y="2425104"/>
                  <a:ext cx="18268" cy="25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6" h="386" extrusionOk="0">
                      <a:moveTo>
                        <a:pt x="138" y="0"/>
                      </a:moveTo>
                      <a:cubicBezTo>
                        <a:pt x="70" y="0"/>
                        <a:pt x="1" y="83"/>
                        <a:pt x="1" y="193"/>
                      </a:cubicBezTo>
                      <a:cubicBezTo>
                        <a:pt x="1" y="303"/>
                        <a:pt x="56" y="385"/>
                        <a:pt x="138" y="385"/>
                      </a:cubicBezTo>
                      <a:cubicBezTo>
                        <a:pt x="207" y="385"/>
                        <a:pt x="276" y="303"/>
                        <a:pt x="276" y="193"/>
                      </a:cubicBezTo>
                      <a:cubicBezTo>
                        <a:pt x="276" y="96"/>
                        <a:pt x="221" y="0"/>
                        <a:pt x="13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72" name="Google Shape;1530;p58">
                  <a:extLst>
                    <a:ext uri="{FF2B5EF4-FFF2-40B4-BE49-F238E27FC236}">
                      <a16:creationId xmlns:a16="http://schemas.microsoft.com/office/drawing/2014/main" id="{D5FD5733-3075-C517-A95B-EAC0EBE91709}"/>
                    </a:ext>
                  </a:extLst>
                </p:cNvPr>
                <p:cNvSpPr/>
                <p:nvPr/>
              </p:nvSpPr>
              <p:spPr>
                <a:xfrm>
                  <a:off x="-2045087" y="2409615"/>
                  <a:ext cx="19195" cy="25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0" h="386" extrusionOk="0">
                      <a:moveTo>
                        <a:pt x="152" y="1"/>
                      </a:moveTo>
                      <a:cubicBezTo>
                        <a:pt x="69" y="1"/>
                        <a:pt x="1" y="83"/>
                        <a:pt x="1" y="193"/>
                      </a:cubicBezTo>
                      <a:cubicBezTo>
                        <a:pt x="1" y="303"/>
                        <a:pt x="56" y="385"/>
                        <a:pt x="138" y="385"/>
                      </a:cubicBezTo>
                      <a:cubicBezTo>
                        <a:pt x="207" y="385"/>
                        <a:pt x="276" y="303"/>
                        <a:pt x="276" y="207"/>
                      </a:cubicBezTo>
                      <a:cubicBezTo>
                        <a:pt x="289" y="97"/>
                        <a:pt x="221" y="14"/>
                        <a:pt x="152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73" name="Google Shape;1531;p58">
                  <a:extLst>
                    <a:ext uri="{FF2B5EF4-FFF2-40B4-BE49-F238E27FC236}">
                      <a16:creationId xmlns:a16="http://schemas.microsoft.com/office/drawing/2014/main" id="{5BA4A2DC-A0CA-5C62-3E07-FA59A6CB7AD8}"/>
                    </a:ext>
                  </a:extLst>
                </p:cNvPr>
                <p:cNvSpPr/>
                <p:nvPr/>
              </p:nvSpPr>
              <p:spPr>
                <a:xfrm>
                  <a:off x="-2076925" y="2394126"/>
                  <a:ext cx="19195" cy="25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0" h="386" extrusionOk="0">
                      <a:moveTo>
                        <a:pt x="152" y="1"/>
                      </a:moveTo>
                      <a:cubicBezTo>
                        <a:pt x="69" y="1"/>
                        <a:pt x="14" y="83"/>
                        <a:pt x="0" y="193"/>
                      </a:cubicBezTo>
                      <a:cubicBezTo>
                        <a:pt x="0" y="290"/>
                        <a:pt x="69" y="386"/>
                        <a:pt x="138" y="386"/>
                      </a:cubicBezTo>
                      <a:cubicBezTo>
                        <a:pt x="220" y="386"/>
                        <a:pt x="289" y="303"/>
                        <a:pt x="289" y="193"/>
                      </a:cubicBezTo>
                      <a:cubicBezTo>
                        <a:pt x="289" y="83"/>
                        <a:pt x="234" y="1"/>
                        <a:pt x="152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74" name="Google Shape;1532;p58">
                  <a:extLst>
                    <a:ext uri="{FF2B5EF4-FFF2-40B4-BE49-F238E27FC236}">
                      <a16:creationId xmlns:a16="http://schemas.microsoft.com/office/drawing/2014/main" id="{A5BD647B-8675-2E3D-032F-FA817CDF2A65}"/>
                    </a:ext>
                  </a:extLst>
                </p:cNvPr>
                <p:cNvSpPr/>
                <p:nvPr/>
              </p:nvSpPr>
              <p:spPr>
                <a:xfrm>
                  <a:off x="-2109690" y="2375924"/>
                  <a:ext cx="19195" cy="25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0" h="386" extrusionOk="0">
                      <a:moveTo>
                        <a:pt x="152" y="1"/>
                      </a:moveTo>
                      <a:cubicBezTo>
                        <a:pt x="69" y="1"/>
                        <a:pt x="1" y="97"/>
                        <a:pt x="1" y="193"/>
                      </a:cubicBezTo>
                      <a:cubicBezTo>
                        <a:pt x="1" y="290"/>
                        <a:pt x="56" y="386"/>
                        <a:pt x="138" y="386"/>
                      </a:cubicBezTo>
                      <a:cubicBezTo>
                        <a:pt x="221" y="386"/>
                        <a:pt x="276" y="303"/>
                        <a:pt x="289" y="193"/>
                      </a:cubicBezTo>
                      <a:cubicBezTo>
                        <a:pt x="289" y="83"/>
                        <a:pt x="221" y="1"/>
                        <a:pt x="152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75" name="Google Shape;1533;p58">
                  <a:extLst>
                    <a:ext uri="{FF2B5EF4-FFF2-40B4-BE49-F238E27FC236}">
                      <a16:creationId xmlns:a16="http://schemas.microsoft.com/office/drawing/2014/main" id="{476EA155-7CB5-DC55-843F-00B685DAC7A5}"/>
                    </a:ext>
                  </a:extLst>
                </p:cNvPr>
                <p:cNvSpPr/>
                <p:nvPr/>
              </p:nvSpPr>
              <p:spPr>
                <a:xfrm>
                  <a:off x="-2141529" y="2360501"/>
                  <a:ext cx="18268" cy="25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6" h="386" extrusionOk="0">
                      <a:moveTo>
                        <a:pt x="138" y="0"/>
                      </a:moveTo>
                      <a:cubicBezTo>
                        <a:pt x="69" y="0"/>
                        <a:pt x="0" y="83"/>
                        <a:pt x="0" y="193"/>
                      </a:cubicBezTo>
                      <a:cubicBezTo>
                        <a:pt x="0" y="303"/>
                        <a:pt x="55" y="385"/>
                        <a:pt x="124" y="385"/>
                      </a:cubicBezTo>
                      <a:cubicBezTo>
                        <a:pt x="207" y="385"/>
                        <a:pt x="275" y="303"/>
                        <a:pt x="275" y="193"/>
                      </a:cubicBezTo>
                      <a:cubicBezTo>
                        <a:pt x="275" y="97"/>
                        <a:pt x="220" y="0"/>
                        <a:pt x="13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76" name="Google Shape;1534;p58">
                  <a:extLst>
                    <a:ext uri="{FF2B5EF4-FFF2-40B4-BE49-F238E27FC236}">
                      <a16:creationId xmlns:a16="http://schemas.microsoft.com/office/drawing/2014/main" id="{2083BE97-314B-A5EB-DCAE-EAAC71BA69A0}"/>
                    </a:ext>
                  </a:extLst>
                </p:cNvPr>
                <p:cNvSpPr/>
                <p:nvPr/>
              </p:nvSpPr>
              <p:spPr>
                <a:xfrm>
                  <a:off x="-2175220" y="2345012"/>
                  <a:ext cx="19195" cy="25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0" h="386" extrusionOk="0">
                      <a:moveTo>
                        <a:pt x="152" y="1"/>
                      </a:moveTo>
                      <a:cubicBezTo>
                        <a:pt x="70" y="1"/>
                        <a:pt x="15" y="83"/>
                        <a:pt x="1" y="193"/>
                      </a:cubicBezTo>
                      <a:cubicBezTo>
                        <a:pt x="1" y="289"/>
                        <a:pt x="70" y="385"/>
                        <a:pt x="138" y="385"/>
                      </a:cubicBezTo>
                      <a:cubicBezTo>
                        <a:pt x="221" y="385"/>
                        <a:pt x="290" y="303"/>
                        <a:pt x="290" y="193"/>
                      </a:cubicBezTo>
                      <a:cubicBezTo>
                        <a:pt x="290" y="83"/>
                        <a:pt x="235" y="1"/>
                        <a:pt x="152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77" name="Google Shape;1535;p58">
                  <a:extLst>
                    <a:ext uri="{FF2B5EF4-FFF2-40B4-BE49-F238E27FC236}">
                      <a16:creationId xmlns:a16="http://schemas.microsoft.com/office/drawing/2014/main" id="{C40DC53D-B8DB-8DBD-C0C1-71BDB2C73FC2}"/>
                    </a:ext>
                  </a:extLst>
                </p:cNvPr>
                <p:cNvSpPr/>
                <p:nvPr/>
              </p:nvSpPr>
              <p:spPr>
                <a:xfrm>
                  <a:off x="-2207985" y="2330450"/>
                  <a:ext cx="19195" cy="247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0" h="374" extrusionOk="0">
                      <a:moveTo>
                        <a:pt x="152" y="1"/>
                      </a:moveTo>
                      <a:cubicBezTo>
                        <a:pt x="70" y="1"/>
                        <a:pt x="15" y="83"/>
                        <a:pt x="1" y="179"/>
                      </a:cubicBezTo>
                      <a:cubicBezTo>
                        <a:pt x="1" y="289"/>
                        <a:pt x="70" y="372"/>
                        <a:pt x="138" y="372"/>
                      </a:cubicBezTo>
                      <a:cubicBezTo>
                        <a:pt x="144" y="373"/>
                        <a:pt x="150" y="373"/>
                        <a:pt x="156" y="373"/>
                      </a:cubicBezTo>
                      <a:cubicBezTo>
                        <a:pt x="229" y="373"/>
                        <a:pt x="277" y="295"/>
                        <a:pt x="290" y="193"/>
                      </a:cubicBezTo>
                      <a:cubicBezTo>
                        <a:pt x="290" y="83"/>
                        <a:pt x="235" y="1"/>
                        <a:pt x="152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78" name="Google Shape;1536;p58">
                  <a:extLst>
                    <a:ext uri="{FF2B5EF4-FFF2-40B4-BE49-F238E27FC236}">
                      <a16:creationId xmlns:a16="http://schemas.microsoft.com/office/drawing/2014/main" id="{E3B0A71F-328E-1AE6-E98F-FA400CDA7F88}"/>
                    </a:ext>
                  </a:extLst>
                </p:cNvPr>
                <p:cNvSpPr/>
                <p:nvPr/>
              </p:nvSpPr>
              <p:spPr>
                <a:xfrm>
                  <a:off x="-2241611" y="2314961"/>
                  <a:ext cx="19129" cy="25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" h="386" extrusionOk="0">
                      <a:moveTo>
                        <a:pt x="152" y="1"/>
                      </a:moveTo>
                      <a:cubicBezTo>
                        <a:pt x="69" y="1"/>
                        <a:pt x="0" y="83"/>
                        <a:pt x="0" y="193"/>
                      </a:cubicBezTo>
                      <a:cubicBezTo>
                        <a:pt x="0" y="303"/>
                        <a:pt x="55" y="386"/>
                        <a:pt x="138" y="386"/>
                      </a:cubicBezTo>
                      <a:cubicBezTo>
                        <a:pt x="220" y="386"/>
                        <a:pt x="275" y="303"/>
                        <a:pt x="275" y="193"/>
                      </a:cubicBezTo>
                      <a:cubicBezTo>
                        <a:pt x="289" y="97"/>
                        <a:pt x="220" y="1"/>
                        <a:pt x="152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79" name="Google Shape;1537;p58">
                  <a:extLst>
                    <a:ext uri="{FF2B5EF4-FFF2-40B4-BE49-F238E27FC236}">
                      <a16:creationId xmlns:a16="http://schemas.microsoft.com/office/drawing/2014/main" id="{1E6D48C5-E429-06B8-937D-5A7271AF9ADE}"/>
                    </a:ext>
                  </a:extLst>
                </p:cNvPr>
                <p:cNvSpPr/>
                <p:nvPr/>
              </p:nvSpPr>
              <p:spPr>
                <a:xfrm>
                  <a:off x="-2273449" y="2300465"/>
                  <a:ext cx="19129" cy="254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" h="385" extrusionOk="0">
                      <a:moveTo>
                        <a:pt x="151" y="0"/>
                      </a:moveTo>
                      <a:cubicBezTo>
                        <a:pt x="69" y="0"/>
                        <a:pt x="14" y="82"/>
                        <a:pt x="0" y="179"/>
                      </a:cubicBezTo>
                      <a:cubicBezTo>
                        <a:pt x="0" y="289"/>
                        <a:pt x="69" y="385"/>
                        <a:pt x="138" y="385"/>
                      </a:cubicBezTo>
                      <a:cubicBezTo>
                        <a:pt x="220" y="385"/>
                        <a:pt x="289" y="302"/>
                        <a:pt x="289" y="192"/>
                      </a:cubicBezTo>
                      <a:cubicBezTo>
                        <a:pt x="289" y="82"/>
                        <a:pt x="234" y="0"/>
                        <a:pt x="15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80" name="Google Shape;1538;p58">
                  <a:extLst>
                    <a:ext uri="{FF2B5EF4-FFF2-40B4-BE49-F238E27FC236}">
                      <a16:creationId xmlns:a16="http://schemas.microsoft.com/office/drawing/2014/main" id="{2DB81173-FA5A-7AFC-B43D-B68E2986D192}"/>
                    </a:ext>
                  </a:extLst>
                </p:cNvPr>
                <p:cNvSpPr/>
                <p:nvPr/>
              </p:nvSpPr>
              <p:spPr>
                <a:xfrm>
                  <a:off x="-2306214" y="2286763"/>
                  <a:ext cx="18268" cy="25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6" h="386" extrusionOk="0">
                      <a:moveTo>
                        <a:pt x="138" y="1"/>
                      </a:moveTo>
                      <a:cubicBezTo>
                        <a:pt x="69" y="1"/>
                        <a:pt x="0" y="83"/>
                        <a:pt x="0" y="180"/>
                      </a:cubicBezTo>
                      <a:cubicBezTo>
                        <a:pt x="0" y="289"/>
                        <a:pt x="55" y="386"/>
                        <a:pt x="138" y="386"/>
                      </a:cubicBezTo>
                      <a:cubicBezTo>
                        <a:pt x="207" y="386"/>
                        <a:pt x="275" y="303"/>
                        <a:pt x="275" y="193"/>
                      </a:cubicBezTo>
                      <a:cubicBezTo>
                        <a:pt x="275" y="83"/>
                        <a:pt x="220" y="1"/>
                        <a:pt x="138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81" name="Google Shape;1539;p58">
                  <a:extLst>
                    <a:ext uri="{FF2B5EF4-FFF2-40B4-BE49-F238E27FC236}">
                      <a16:creationId xmlns:a16="http://schemas.microsoft.com/office/drawing/2014/main" id="{C551EC36-4243-145E-EC56-B2E9DA736036}"/>
                    </a:ext>
                  </a:extLst>
                </p:cNvPr>
                <p:cNvSpPr/>
                <p:nvPr/>
              </p:nvSpPr>
              <p:spPr>
                <a:xfrm>
                  <a:off x="-2340832" y="2271341"/>
                  <a:ext cx="19195" cy="25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0" h="386" extrusionOk="0">
                      <a:moveTo>
                        <a:pt x="152" y="0"/>
                      </a:moveTo>
                      <a:cubicBezTo>
                        <a:pt x="70" y="0"/>
                        <a:pt x="15" y="83"/>
                        <a:pt x="1" y="179"/>
                      </a:cubicBezTo>
                      <a:cubicBezTo>
                        <a:pt x="1" y="289"/>
                        <a:pt x="56" y="371"/>
                        <a:pt x="138" y="385"/>
                      </a:cubicBezTo>
                      <a:cubicBezTo>
                        <a:pt x="221" y="385"/>
                        <a:pt x="276" y="303"/>
                        <a:pt x="290" y="193"/>
                      </a:cubicBezTo>
                      <a:cubicBezTo>
                        <a:pt x="290" y="83"/>
                        <a:pt x="221" y="0"/>
                        <a:pt x="152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82" name="Google Shape;1540;p58">
                  <a:extLst>
                    <a:ext uri="{FF2B5EF4-FFF2-40B4-BE49-F238E27FC236}">
                      <a16:creationId xmlns:a16="http://schemas.microsoft.com/office/drawing/2014/main" id="{B2286557-264F-ADFB-64B8-C4FB71555186}"/>
                    </a:ext>
                  </a:extLst>
                </p:cNvPr>
                <p:cNvSpPr/>
                <p:nvPr/>
              </p:nvSpPr>
              <p:spPr>
                <a:xfrm>
                  <a:off x="-2373531" y="2256646"/>
                  <a:ext cx="18202" cy="248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" h="375" extrusionOk="0">
                      <a:moveTo>
                        <a:pt x="124" y="1"/>
                      </a:moveTo>
                      <a:cubicBezTo>
                        <a:pt x="60" y="1"/>
                        <a:pt x="0" y="91"/>
                        <a:pt x="0" y="181"/>
                      </a:cubicBezTo>
                      <a:cubicBezTo>
                        <a:pt x="0" y="291"/>
                        <a:pt x="55" y="373"/>
                        <a:pt x="138" y="373"/>
                      </a:cubicBezTo>
                      <a:cubicBezTo>
                        <a:pt x="143" y="374"/>
                        <a:pt x="148" y="375"/>
                        <a:pt x="153" y="375"/>
                      </a:cubicBezTo>
                      <a:cubicBezTo>
                        <a:pt x="216" y="375"/>
                        <a:pt x="275" y="297"/>
                        <a:pt x="275" y="195"/>
                      </a:cubicBezTo>
                      <a:cubicBezTo>
                        <a:pt x="275" y="85"/>
                        <a:pt x="220" y="2"/>
                        <a:pt x="138" y="2"/>
                      </a:cubicBezTo>
                      <a:cubicBezTo>
                        <a:pt x="133" y="1"/>
                        <a:pt x="129" y="1"/>
                        <a:pt x="12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83" name="Google Shape;1541;p58">
                  <a:extLst>
                    <a:ext uri="{FF2B5EF4-FFF2-40B4-BE49-F238E27FC236}">
                      <a16:creationId xmlns:a16="http://schemas.microsoft.com/office/drawing/2014/main" id="{18208EBC-0217-2CEA-CDCD-6BB54E30CDF4}"/>
                    </a:ext>
                  </a:extLst>
                </p:cNvPr>
                <p:cNvSpPr/>
                <p:nvPr/>
              </p:nvSpPr>
              <p:spPr>
                <a:xfrm>
                  <a:off x="-2407223" y="2243077"/>
                  <a:ext cx="19195" cy="25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0" h="386" extrusionOk="0">
                      <a:moveTo>
                        <a:pt x="152" y="1"/>
                      </a:moveTo>
                      <a:cubicBezTo>
                        <a:pt x="69" y="1"/>
                        <a:pt x="14" y="83"/>
                        <a:pt x="0" y="180"/>
                      </a:cubicBezTo>
                      <a:cubicBezTo>
                        <a:pt x="0" y="290"/>
                        <a:pt x="69" y="372"/>
                        <a:pt x="138" y="386"/>
                      </a:cubicBezTo>
                      <a:cubicBezTo>
                        <a:pt x="220" y="386"/>
                        <a:pt x="289" y="303"/>
                        <a:pt x="289" y="193"/>
                      </a:cubicBezTo>
                      <a:cubicBezTo>
                        <a:pt x="289" y="83"/>
                        <a:pt x="234" y="1"/>
                        <a:pt x="152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84" name="Google Shape;1542;p58">
                  <a:extLst>
                    <a:ext uri="{FF2B5EF4-FFF2-40B4-BE49-F238E27FC236}">
                      <a16:creationId xmlns:a16="http://schemas.microsoft.com/office/drawing/2014/main" id="{60F9D69F-B180-E07F-A395-61DDE7DBA284}"/>
                    </a:ext>
                  </a:extLst>
                </p:cNvPr>
                <p:cNvSpPr/>
                <p:nvPr/>
              </p:nvSpPr>
              <p:spPr>
                <a:xfrm>
                  <a:off x="-2441775" y="2227654"/>
                  <a:ext cx="19129" cy="25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" h="386" extrusionOk="0">
                      <a:moveTo>
                        <a:pt x="151" y="0"/>
                      </a:moveTo>
                      <a:cubicBezTo>
                        <a:pt x="69" y="0"/>
                        <a:pt x="14" y="97"/>
                        <a:pt x="0" y="193"/>
                      </a:cubicBezTo>
                      <a:cubicBezTo>
                        <a:pt x="0" y="303"/>
                        <a:pt x="69" y="385"/>
                        <a:pt x="138" y="385"/>
                      </a:cubicBezTo>
                      <a:cubicBezTo>
                        <a:pt x="220" y="385"/>
                        <a:pt x="289" y="303"/>
                        <a:pt x="289" y="206"/>
                      </a:cubicBezTo>
                      <a:cubicBezTo>
                        <a:pt x="289" y="97"/>
                        <a:pt x="234" y="0"/>
                        <a:pt x="15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85" name="Google Shape;1543;p58">
                  <a:extLst>
                    <a:ext uri="{FF2B5EF4-FFF2-40B4-BE49-F238E27FC236}">
                      <a16:creationId xmlns:a16="http://schemas.microsoft.com/office/drawing/2014/main" id="{F08D8FEF-382B-1C6B-18CF-9564660E33E7}"/>
                    </a:ext>
                  </a:extLst>
                </p:cNvPr>
                <p:cNvSpPr/>
                <p:nvPr/>
              </p:nvSpPr>
              <p:spPr>
                <a:xfrm>
                  <a:off x="-2476393" y="2213092"/>
                  <a:ext cx="18268" cy="247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6" h="374" extrusionOk="0">
                      <a:moveTo>
                        <a:pt x="138" y="0"/>
                      </a:moveTo>
                      <a:cubicBezTo>
                        <a:pt x="56" y="0"/>
                        <a:pt x="1" y="83"/>
                        <a:pt x="1" y="179"/>
                      </a:cubicBezTo>
                      <a:cubicBezTo>
                        <a:pt x="1" y="289"/>
                        <a:pt x="56" y="372"/>
                        <a:pt x="124" y="372"/>
                      </a:cubicBezTo>
                      <a:cubicBezTo>
                        <a:pt x="130" y="373"/>
                        <a:pt x="136" y="373"/>
                        <a:pt x="142" y="373"/>
                      </a:cubicBezTo>
                      <a:cubicBezTo>
                        <a:pt x="217" y="373"/>
                        <a:pt x="276" y="295"/>
                        <a:pt x="276" y="193"/>
                      </a:cubicBezTo>
                      <a:cubicBezTo>
                        <a:pt x="276" y="83"/>
                        <a:pt x="221" y="0"/>
                        <a:pt x="13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</p:grpSp>
          <p:grpSp>
            <p:nvGrpSpPr>
              <p:cNvPr id="46" name="Google Shape;1544;p58">
                <a:extLst>
                  <a:ext uri="{FF2B5EF4-FFF2-40B4-BE49-F238E27FC236}">
                    <a16:creationId xmlns:a16="http://schemas.microsoft.com/office/drawing/2014/main" id="{8ACDC5E2-7670-1CCD-9D98-60F6249FF882}"/>
                  </a:ext>
                </a:extLst>
              </p:cNvPr>
              <p:cNvGrpSpPr/>
              <p:nvPr/>
            </p:nvGrpSpPr>
            <p:grpSpPr>
              <a:xfrm>
                <a:off x="-3044187" y="2049334"/>
                <a:ext cx="73713" cy="161176"/>
                <a:chOff x="-3044187" y="2049334"/>
                <a:chExt cx="73713" cy="161176"/>
              </a:xfrm>
            </p:grpSpPr>
            <p:sp>
              <p:nvSpPr>
                <p:cNvPr id="47" name="Google Shape;1545;p58">
                  <a:extLst>
                    <a:ext uri="{FF2B5EF4-FFF2-40B4-BE49-F238E27FC236}">
                      <a16:creationId xmlns:a16="http://schemas.microsoft.com/office/drawing/2014/main" id="{67500661-628E-8DAA-D186-EA6ED9A78F6A}"/>
                    </a:ext>
                  </a:extLst>
                </p:cNvPr>
                <p:cNvSpPr/>
                <p:nvPr/>
              </p:nvSpPr>
              <p:spPr>
                <a:xfrm>
                  <a:off x="-3044187" y="2049334"/>
                  <a:ext cx="71949" cy="946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7" h="1430" extrusionOk="0">
                      <a:moveTo>
                        <a:pt x="1" y="0"/>
                      </a:moveTo>
                      <a:lnTo>
                        <a:pt x="56" y="1182"/>
                      </a:lnTo>
                      <a:lnTo>
                        <a:pt x="1087" y="1430"/>
                      </a:lnTo>
                      <a:lnTo>
                        <a:pt x="1087" y="357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48" name="Google Shape;1546;p58">
                  <a:extLst>
                    <a:ext uri="{FF2B5EF4-FFF2-40B4-BE49-F238E27FC236}">
                      <a16:creationId xmlns:a16="http://schemas.microsoft.com/office/drawing/2014/main" id="{AF685076-43E5-13BC-26C4-686044457EB8}"/>
                    </a:ext>
                  </a:extLst>
                </p:cNvPr>
                <p:cNvSpPr/>
                <p:nvPr/>
              </p:nvSpPr>
              <p:spPr>
                <a:xfrm>
                  <a:off x="-3031501" y="2073358"/>
                  <a:ext cx="61027" cy="531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2" h="803" extrusionOk="0">
                      <a:moveTo>
                        <a:pt x="395" y="1"/>
                      </a:moveTo>
                      <a:cubicBezTo>
                        <a:pt x="191" y="1"/>
                        <a:pt x="0" y="161"/>
                        <a:pt x="0" y="404"/>
                      </a:cubicBezTo>
                      <a:cubicBezTo>
                        <a:pt x="0" y="624"/>
                        <a:pt x="165" y="803"/>
                        <a:pt x="385" y="803"/>
                      </a:cubicBezTo>
                      <a:cubicBezTo>
                        <a:pt x="743" y="803"/>
                        <a:pt x="921" y="377"/>
                        <a:pt x="674" y="115"/>
                      </a:cubicBezTo>
                      <a:cubicBezTo>
                        <a:pt x="590" y="36"/>
                        <a:pt x="491" y="1"/>
                        <a:pt x="39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grpSp>
              <p:nvGrpSpPr>
                <p:cNvPr id="49" name="Google Shape;1547;p58">
                  <a:extLst>
                    <a:ext uri="{FF2B5EF4-FFF2-40B4-BE49-F238E27FC236}">
                      <a16:creationId xmlns:a16="http://schemas.microsoft.com/office/drawing/2014/main" id="{4F7AFA27-03A4-1BB9-4B7A-463E768016DF}"/>
                    </a:ext>
                  </a:extLst>
                </p:cNvPr>
                <p:cNvGrpSpPr/>
                <p:nvPr/>
              </p:nvGrpSpPr>
              <p:grpSpPr>
                <a:xfrm>
                  <a:off x="-3037766" y="2120291"/>
                  <a:ext cx="61029" cy="90219"/>
                  <a:chOff x="-3037766" y="2120291"/>
                  <a:chExt cx="61029" cy="90219"/>
                </a:xfrm>
              </p:grpSpPr>
              <p:sp>
                <p:nvSpPr>
                  <p:cNvPr id="50" name="Google Shape;1548;p58">
                    <a:extLst>
                      <a:ext uri="{FF2B5EF4-FFF2-40B4-BE49-F238E27FC236}">
                        <a16:creationId xmlns:a16="http://schemas.microsoft.com/office/drawing/2014/main" id="{64718818-1F9B-2945-EDEF-5FC65DBB72A1}"/>
                      </a:ext>
                    </a:extLst>
                  </p:cNvPr>
                  <p:cNvSpPr/>
                  <p:nvPr/>
                </p:nvSpPr>
                <p:spPr>
                  <a:xfrm>
                    <a:off x="-3006854" y="2193036"/>
                    <a:ext cx="29190" cy="174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1" h="264" extrusionOk="0">
                        <a:moveTo>
                          <a:pt x="358" y="1"/>
                        </a:moveTo>
                        <a:cubicBezTo>
                          <a:pt x="358" y="1"/>
                          <a:pt x="298" y="169"/>
                          <a:pt x="55" y="169"/>
                        </a:cubicBezTo>
                        <a:cubicBezTo>
                          <a:pt x="38" y="169"/>
                          <a:pt x="20" y="168"/>
                          <a:pt x="0" y="166"/>
                        </a:cubicBezTo>
                        <a:lnTo>
                          <a:pt x="0" y="262"/>
                        </a:lnTo>
                        <a:lnTo>
                          <a:pt x="55" y="262"/>
                        </a:lnTo>
                        <a:cubicBezTo>
                          <a:pt x="67" y="263"/>
                          <a:pt x="79" y="264"/>
                          <a:pt x="91" y="264"/>
                        </a:cubicBezTo>
                        <a:cubicBezTo>
                          <a:pt x="244" y="264"/>
                          <a:pt x="389" y="182"/>
                          <a:pt x="440" y="28"/>
                        </a:cubicBezTo>
                        <a:lnTo>
                          <a:pt x="358" y="1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  <p:sp>
                <p:nvSpPr>
                  <p:cNvPr id="51" name="Google Shape;1549;p58">
                    <a:extLst>
                      <a:ext uri="{FF2B5EF4-FFF2-40B4-BE49-F238E27FC236}">
                        <a16:creationId xmlns:a16="http://schemas.microsoft.com/office/drawing/2014/main" id="{F8418503-21D5-2668-81E4-C7DA7A357269}"/>
                      </a:ext>
                    </a:extLst>
                  </p:cNvPr>
                  <p:cNvSpPr/>
                  <p:nvPr/>
                </p:nvSpPr>
                <p:spPr>
                  <a:xfrm>
                    <a:off x="-3035052" y="2193963"/>
                    <a:ext cx="29190" cy="16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1" h="250" extrusionOk="0">
                        <a:moveTo>
                          <a:pt x="83" y="1"/>
                        </a:moveTo>
                        <a:lnTo>
                          <a:pt x="0" y="14"/>
                        </a:lnTo>
                        <a:cubicBezTo>
                          <a:pt x="52" y="156"/>
                          <a:pt x="188" y="249"/>
                          <a:pt x="340" y="249"/>
                        </a:cubicBezTo>
                        <a:cubicBezTo>
                          <a:pt x="351" y="249"/>
                          <a:pt x="361" y="249"/>
                          <a:pt x="371" y="248"/>
                        </a:cubicBezTo>
                        <a:lnTo>
                          <a:pt x="440" y="248"/>
                        </a:lnTo>
                        <a:lnTo>
                          <a:pt x="440" y="152"/>
                        </a:lnTo>
                        <a:cubicBezTo>
                          <a:pt x="419" y="154"/>
                          <a:pt x="398" y="155"/>
                          <a:pt x="379" y="155"/>
                        </a:cubicBezTo>
                        <a:cubicBezTo>
                          <a:pt x="132" y="155"/>
                          <a:pt x="96" y="1"/>
                          <a:pt x="83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  <p:sp>
                <p:nvSpPr>
                  <p:cNvPr id="52" name="Google Shape;1550;p58">
                    <a:extLst>
                      <a:ext uri="{FF2B5EF4-FFF2-40B4-BE49-F238E27FC236}">
                        <a16:creationId xmlns:a16="http://schemas.microsoft.com/office/drawing/2014/main" id="{D51D8D2A-4AD3-F9AF-87D2-7BE09A648266}"/>
                      </a:ext>
                    </a:extLst>
                  </p:cNvPr>
                  <p:cNvSpPr/>
                  <p:nvPr/>
                </p:nvSpPr>
                <p:spPr>
                  <a:xfrm>
                    <a:off x="-3025057" y="2156697"/>
                    <a:ext cx="37397" cy="54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5" h="83" extrusionOk="0">
                        <a:moveTo>
                          <a:pt x="1" y="0"/>
                        </a:moveTo>
                        <a:lnTo>
                          <a:pt x="1" y="83"/>
                        </a:lnTo>
                        <a:lnTo>
                          <a:pt x="564" y="83"/>
                        </a:lnTo>
                        <a:lnTo>
                          <a:pt x="564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  <p:sp>
                <p:nvSpPr>
                  <p:cNvPr id="53" name="Google Shape;1551;p58">
                    <a:extLst>
                      <a:ext uri="{FF2B5EF4-FFF2-40B4-BE49-F238E27FC236}">
                        <a16:creationId xmlns:a16="http://schemas.microsoft.com/office/drawing/2014/main" id="{A14E3406-2B94-E4C3-BFFA-D32303438BDE}"/>
                      </a:ext>
                    </a:extLst>
                  </p:cNvPr>
                  <p:cNvSpPr/>
                  <p:nvPr/>
                </p:nvSpPr>
                <p:spPr>
                  <a:xfrm>
                    <a:off x="-3009568" y="2146636"/>
                    <a:ext cx="5494" cy="619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3" h="936" extrusionOk="0">
                        <a:moveTo>
                          <a:pt x="0" y="1"/>
                        </a:moveTo>
                        <a:lnTo>
                          <a:pt x="0" y="936"/>
                        </a:lnTo>
                        <a:lnTo>
                          <a:pt x="83" y="936"/>
                        </a:lnTo>
                        <a:lnTo>
                          <a:pt x="83" y="1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  <p:sp>
                <p:nvSpPr>
                  <p:cNvPr id="54" name="Google Shape;1552;p58">
                    <a:extLst>
                      <a:ext uri="{FF2B5EF4-FFF2-40B4-BE49-F238E27FC236}">
                        <a16:creationId xmlns:a16="http://schemas.microsoft.com/office/drawing/2014/main" id="{65F6A829-FBC8-2B20-F46A-9DE64FE87601}"/>
                      </a:ext>
                    </a:extLst>
                  </p:cNvPr>
                  <p:cNvSpPr/>
                  <p:nvPr/>
                </p:nvSpPr>
                <p:spPr>
                  <a:xfrm>
                    <a:off x="-3037766" y="2188204"/>
                    <a:ext cx="13701" cy="80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7" h="121" extrusionOk="0">
                        <a:moveTo>
                          <a:pt x="90" y="0"/>
                        </a:moveTo>
                        <a:cubicBezTo>
                          <a:pt x="83" y="0"/>
                          <a:pt x="76" y="2"/>
                          <a:pt x="69" y="5"/>
                        </a:cubicBezTo>
                        <a:cubicBezTo>
                          <a:pt x="0" y="19"/>
                          <a:pt x="28" y="101"/>
                          <a:pt x="28" y="101"/>
                        </a:cubicBezTo>
                        <a:cubicBezTo>
                          <a:pt x="55" y="101"/>
                          <a:pt x="83" y="115"/>
                          <a:pt x="110" y="115"/>
                        </a:cubicBezTo>
                        <a:cubicBezTo>
                          <a:pt x="120" y="119"/>
                          <a:pt x="131" y="120"/>
                          <a:pt x="141" y="120"/>
                        </a:cubicBezTo>
                        <a:cubicBezTo>
                          <a:pt x="170" y="120"/>
                          <a:pt x="196" y="105"/>
                          <a:pt x="206" y="74"/>
                        </a:cubicBezTo>
                        <a:cubicBezTo>
                          <a:pt x="206" y="74"/>
                          <a:pt x="143" y="0"/>
                          <a:pt x="90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  <p:sp>
                <p:nvSpPr>
                  <p:cNvPr id="55" name="Google Shape;1553;p58">
                    <a:extLst>
                      <a:ext uri="{FF2B5EF4-FFF2-40B4-BE49-F238E27FC236}">
                        <a16:creationId xmlns:a16="http://schemas.microsoft.com/office/drawing/2014/main" id="{D71CF2AA-6AF5-3256-6A85-E24BC7574C77}"/>
                      </a:ext>
                    </a:extLst>
                  </p:cNvPr>
                  <p:cNvSpPr/>
                  <p:nvPr/>
                </p:nvSpPr>
                <p:spPr>
                  <a:xfrm>
                    <a:off x="-2989578" y="2188204"/>
                    <a:ext cx="12841" cy="80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4" h="121" extrusionOk="0">
                        <a:moveTo>
                          <a:pt x="116" y="0"/>
                        </a:moveTo>
                        <a:cubicBezTo>
                          <a:pt x="64" y="0"/>
                          <a:pt x="1" y="74"/>
                          <a:pt x="1" y="74"/>
                        </a:cubicBezTo>
                        <a:cubicBezTo>
                          <a:pt x="11" y="105"/>
                          <a:pt x="37" y="120"/>
                          <a:pt x="66" y="120"/>
                        </a:cubicBezTo>
                        <a:cubicBezTo>
                          <a:pt x="76" y="120"/>
                          <a:pt x="87" y="119"/>
                          <a:pt x="97" y="115"/>
                        </a:cubicBezTo>
                        <a:cubicBezTo>
                          <a:pt x="124" y="115"/>
                          <a:pt x="152" y="101"/>
                          <a:pt x="179" y="101"/>
                        </a:cubicBezTo>
                        <a:cubicBezTo>
                          <a:pt x="179" y="101"/>
                          <a:pt x="193" y="19"/>
                          <a:pt x="138" y="5"/>
                        </a:cubicBezTo>
                        <a:cubicBezTo>
                          <a:pt x="131" y="2"/>
                          <a:pt x="124" y="0"/>
                          <a:pt x="116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  <p:sp>
                <p:nvSpPr>
                  <p:cNvPr id="56" name="Google Shape;1554;p58">
                    <a:extLst>
                      <a:ext uri="{FF2B5EF4-FFF2-40B4-BE49-F238E27FC236}">
                        <a16:creationId xmlns:a16="http://schemas.microsoft.com/office/drawing/2014/main" id="{D4447E85-C432-840B-B8BD-766011CADB0B}"/>
                      </a:ext>
                    </a:extLst>
                  </p:cNvPr>
                  <p:cNvSpPr/>
                  <p:nvPr/>
                </p:nvSpPr>
                <p:spPr>
                  <a:xfrm>
                    <a:off x="-2992292" y="2154777"/>
                    <a:ext cx="8936" cy="84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5" h="127" extrusionOk="0">
                        <a:moveTo>
                          <a:pt x="78" y="1"/>
                        </a:moveTo>
                        <a:cubicBezTo>
                          <a:pt x="75" y="1"/>
                          <a:pt x="72" y="1"/>
                          <a:pt x="69" y="2"/>
                        </a:cubicBezTo>
                        <a:cubicBezTo>
                          <a:pt x="28" y="2"/>
                          <a:pt x="0" y="29"/>
                          <a:pt x="0" y="70"/>
                        </a:cubicBezTo>
                        <a:cubicBezTo>
                          <a:pt x="0" y="98"/>
                          <a:pt x="28" y="125"/>
                          <a:pt x="69" y="125"/>
                        </a:cubicBezTo>
                        <a:cubicBezTo>
                          <a:pt x="72" y="126"/>
                          <a:pt x="75" y="126"/>
                          <a:pt x="78" y="126"/>
                        </a:cubicBezTo>
                        <a:cubicBezTo>
                          <a:pt x="135" y="126"/>
                          <a:pt x="135" y="1"/>
                          <a:pt x="78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  <p:sp>
                <p:nvSpPr>
                  <p:cNvPr id="57" name="Google Shape;1555;p58">
                    <a:extLst>
                      <a:ext uri="{FF2B5EF4-FFF2-40B4-BE49-F238E27FC236}">
                        <a16:creationId xmlns:a16="http://schemas.microsoft.com/office/drawing/2014/main" id="{A8DBEFB9-D7A1-9E23-F42D-8CACC1A5F29D}"/>
                      </a:ext>
                    </a:extLst>
                  </p:cNvPr>
                  <p:cNvSpPr/>
                  <p:nvPr/>
                </p:nvSpPr>
                <p:spPr>
                  <a:xfrm>
                    <a:off x="-3028698" y="2154843"/>
                    <a:ext cx="8274" cy="84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5" h="128" extrusionOk="0">
                        <a:moveTo>
                          <a:pt x="56" y="1"/>
                        </a:moveTo>
                        <a:cubicBezTo>
                          <a:pt x="28" y="1"/>
                          <a:pt x="1" y="28"/>
                          <a:pt x="1" y="69"/>
                        </a:cubicBezTo>
                        <a:cubicBezTo>
                          <a:pt x="1" y="103"/>
                          <a:pt x="19" y="128"/>
                          <a:pt x="41" y="128"/>
                        </a:cubicBezTo>
                        <a:cubicBezTo>
                          <a:pt x="46" y="128"/>
                          <a:pt x="51" y="127"/>
                          <a:pt x="56" y="124"/>
                        </a:cubicBezTo>
                        <a:cubicBezTo>
                          <a:pt x="124" y="124"/>
                          <a:pt x="124" y="14"/>
                          <a:pt x="56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  <p:sp>
                <p:nvSpPr>
                  <p:cNvPr id="58" name="Google Shape;1556;p58">
                    <a:extLst>
                      <a:ext uri="{FF2B5EF4-FFF2-40B4-BE49-F238E27FC236}">
                        <a16:creationId xmlns:a16="http://schemas.microsoft.com/office/drawing/2014/main" id="{DEC9AF67-820C-328A-75A8-B487F1877042}"/>
                      </a:ext>
                    </a:extLst>
                  </p:cNvPr>
                  <p:cNvSpPr/>
                  <p:nvPr/>
                </p:nvSpPr>
                <p:spPr>
                  <a:xfrm>
                    <a:off x="-3012348" y="2140215"/>
                    <a:ext cx="12576" cy="119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0" h="181" extrusionOk="0">
                        <a:moveTo>
                          <a:pt x="94" y="1"/>
                        </a:moveTo>
                        <a:cubicBezTo>
                          <a:pt x="90" y="1"/>
                          <a:pt x="87" y="1"/>
                          <a:pt x="83" y="2"/>
                        </a:cubicBezTo>
                        <a:cubicBezTo>
                          <a:pt x="42" y="2"/>
                          <a:pt x="1" y="43"/>
                          <a:pt x="1" y="84"/>
                        </a:cubicBezTo>
                        <a:cubicBezTo>
                          <a:pt x="1" y="139"/>
                          <a:pt x="42" y="180"/>
                          <a:pt x="83" y="180"/>
                        </a:cubicBezTo>
                        <a:cubicBezTo>
                          <a:pt x="87" y="181"/>
                          <a:pt x="90" y="181"/>
                          <a:pt x="94" y="181"/>
                        </a:cubicBezTo>
                        <a:cubicBezTo>
                          <a:pt x="190" y="181"/>
                          <a:pt x="190" y="1"/>
                          <a:pt x="94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  <p:sp>
                <p:nvSpPr>
                  <p:cNvPr id="59" name="Google Shape;1557;p58">
                    <a:extLst>
                      <a:ext uri="{FF2B5EF4-FFF2-40B4-BE49-F238E27FC236}">
                        <a16:creationId xmlns:a16="http://schemas.microsoft.com/office/drawing/2014/main" id="{12D6D471-D18A-2E07-87B5-9CBB8B042DF8}"/>
                      </a:ext>
                    </a:extLst>
                  </p:cNvPr>
                  <p:cNvSpPr/>
                  <p:nvPr/>
                </p:nvSpPr>
                <p:spPr>
                  <a:xfrm>
                    <a:off x="-3009568" y="2120291"/>
                    <a:ext cx="10061" cy="255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2" h="386" extrusionOk="0">
                        <a:moveTo>
                          <a:pt x="0" y="0"/>
                        </a:moveTo>
                        <a:lnTo>
                          <a:pt x="0" y="96"/>
                        </a:lnTo>
                        <a:cubicBezTo>
                          <a:pt x="14" y="96"/>
                          <a:pt x="14" y="96"/>
                          <a:pt x="28" y="110"/>
                        </a:cubicBezTo>
                        <a:cubicBezTo>
                          <a:pt x="41" y="193"/>
                          <a:pt x="28" y="275"/>
                          <a:pt x="0" y="358"/>
                        </a:cubicBezTo>
                        <a:lnTo>
                          <a:pt x="69" y="385"/>
                        </a:lnTo>
                        <a:cubicBezTo>
                          <a:pt x="83" y="358"/>
                          <a:pt x="151" y="165"/>
                          <a:pt x="83" y="55"/>
                        </a:cubicBezTo>
                        <a:cubicBezTo>
                          <a:pt x="69" y="28"/>
                          <a:pt x="41" y="0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</p:grpSp>
          </p:grpSp>
        </p:grpSp>
        <p:sp>
          <p:nvSpPr>
            <p:cNvPr id="42" name="Google Shape;1558;p58">
              <a:extLst>
                <a:ext uri="{FF2B5EF4-FFF2-40B4-BE49-F238E27FC236}">
                  <a16:creationId xmlns:a16="http://schemas.microsoft.com/office/drawing/2014/main" id="{251E20EE-F042-2866-375E-B535DFE2DB92}"/>
                </a:ext>
              </a:extLst>
            </p:cNvPr>
            <p:cNvSpPr/>
            <p:nvPr/>
          </p:nvSpPr>
          <p:spPr>
            <a:xfrm>
              <a:off x="-2904058" y="3862721"/>
              <a:ext cx="504169" cy="210881"/>
            </a:xfrm>
            <a:custGeom>
              <a:avLst/>
              <a:gdLst/>
              <a:ahLst/>
              <a:cxnLst/>
              <a:rect l="l" t="t" r="r" b="b"/>
              <a:pathLst>
                <a:path w="7617" h="3186" extrusionOk="0">
                  <a:moveTo>
                    <a:pt x="2014" y="1"/>
                  </a:moveTo>
                  <a:cubicBezTo>
                    <a:pt x="1476" y="1"/>
                    <a:pt x="1087" y="399"/>
                    <a:pt x="1087" y="399"/>
                  </a:cubicBezTo>
                  <a:cubicBezTo>
                    <a:pt x="1087" y="399"/>
                    <a:pt x="1" y="1939"/>
                    <a:pt x="936" y="2502"/>
                  </a:cubicBezTo>
                  <a:cubicBezTo>
                    <a:pt x="1784" y="3004"/>
                    <a:pt x="2669" y="3186"/>
                    <a:pt x="3508" y="3186"/>
                  </a:cubicBezTo>
                  <a:cubicBezTo>
                    <a:pt x="5727" y="3186"/>
                    <a:pt x="7616" y="1911"/>
                    <a:pt x="7616" y="1911"/>
                  </a:cubicBezTo>
                  <a:cubicBezTo>
                    <a:pt x="7568" y="1433"/>
                    <a:pt x="6243" y="1364"/>
                    <a:pt x="5480" y="1364"/>
                  </a:cubicBezTo>
                  <a:cubicBezTo>
                    <a:pt x="5168" y="1364"/>
                    <a:pt x="4950" y="1375"/>
                    <a:pt x="4950" y="1375"/>
                  </a:cubicBezTo>
                  <a:cubicBezTo>
                    <a:pt x="4732" y="842"/>
                    <a:pt x="4341" y="703"/>
                    <a:pt x="3993" y="703"/>
                  </a:cubicBezTo>
                  <a:cubicBezTo>
                    <a:pt x="3614" y="703"/>
                    <a:pt x="3286" y="867"/>
                    <a:pt x="3286" y="867"/>
                  </a:cubicBezTo>
                  <a:cubicBezTo>
                    <a:pt x="2844" y="197"/>
                    <a:pt x="2392" y="1"/>
                    <a:pt x="20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234" name="Google Shape;464;p33">
            <a:extLst>
              <a:ext uri="{FF2B5EF4-FFF2-40B4-BE49-F238E27FC236}">
                <a16:creationId xmlns:a16="http://schemas.microsoft.com/office/drawing/2014/main" id="{395738F4-C800-555E-44E8-14FA18D68925}"/>
              </a:ext>
            </a:extLst>
          </p:cNvPr>
          <p:cNvGrpSpPr/>
          <p:nvPr/>
        </p:nvGrpSpPr>
        <p:grpSpPr>
          <a:xfrm>
            <a:off x="5780406" y="3960050"/>
            <a:ext cx="2365893" cy="3265296"/>
            <a:chOff x="4833750" y="783525"/>
            <a:chExt cx="2141467" cy="2955553"/>
          </a:xfrm>
        </p:grpSpPr>
        <p:sp>
          <p:nvSpPr>
            <p:cNvPr id="235" name="Google Shape;465;p33">
              <a:extLst>
                <a:ext uri="{FF2B5EF4-FFF2-40B4-BE49-F238E27FC236}">
                  <a16:creationId xmlns:a16="http://schemas.microsoft.com/office/drawing/2014/main" id="{746E5B3A-586B-AFE2-4FE0-FC368F56003A}"/>
                </a:ext>
              </a:extLst>
            </p:cNvPr>
            <p:cNvSpPr/>
            <p:nvPr/>
          </p:nvSpPr>
          <p:spPr>
            <a:xfrm>
              <a:off x="4833750" y="783525"/>
              <a:ext cx="2141467" cy="1477778"/>
            </a:xfrm>
            <a:custGeom>
              <a:avLst/>
              <a:gdLst/>
              <a:ahLst/>
              <a:cxnLst/>
              <a:rect l="l" t="t" r="r" b="b"/>
              <a:pathLst>
                <a:path w="52739" h="36394" extrusionOk="0">
                  <a:moveTo>
                    <a:pt x="13477" y="1"/>
                  </a:moveTo>
                  <a:lnTo>
                    <a:pt x="4704" y="7006"/>
                  </a:lnTo>
                  <a:lnTo>
                    <a:pt x="4004" y="16313"/>
                  </a:lnTo>
                  <a:lnTo>
                    <a:pt x="1" y="23885"/>
                  </a:lnTo>
                  <a:lnTo>
                    <a:pt x="1" y="36394"/>
                  </a:lnTo>
                  <a:lnTo>
                    <a:pt x="52739" y="36394"/>
                  </a:lnTo>
                  <a:lnTo>
                    <a:pt x="50070" y="32057"/>
                  </a:lnTo>
                  <a:lnTo>
                    <a:pt x="46901" y="28355"/>
                  </a:lnTo>
                  <a:lnTo>
                    <a:pt x="44199" y="15545"/>
                  </a:lnTo>
                  <a:lnTo>
                    <a:pt x="36594" y="7006"/>
                  </a:lnTo>
                  <a:lnTo>
                    <a:pt x="32824" y="7006"/>
                  </a:lnTo>
                  <a:lnTo>
                    <a:pt x="27721" y="1302"/>
                  </a:lnTo>
                  <a:lnTo>
                    <a:pt x="21249" y="1"/>
                  </a:lnTo>
                  <a:lnTo>
                    <a:pt x="16880" y="3770"/>
                  </a:lnTo>
                  <a:lnTo>
                    <a:pt x="1347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466;p33">
              <a:extLst>
                <a:ext uri="{FF2B5EF4-FFF2-40B4-BE49-F238E27FC236}">
                  <a16:creationId xmlns:a16="http://schemas.microsoft.com/office/drawing/2014/main" id="{88CE3155-8B1A-24D6-8868-B06DBF5D902F}"/>
                </a:ext>
              </a:extLst>
            </p:cNvPr>
            <p:cNvSpPr/>
            <p:nvPr/>
          </p:nvSpPr>
          <p:spPr>
            <a:xfrm>
              <a:off x="4833750" y="783525"/>
              <a:ext cx="1148634" cy="1477778"/>
            </a:xfrm>
            <a:custGeom>
              <a:avLst/>
              <a:gdLst/>
              <a:ahLst/>
              <a:cxnLst/>
              <a:rect l="l" t="t" r="r" b="b"/>
              <a:pathLst>
                <a:path w="28288" h="36394" extrusionOk="0">
                  <a:moveTo>
                    <a:pt x="13477" y="1"/>
                  </a:moveTo>
                  <a:lnTo>
                    <a:pt x="4704" y="7006"/>
                  </a:lnTo>
                  <a:lnTo>
                    <a:pt x="4004" y="16313"/>
                  </a:lnTo>
                  <a:lnTo>
                    <a:pt x="1" y="23885"/>
                  </a:lnTo>
                  <a:lnTo>
                    <a:pt x="1" y="36394"/>
                  </a:lnTo>
                  <a:lnTo>
                    <a:pt x="28288" y="36394"/>
                  </a:lnTo>
                  <a:lnTo>
                    <a:pt x="21116" y="27988"/>
                  </a:lnTo>
                  <a:lnTo>
                    <a:pt x="14678" y="24352"/>
                  </a:lnTo>
                  <a:lnTo>
                    <a:pt x="15378" y="12777"/>
                  </a:lnTo>
                  <a:lnTo>
                    <a:pt x="11709" y="6039"/>
                  </a:lnTo>
                  <a:lnTo>
                    <a:pt x="1347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467;p33">
              <a:extLst>
                <a:ext uri="{FF2B5EF4-FFF2-40B4-BE49-F238E27FC236}">
                  <a16:creationId xmlns:a16="http://schemas.microsoft.com/office/drawing/2014/main" id="{34D54DAE-D0D3-C9F4-10B1-C326D22E4DCA}"/>
                </a:ext>
              </a:extLst>
            </p:cNvPr>
            <p:cNvSpPr/>
            <p:nvPr/>
          </p:nvSpPr>
          <p:spPr>
            <a:xfrm>
              <a:off x="6166571" y="1067964"/>
              <a:ext cx="274977" cy="302101"/>
            </a:xfrm>
            <a:custGeom>
              <a:avLst/>
              <a:gdLst/>
              <a:ahLst/>
              <a:cxnLst/>
              <a:rect l="l" t="t" r="r" b="b"/>
              <a:pathLst>
                <a:path w="6772" h="7440" extrusionOk="0">
                  <a:moveTo>
                    <a:pt x="0" y="1"/>
                  </a:moveTo>
                  <a:lnTo>
                    <a:pt x="2535" y="802"/>
                  </a:lnTo>
                  <a:lnTo>
                    <a:pt x="6772" y="7440"/>
                  </a:lnTo>
                  <a:lnTo>
                    <a:pt x="377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468;p33">
              <a:extLst>
                <a:ext uri="{FF2B5EF4-FFF2-40B4-BE49-F238E27FC236}">
                  <a16:creationId xmlns:a16="http://schemas.microsoft.com/office/drawing/2014/main" id="{FA70D145-982F-0E34-28D0-F43DD2250408}"/>
                </a:ext>
              </a:extLst>
            </p:cNvPr>
            <p:cNvSpPr/>
            <p:nvPr/>
          </p:nvSpPr>
          <p:spPr>
            <a:xfrm>
              <a:off x="5519123" y="783525"/>
              <a:ext cx="283139" cy="284479"/>
            </a:xfrm>
            <a:custGeom>
              <a:avLst/>
              <a:gdLst/>
              <a:ahLst/>
              <a:cxnLst/>
              <a:rect l="l" t="t" r="r" b="b"/>
              <a:pathLst>
                <a:path w="6973" h="7006" extrusionOk="0">
                  <a:moveTo>
                    <a:pt x="4370" y="1"/>
                  </a:moveTo>
                  <a:lnTo>
                    <a:pt x="1" y="3770"/>
                  </a:lnTo>
                  <a:lnTo>
                    <a:pt x="6972" y="7006"/>
                  </a:lnTo>
                  <a:lnTo>
                    <a:pt x="437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469;p33">
              <a:extLst>
                <a:ext uri="{FF2B5EF4-FFF2-40B4-BE49-F238E27FC236}">
                  <a16:creationId xmlns:a16="http://schemas.microsoft.com/office/drawing/2014/main" id="{A92BB110-C5F4-3A55-43C5-604556881E49}"/>
                </a:ext>
              </a:extLst>
            </p:cNvPr>
            <p:cNvSpPr/>
            <p:nvPr/>
          </p:nvSpPr>
          <p:spPr>
            <a:xfrm>
              <a:off x="6738168" y="1934842"/>
              <a:ext cx="128677" cy="205908"/>
            </a:xfrm>
            <a:custGeom>
              <a:avLst/>
              <a:gdLst/>
              <a:ahLst/>
              <a:cxnLst/>
              <a:rect l="l" t="t" r="r" b="b"/>
              <a:pathLst>
                <a:path w="3169" h="5071" extrusionOk="0">
                  <a:moveTo>
                    <a:pt x="0" y="1"/>
                  </a:moveTo>
                  <a:lnTo>
                    <a:pt x="2202" y="5071"/>
                  </a:lnTo>
                  <a:lnTo>
                    <a:pt x="3169" y="370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" name="Google Shape;470;p33">
              <a:extLst>
                <a:ext uri="{FF2B5EF4-FFF2-40B4-BE49-F238E27FC236}">
                  <a16:creationId xmlns:a16="http://schemas.microsoft.com/office/drawing/2014/main" id="{FE135ED7-DF35-93F5-1EA3-0181158F66F3}"/>
                </a:ext>
              </a:extLst>
            </p:cNvPr>
            <p:cNvSpPr/>
            <p:nvPr/>
          </p:nvSpPr>
          <p:spPr>
            <a:xfrm>
              <a:off x="5454114" y="1302296"/>
              <a:ext cx="423997" cy="67770"/>
            </a:xfrm>
            <a:custGeom>
              <a:avLst/>
              <a:gdLst/>
              <a:ahLst/>
              <a:cxnLst/>
              <a:rect l="l" t="t" r="r" b="b"/>
              <a:pathLst>
                <a:path w="10442" h="1669" extrusionOk="0">
                  <a:moveTo>
                    <a:pt x="100" y="1"/>
                  </a:moveTo>
                  <a:lnTo>
                    <a:pt x="0" y="1669"/>
                  </a:lnTo>
                  <a:lnTo>
                    <a:pt x="10441" y="1669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" name="Google Shape;471;p33">
              <a:extLst>
                <a:ext uri="{FF2B5EF4-FFF2-40B4-BE49-F238E27FC236}">
                  <a16:creationId xmlns:a16="http://schemas.microsoft.com/office/drawing/2014/main" id="{91F77677-2232-744D-3D99-5AF0B0FC3ABD}"/>
                </a:ext>
              </a:extLst>
            </p:cNvPr>
            <p:cNvSpPr/>
            <p:nvPr/>
          </p:nvSpPr>
          <p:spPr>
            <a:xfrm>
              <a:off x="6285746" y="1471619"/>
              <a:ext cx="426718" cy="789686"/>
            </a:xfrm>
            <a:custGeom>
              <a:avLst/>
              <a:gdLst/>
              <a:ahLst/>
              <a:cxnLst/>
              <a:rect l="l" t="t" r="r" b="b"/>
              <a:pathLst>
                <a:path w="10509" h="19448" extrusionOk="0">
                  <a:moveTo>
                    <a:pt x="1" y="0"/>
                  </a:moveTo>
                  <a:lnTo>
                    <a:pt x="3837" y="3503"/>
                  </a:lnTo>
                  <a:lnTo>
                    <a:pt x="5238" y="12543"/>
                  </a:lnTo>
                  <a:lnTo>
                    <a:pt x="2469" y="6939"/>
                  </a:lnTo>
                  <a:lnTo>
                    <a:pt x="5238" y="19448"/>
                  </a:lnTo>
                  <a:lnTo>
                    <a:pt x="10508" y="19448"/>
                  </a:lnTo>
                  <a:lnTo>
                    <a:pt x="4404" y="250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" name="Google Shape;472;p33">
              <a:extLst>
                <a:ext uri="{FF2B5EF4-FFF2-40B4-BE49-F238E27FC236}">
                  <a16:creationId xmlns:a16="http://schemas.microsoft.com/office/drawing/2014/main" id="{872DECE3-E3A6-B937-FA3B-C6768C50148F}"/>
                </a:ext>
              </a:extLst>
            </p:cNvPr>
            <p:cNvSpPr/>
            <p:nvPr/>
          </p:nvSpPr>
          <p:spPr>
            <a:xfrm>
              <a:off x="5429710" y="1370025"/>
              <a:ext cx="448401" cy="549954"/>
            </a:xfrm>
            <a:custGeom>
              <a:avLst/>
              <a:gdLst/>
              <a:ahLst/>
              <a:cxnLst/>
              <a:rect l="l" t="t" r="r" b="b"/>
              <a:pathLst>
                <a:path w="11043" h="13544" extrusionOk="0">
                  <a:moveTo>
                    <a:pt x="601" y="1"/>
                  </a:moveTo>
                  <a:lnTo>
                    <a:pt x="1" y="9908"/>
                  </a:lnTo>
                  <a:lnTo>
                    <a:pt x="6439" y="13544"/>
                  </a:lnTo>
                  <a:lnTo>
                    <a:pt x="110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473;p33">
              <a:extLst>
                <a:ext uri="{FF2B5EF4-FFF2-40B4-BE49-F238E27FC236}">
                  <a16:creationId xmlns:a16="http://schemas.microsoft.com/office/drawing/2014/main" id="{DE5E43B5-FA8D-7C16-4ADB-D3AB34E81D71}"/>
                </a:ext>
              </a:extLst>
            </p:cNvPr>
            <p:cNvSpPr/>
            <p:nvPr/>
          </p:nvSpPr>
          <p:spPr>
            <a:xfrm>
              <a:off x="5937639" y="944727"/>
              <a:ext cx="251995" cy="415876"/>
            </a:xfrm>
            <a:custGeom>
              <a:avLst/>
              <a:gdLst/>
              <a:ahLst/>
              <a:cxnLst/>
              <a:rect l="l" t="t" r="r" b="b"/>
              <a:pathLst>
                <a:path w="6206" h="10242" extrusionOk="0">
                  <a:moveTo>
                    <a:pt x="1" y="0"/>
                  </a:moveTo>
                  <a:lnTo>
                    <a:pt x="1502" y="3336"/>
                  </a:lnTo>
                  <a:lnTo>
                    <a:pt x="2102" y="3036"/>
                  </a:lnTo>
                  <a:lnTo>
                    <a:pt x="6205" y="10241"/>
                  </a:lnTo>
                  <a:lnTo>
                    <a:pt x="3470" y="303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474;p33">
              <a:extLst>
                <a:ext uri="{FF2B5EF4-FFF2-40B4-BE49-F238E27FC236}">
                  <a16:creationId xmlns:a16="http://schemas.microsoft.com/office/drawing/2014/main" id="{78B782A2-F1FA-B1F4-B1C0-0D15FF481BC8}"/>
                </a:ext>
              </a:extLst>
            </p:cNvPr>
            <p:cNvSpPr/>
            <p:nvPr/>
          </p:nvSpPr>
          <p:spPr>
            <a:xfrm>
              <a:off x="5429710" y="894620"/>
              <a:ext cx="331905" cy="456481"/>
            </a:xfrm>
            <a:custGeom>
              <a:avLst/>
              <a:gdLst/>
              <a:ahLst/>
              <a:cxnLst/>
              <a:rect l="l" t="t" r="r" b="b"/>
              <a:pathLst>
                <a:path w="8174" h="11242" extrusionOk="0">
                  <a:moveTo>
                    <a:pt x="1" y="0"/>
                  </a:moveTo>
                  <a:lnTo>
                    <a:pt x="2203" y="4804"/>
                  </a:lnTo>
                  <a:lnTo>
                    <a:pt x="5538" y="10808"/>
                  </a:lnTo>
                  <a:lnTo>
                    <a:pt x="8173" y="11242"/>
                  </a:lnTo>
                  <a:lnTo>
                    <a:pt x="2970" y="480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" name="Google Shape;475;p33">
              <a:extLst>
                <a:ext uri="{FF2B5EF4-FFF2-40B4-BE49-F238E27FC236}">
                  <a16:creationId xmlns:a16="http://schemas.microsoft.com/office/drawing/2014/main" id="{805931C7-BEF4-D518-2CE0-E95A9D70237A}"/>
                </a:ext>
              </a:extLst>
            </p:cNvPr>
            <p:cNvSpPr/>
            <p:nvPr/>
          </p:nvSpPr>
          <p:spPr>
            <a:xfrm>
              <a:off x="5454114" y="1784481"/>
              <a:ext cx="331865" cy="476825"/>
            </a:xfrm>
            <a:custGeom>
              <a:avLst/>
              <a:gdLst/>
              <a:ahLst/>
              <a:cxnLst/>
              <a:rect l="l" t="t" r="r" b="b"/>
              <a:pathLst>
                <a:path w="8173" h="11743" extrusionOk="0">
                  <a:moveTo>
                    <a:pt x="0" y="1"/>
                  </a:moveTo>
                  <a:lnTo>
                    <a:pt x="2736" y="4337"/>
                  </a:lnTo>
                  <a:lnTo>
                    <a:pt x="2736" y="11743"/>
                  </a:lnTo>
                  <a:lnTo>
                    <a:pt x="8173" y="11743"/>
                  </a:lnTo>
                  <a:lnTo>
                    <a:pt x="4337" y="370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" name="Google Shape;476;p33">
              <a:extLst>
                <a:ext uri="{FF2B5EF4-FFF2-40B4-BE49-F238E27FC236}">
                  <a16:creationId xmlns:a16="http://schemas.microsoft.com/office/drawing/2014/main" id="{80617106-6655-7205-BA57-BDDA9C67BF19}"/>
                </a:ext>
              </a:extLst>
            </p:cNvPr>
            <p:cNvSpPr/>
            <p:nvPr/>
          </p:nvSpPr>
          <p:spPr>
            <a:xfrm>
              <a:off x="4958367" y="1445875"/>
              <a:ext cx="237093" cy="77231"/>
            </a:xfrm>
            <a:custGeom>
              <a:avLst/>
              <a:gdLst/>
              <a:ahLst/>
              <a:cxnLst/>
              <a:rect l="l" t="t" r="r" b="b"/>
              <a:pathLst>
                <a:path w="5839" h="1902" extrusionOk="0">
                  <a:moveTo>
                    <a:pt x="935" y="1"/>
                  </a:moveTo>
                  <a:lnTo>
                    <a:pt x="1" y="1735"/>
                  </a:lnTo>
                  <a:lnTo>
                    <a:pt x="5838" y="1902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477;p33">
              <a:extLst>
                <a:ext uri="{FF2B5EF4-FFF2-40B4-BE49-F238E27FC236}">
                  <a16:creationId xmlns:a16="http://schemas.microsoft.com/office/drawing/2014/main" id="{606DB280-E6A1-7904-4AF0-784EB9C6E64D}"/>
                </a:ext>
              </a:extLst>
            </p:cNvPr>
            <p:cNvSpPr/>
            <p:nvPr/>
          </p:nvSpPr>
          <p:spPr>
            <a:xfrm>
              <a:off x="5982345" y="1645003"/>
              <a:ext cx="233032" cy="616303"/>
            </a:xfrm>
            <a:custGeom>
              <a:avLst/>
              <a:gdLst/>
              <a:ahLst/>
              <a:cxnLst/>
              <a:rect l="l" t="t" r="r" b="b"/>
              <a:pathLst>
                <a:path w="5739" h="15178" extrusionOk="0">
                  <a:moveTo>
                    <a:pt x="1" y="0"/>
                  </a:moveTo>
                  <a:lnTo>
                    <a:pt x="2002" y="7606"/>
                  </a:lnTo>
                  <a:lnTo>
                    <a:pt x="901" y="7606"/>
                  </a:lnTo>
                  <a:lnTo>
                    <a:pt x="2002" y="15178"/>
                  </a:lnTo>
                  <a:lnTo>
                    <a:pt x="5738" y="15178"/>
                  </a:lnTo>
                  <a:lnTo>
                    <a:pt x="4404" y="760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478;p33">
              <a:extLst>
                <a:ext uri="{FF2B5EF4-FFF2-40B4-BE49-F238E27FC236}">
                  <a16:creationId xmlns:a16="http://schemas.microsoft.com/office/drawing/2014/main" id="{5CB7BEE7-86D4-1EEC-65E2-ED595F4C918D}"/>
                </a:ext>
              </a:extLst>
            </p:cNvPr>
            <p:cNvSpPr/>
            <p:nvPr/>
          </p:nvSpPr>
          <p:spPr>
            <a:xfrm>
              <a:off x="5269889" y="1028698"/>
              <a:ext cx="188326" cy="377951"/>
            </a:xfrm>
            <a:custGeom>
              <a:avLst/>
              <a:gdLst/>
              <a:ahLst/>
              <a:cxnLst/>
              <a:rect l="l" t="t" r="r" b="b"/>
              <a:pathLst>
                <a:path w="4638" h="9308" extrusionOk="0">
                  <a:moveTo>
                    <a:pt x="968" y="1"/>
                  </a:moveTo>
                  <a:lnTo>
                    <a:pt x="968" y="6739"/>
                  </a:lnTo>
                  <a:lnTo>
                    <a:pt x="1" y="9307"/>
                  </a:lnTo>
                  <a:lnTo>
                    <a:pt x="4637" y="6739"/>
                  </a:lnTo>
                  <a:lnTo>
                    <a:pt x="96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479;p33">
              <a:extLst>
                <a:ext uri="{FF2B5EF4-FFF2-40B4-BE49-F238E27FC236}">
                  <a16:creationId xmlns:a16="http://schemas.microsoft.com/office/drawing/2014/main" id="{32A8FDD4-5656-A759-A972-3D837421E10D}"/>
                </a:ext>
              </a:extLst>
            </p:cNvPr>
            <p:cNvSpPr/>
            <p:nvPr/>
          </p:nvSpPr>
          <p:spPr>
            <a:xfrm rot="10800000" flipH="1">
              <a:off x="4833750" y="2261300"/>
              <a:ext cx="2141467" cy="1477778"/>
            </a:xfrm>
            <a:custGeom>
              <a:avLst/>
              <a:gdLst/>
              <a:ahLst/>
              <a:cxnLst/>
              <a:rect l="l" t="t" r="r" b="b"/>
              <a:pathLst>
                <a:path w="52739" h="36394" extrusionOk="0">
                  <a:moveTo>
                    <a:pt x="13477" y="1"/>
                  </a:moveTo>
                  <a:lnTo>
                    <a:pt x="4704" y="7006"/>
                  </a:lnTo>
                  <a:lnTo>
                    <a:pt x="4004" y="16313"/>
                  </a:lnTo>
                  <a:lnTo>
                    <a:pt x="1" y="23885"/>
                  </a:lnTo>
                  <a:lnTo>
                    <a:pt x="1" y="36394"/>
                  </a:lnTo>
                  <a:lnTo>
                    <a:pt x="52739" y="36394"/>
                  </a:lnTo>
                  <a:lnTo>
                    <a:pt x="50070" y="32057"/>
                  </a:lnTo>
                  <a:lnTo>
                    <a:pt x="46901" y="28355"/>
                  </a:lnTo>
                  <a:lnTo>
                    <a:pt x="44199" y="15545"/>
                  </a:lnTo>
                  <a:lnTo>
                    <a:pt x="36594" y="7006"/>
                  </a:lnTo>
                  <a:lnTo>
                    <a:pt x="32824" y="7006"/>
                  </a:lnTo>
                  <a:lnTo>
                    <a:pt x="27721" y="1302"/>
                  </a:lnTo>
                  <a:lnTo>
                    <a:pt x="21249" y="1"/>
                  </a:lnTo>
                  <a:lnTo>
                    <a:pt x="16880" y="3770"/>
                  </a:lnTo>
                  <a:lnTo>
                    <a:pt x="13477" y="1"/>
                  </a:lnTo>
                  <a:close/>
                </a:path>
              </a:pathLst>
            </a:custGeom>
            <a:solidFill>
              <a:srgbClr val="6B919E">
                <a:alpha val="21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5375039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20BBB5AE-1249-B8BE-F54E-848BE0630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11530" y="6413500"/>
            <a:ext cx="2172970" cy="31686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pPr/>
              <a:t>15</a:t>
            </a:fld>
            <a:endParaRPr lang="en-US" altLang="zh-CN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01FBA71D-8DF6-2781-3D2A-859188A05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386080"/>
            <a:ext cx="11484610" cy="705485"/>
          </a:xfrm>
        </p:spPr>
        <p:txBody>
          <a:bodyPr>
            <a:normAutofit fontScale="90000"/>
          </a:bodyPr>
          <a:lstStyle/>
          <a:p>
            <a:r>
              <a:rPr lang="hu-HU" dirty="0"/>
              <a:t>Society as a whole aims to protect itself against risk, especially within the field of energy</a:t>
            </a:r>
            <a:endParaRPr lang="fr-FR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F1076E28-4D2E-B0A8-78A8-486C92908A1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5600" y="1404937"/>
            <a:ext cx="5562600" cy="5183641"/>
          </a:xfrm>
        </p:spPr>
        <p:txBody>
          <a:bodyPr/>
          <a:lstStyle/>
          <a:p>
            <a:r>
              <a:rPr lang="hu-HU" dirty="0"/>
              <a:t>The market failure in insurance value</a:t>
            </a:r>
            <a:endParaRPr lang="fr-FR" dirty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706069B-D0DB-B82D-C8C6-FA63520F51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73800" y="1404937"/>
            <a:ext cx="5562600" cy="5183641"/>
          </a:xfrm>
        </p:spPr>
        <p:txBody>
          <a:bodyPr/>
          <a:lstStyle/>
          <a:p>
            <a:r>
              <a:rPr lang="hu-HU" dirty="0"/>
              <a:t>society puts a greater value on the benefit of storage (MSB) than the shippers (MPB). So left to its own devices, the market could require less storage (Qp) thant society would want (Qs).  </a:t>
            </a:r>
            <a:endParaRPr lang="fr-FR" dirty="0"/>
          </a:p>
          <a:p>
            <a:r>
              <a:rPr lang="hu-HU" dirty="0"/>
              <a:t>Interventions are then necessary to ensure that society's storage capacity aligns with the optimal level, which may differ from the level retained by the market. </a:t>
            </a:r>
            <a:endParaRPr lang="fr-FR" dirty="0"/>
          </a:p>
          <a:p>
            <a:r>
              <a:rPr lang="hu-HU" dirty="0"/>
              <a:t>This gap is theoretically called „missing insurance value”.</a:t>
            </a:r>
            <a:endParaRPr lang="fr-FR" dirty="0"/>
          </a:p>
        </p:txBody>
      </p:sp>
      <p:pic>
        <p:nvPicPr>
          <p:cNvPr id="10" name="Image 9" descr="Une image contenant texte, ligne, capture d’écran, diagramme&#10;&#10;Description générée automatiquement">
            <a:extLst>
              <a:ext uri="{FF2B5EF4-FFF2-40B4-BE49-F238E27FC236}">
                <a16:creationId xmlns:a16="http://schemas.microsoft.com/office/drawing/2014/main" id="{FF020545-3EA9-D9A4-6DCF-ACBDDA59A9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758"/>
          <a:stretch/>
        </p:blipFill>
        <p:spPr bwMode="auto">
          <a:xfrm>
            <a:off x="545012" y="2056129"/>
            <a:ext cx="5203812" cy="339693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EEB1B6E7-6C43-A269-2DDB-98BFB6DDE638}"/>
              </a:ext>
            </a:extLst>
          </p:cNvPr>
          <p:cNvSpPr txBox="1"/>
          <p:nvPr/>
        </p:nvSpPr>
        <p:spPr>
          <a:xfrm>
            <a:off x="2861776" y="5651488"/>
            <a:ext cx="30564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hu-HU" sz="1800" i="1" dirty="0"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Source: Poyry (2017)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31573337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CBC69E-31EB-CBFC-D16D-052D707D58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38120" y="2401570"/>
            <a:ext cx="8381365" cy="2478001"/>
          </a:xfrm>
        </p:spPr>
        <p:txBody>
          <a:bodyPr/>
          <a:lstStyle/>
          <a:p>
            <a:r>
              <a:rPr lang="fr-FR" dirty="0" err="1"/>
              <a:t>Where</a:t>
            </a:r>
            <a:r>
              <a:rPr lang="fr-FR" dirty="0"/>
              <a:t> do </a:t>
            </a:r>
            <a:r>
              <a:rPr lang="fr-FR" dirty="0" err="1"/>
              <a:t>we</a:t>
            </a:r>
            <a:r>
              <a:rPr lang="fr-FR" dirty="0"/>
              <a:t> stand?</a:t>
            </a:r>
            <a:br>
              <a:rPr lang="fr-FR" dirty="0"/>
            </a:br>
            <a:br>
              <a:rPr lang="fr-FR" dirty="0"/>
            </a:br>
            <a:r>
              <a:rPr lang="fr-FR" sz="2400" dirty="0"/>
              <a:t>I</a:t>
            </a:r>
            <a:r>
              <a:rPr lang="en-US" sz="2400" dirty="0"/>
              <a:t>s underground storage recognized for all the values it generates for society?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Is there an awareness of its key role in contribution to supply of security?</a:t>
            </a:r>
            <a:endParaRPr lang="fr-FR" sz="2400" dirty="0"/>
          </a:p>
        </p:txBody>
      </p:sp>
      <p:sp>
        <p:nvSpPr>
          <p:cNvPr id="3" name="Google Shape;20;p3">
            <a:extLst>
              <a:ext uri="{FF2B5EF4-FFF2-40B4-BE49-F238E27FC236}">
                <a16:creationId xmlns:a16="http://schemas.microsoft.com/office/drawing/2014/main" id="{A4D76D5C-D428-D9BA-E260-5A3502DB8D80}"/>
              </a:ext>
            </a:extLst>
          </p:cNvPr>
          <p:cNvSpPr/>
          <p:nvPr/>
        </p:nvSpPr>
        <p:spPr>
          <a:xfrm>
            <a:off x="5827799" y="337464"/>
            <a:ext cx="276146" cy="125983"/>
          </a:xfrm>
          <a:custGeom>
            <a:avLst/>
            <a:gdLst/>
            <a:ahLst/>
            <a:cxnLst/>
            <a:rect l="l" t="t" r="r" b="b"/>
            <a:pathLst>
              <a:path w="8474" h="3866" extrusionOk="0">
                <a:moveTo>
                  <a:pt x="1" y="1"/>
                </a:moveTo>
                <a:lnTo>
                  <a:pt x="1" y="1"/>
                </a:lnTo>
                <a:cubicBezTo>
                  <a:pt x="401" y="868"/>
                  <a:pt x="1568" y="1301"/>
                  <a:pt x="2069" y="1602"/>
                </a:cubicBezTo>
                <a:cubicBezTo>
                  <a:pt x="2336" y="1768"/>
                  <a:pt x="2936" y="2169"/>
                  <a:pt x="2903" y="2636"/>
                </a:cubicBezTo>
                <a:lnTo>
                  <a:pt x="1468" y="3103"/>
                </a:lnTo>
                <a:cubicBezTo>
                  <a:pt x="1702" y="3470"/>
                  <a:pt x="2302" y="3436"/>
                  <a:pt x="2703" y="3470"/>
                </a:cubicBezTo>
                <a:lnTo>
                  <a:pt x="2736" y="3470"/>
                </a:lnTo>
                <a:cubicBezTo>
                  <a:pt x="3036" y="3470"/>
                  <a:pt x="3103" y="3603"/>
                  <a:pt x="3370" y="3737"/>
                </a:cubicBezTo>
                <a:cubicBezTo>
                  <a:pt x="3620" y="3823"/>
                  <a:pt x="3882" y="3866"/>
                  <a:pt x="4143" y="3866"/>
                </a:cubicBezTo>
                <a:cubicBezTo>
                  <a:pt x="4785" y="3866"/>
                  <a:pt x="5421" y="3610"/>
                  <a:pt x="5872" y="3136"/>
                </a:cubicBezTo>
                <a:cubicBezTo>
                  <a:pt x="6072" y="3069"/>
                  <a:pt x="6272" y="3069"/>
                  <a:pt x="6472" y="3069"/>
                </a:cubicBezTo>
                <a:lnTo>
                  <a:pt x="5738" y="2736"/>
                </a:lnTo>
                <a:cubicBezTo>
                  <a:pt x="5962" y="2572"/>
                  <a:pt x="6287" y="2534"/>
                  <a:pt x="6636" y="2534"/>
                </a:cubicBezTo>
                <a:cubicBezTo>
                  <a:pt x="6926" y="2534"/>
                  <a:pt x="7234" y="2560"/>
                  <a:pt x="7516" y="2560"/>
                </a:cubicBezTo>
                <a:cubicBezTo>
                  <a:pt x="7654" y="2560"/>
                  <a:pt x="7786" y="2554"/>
                  <a:pt x="7906" y="2536"/>
                </a:cubicBezTo>
                <a:lnTo>
                  <a:pt x="8240" y="2436"/>
                </a:lnTo>
                <a:lnTo>
                  <a:pt x="8373" y="2302"/>
                </a:lnTo>
                <a:lnTo>
                  <a:pt x="8407" y="2269"/>
                </a:lnTo>
                <a:cubicBezTo>
                  <a:pt x="8473" y="2135"/>
                  <a:pt x="8440" y="2269"/>
                  <a:pt x="8473" y="2069"/>
                </a:cubicBezTo>
                <a:lnTo>
                  <a:pt x="8473" y="2069"/>
                </a:lnTo>
                <a:cubicBezTo>
                  <a:pt x="8106" y="2169"/>
                  <a:pt x="7731" y="2219"/>
                  <a:pt x="7356" y="2219"/>
                </a:cubicBezTo>
                <a:cubicBezTo>
                  <a:pt x="6981" y="2219"/>
                  <a:pt x="6605" y="2169"/>
                  <a:pt x="6238" y="2069"/>
                </a:cubicBezTo>
                <a:cubicBezTo>
                  <a:pt x="6122" y="2056"/>
                  <a:pt x="6021" y="2051"/>
                  <a:pt x="5933" y="2051"/>
                </a:cubicBezTo>
                <a:cubicBezTo>
                  <a:pt x="5149" y="2051"/>
                  <a:pt x="5376" y="2487"/>
                  <a:pt x="4726" y="2487"/>
                </a:cubicBezTo>
                <a:cubicBezTo>
                  <a:pt x="4653" y="2487"/>
                  <a:pt x="4568" y="2481"/>
                  <a:pt x="4471" y="2469"/>
                </a:cubicBezTo>
                <a:lnTo>
                  <a:pt x="4204" y="2069"/>
                </a:lnTo>
                <a:cubicBezTo>
                  <a:pt x="4181" y="2069"/>
                  <a:pt x="4174" y="2072"/>
                  <a:pt x="4169" y="2072"/>
                </a:cubicBezTo>
                <a:cubicBezTo>
                  <a:pt x="4159" y="2072"/>
                  <a:pt x="4159" y="2058"/>
                  <a:pt x="4070" y="1969"/>
                </a:cubicBezTo>
                <a:cubicBezTo>
                  <a:pt x="4020" y="1919"/>
                  <a:pt x="4012" y="1919"/>
                  <a:pt x="4012" y="1919"/>
                </a:cubicBezTo>
                <a:cubicBezTo>
                  <a:pt x="4012" y="1919"/>
                  <a:pt x="4020" y="1919"/>
                  <a:pt x="4004" y="1869"/>
                </a:cubicBezTo>
                <a:cubicBezTo>
                  <a:pt x="3803" y="1768"/>
                  <a:pt x="3703" y="1635"/>
                  <a:pt x="3470" y="1502"/>
                </a:cubicBezTo>
                <a:cubicBezTo>
                  <a:pt x="2603" y="1035"/>
                  <a:pt x="1235" y="668"/>
                  <a:pt x="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Google Shape;21;p3">
            <a:extLst>
              <a:ext uri="{FF2B5EF4-FFF2-40B4-BE49-F238E27FC236}">
                <a16:creationId xmlns:a16="http://schemas.microsoft.com/office/drawing/2014/main" id="{D7E09CCF-793F-1ED3-87D1-FF112B2AEE91}"/>
              </a:ext>
            </a:extLst>
          </p:cNvPr>
          <p:cNvSpPr/>
          <p:nvPr/>
        </p:nvSpPr>
        <p:spPr>
          <a:xfrm>
            <a:off x="1746098" y="1334686"/>
            <a:ext cx="276114" cy="126016"/>
          </a:xfrm>
          <a:custGeom>
            <a:avLst/>
            <a:gdLst/>
            <a:ahLst/>
            <a:cxnLst/>
            <a:rect l="l" t="t" r="r" b="b"/>
            <a:pathLst>
              <a:path w="8473" h="3867" extrusionOk="0">
                <a:moveTo>
                  <a:pt x="0" y="1"/>
                </a:moveTo>
                <a:lnTo>
                  <a:pt x="0" y="1"/>
                </a:lnTo>
                <a:cubicBezTo>
                  <a:pt x="367" y="868"/>
                  <a:pt x="1568" y="1302"/>
                  <a:pt x="2035" y="1602"/>
                </a:cubicBezTo>
                <a:cubicBezTo>
                  <a:pt x="2335" y="1769"/>
                  <a:pt x="2902" y="2169"/>
                  <a:pt x="2869" y="2636"/>
                </a:cubicBezTo>
                <a:lnTo>
                  <a:pt x="1468" y="3103"/>
                </a:lnTo>
                <a:cubicBezTo>
                  <a:pt x="1668" y="3470"/>
                  <a:pt x="2302" y="3437"/>
                  <a:pt x="2702" y="3470"/>
                </a:cubicBezTo>
                <a:cubicBezTo>
                  <a:pt x="3002" y="3470"/>
                  <a:pt x="3036" y="3637"/>
                  <a:pt x="3336" y="3737"/>
                </a:cubicBezTo>
                <a:cubicBezTo>
                  <a:pt x="3589" y="3825"/>
                  <a:pt x="3854" y="3867"/>
                  <a:pt x="4117" y="3867"/>
                </a:cubicBezTo>
                <a:cubicBezTo>
                  <a:pt x="4756" y="3867"/>
                  <a:pt x="5389" y="3619"/>
                  <a:pt x="5838" y="3170"/>
                </a:cubicBezTo>
                <a:cubicBezTo>
                  <a:pt x="5984" y="3121"/>
                  <a:pt x="6131" y="3090"/>
                  <a:pt x="6277" y="3090"/>
                </a:cubicBezTo>
                <a:cubicBezTo>
                  <a:pt x="6331" y="3090"/>
                  <a:pt x="6384" y="3094"/>
                  <a:pt x="6438" y="3103"/>
                </a:cubicBezTo>
                <a:lnTo>
                  <a:pt x="5704" y="2736"/>
                </a:lnTo>
                <a:cubicBezTo>
                  <a:pt x="5920" y="2578"/>
                  <a:pt x="6229" y="2538"/>
                  <a:pt x="6562" y="2538"/>
                </a:cubicBezTo>
                <a:cubicBezTo>
                  <a:pt x="6907" y="2538"/>
                  <a:pt x="7276" y="2581"/>
                  <a:pt x="7594" y="2581"/>
                </a:cubicBezTo>
                <a:cubicBezTo>
                  <a:pt x="7680" y="2581"/>
                  <a:pt x="7762" y="2578"/>
                  <a:pt x="7839" y="2569"/>
                </a:cubicBezTo>
                <a:lnTo>
                  <a:pt x="8239" y="2436"/>
                </a:lnTo>
                <a:lnTo>
                  <a:pt x="8373" y="2303"/>
                </a:lnTo>
                <a:lnTo>
                  <a:pt x="8373" y="2269"/>
                </a:lnTo>
                <a:cubicBezTo>
                  <a:pt x="8473" y="2136"/>
                  <a:pt x="8406" y="2269"/>
                  <a:pt x="8473" y="2069"/>
                </a:cubicBezTo>
                <a:lnTo>
                  <a:pt x="8473" y="2069"/>
                </a:lnTo>
                <a:cubicBezTo>
                  <a:pt x="8106" y="2169"/>
                  <a:pt x="7731" y="2219"/>
                  <a:pt x="7355" y="2219"/>
                </a:cubicBezTo>
                <a:cubicBezTo>
                  <a:pt x="6980" y="2219"/>
                  <a:pt x="6605" y="2169"/>
                  <a:pt x="6238" y="2069"/>
                </a:cubicBezTo>
                <a:cubicBezTo>
                  <a:pt x="6122" y="2057"/>
                  <a:pt x="6021" y="2051"/>
                  <a:pt x="5933" y="2051"/>
                </a:cubicBezTo>
                <a:cubicBezTo>
                  <a:pt x="5149" y="2051"/>
                  <a:pt x="5376" y="2487"/>
                  <a:pt x="4725" y="2487"/>
                </a:cubicBezTo>
                <a:cubicBezTo>
                  <a:pt x="4652" y="2487"/>
                  <a:pt x="4568" y="2482"/>
                  <a:pt x="4470" y="2469"/>
                </a:cubicBezTo>
                <a:lnTo>
                  <a:pt x="4170" y="2069"/>
                </a:lnTo>
                <a:cubicBezTo>
                  <a:pt x="4159" y="2058"/>
                  <a:pt x="4155" y="2058"/>
                  <a:pt x="4151" y="2058"/>
                </a:cubicBezTo>
                <a:cubicBezTo>
                  <a:pt x="4144" y="2058"/>
                  <a:pt x="4136" y="2058"/>
                  <a:pt x="4070" y="1969"/>
                </a:cubicBezTo>
                <a:cubicBezTo>
                  <a:pt x="4020" y="1919"/>
                  <a:pt x="4011" y="1919"/>
                  <a:pt x="4011" y="1919"/>
                </a:cubicBezTo>
                <a:cubicBezTo>
                  <a:pt x="4011" y="1919"/>
                  <a:pt x="4020" y="1919"/>
                  <a:pt x="4003" y="1869"/>
                </a:cubicBezTo>
                <a:cubicBezTo>
                  <a:pt x="3803" y="1769"/>
                  <a:pt x="3669" y="1635"/>
                  <a:pt x="3436" y="1502"/>
                </a:cubicBezTo>
                <a:cubicBezTo>
                  <a:pt x="2602" y="1002"/>
                  <a:pt x="1201" y="668"/>
                  <a:pt x="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Google Shape;24;p3">
            <a:extLst>
              <a:ext uri="{FF2B5EF4-FFF2-40B4-BE49-F238E27FC236}">
                <a16:creationId xmlns:a16="http://schemas.microsoft.com/office/drawing/2014/main" id="{8CDF8CAB-927E-387C-4FB7-827F1F807FC3}"/>
              </a:ext>
            </a:extLst>
          </p:cNvPr>
          <p:cNvSpPr/>
          <p:nvPr/>
        </p:nvSpPr>
        <p:spPr>
          <a:xfrm>
            <a:off x="4092898" y="974118"/>
            <a:ext cx="276146" cy="125983"/>
          </a:xfrm>
          <a:custGeom>
            <a:avLst/>
            <a:gdLst/>
            <a:ahLst/>
            <a:cxnLst/>
            <a:rect l="l" t="t" r="r" b="b"/>
            <a:pathLst>
              <a:path w="8474" h="3866" extrusionOk="0">
                <a:moveTo>
                  <a:pt x="1" y="1"/>
                </a:moveTo>
                <a:lnTo>
                  <a:pt x="1" y="1"/>
                </a:lnTo>
                <a:cubicBezTo>
                  <a:pt x="368" y="868"/>
                  <a:pt x="1568" y="1302"/>
                  <a:pt x="2035" y="1602"/>
                </a:cubicBezTo>
                <a:cubicBezTo>
                  <a:pt x="2336" y="1769"/>
                  <a:pt x="2903" y="2169"/>
                  <a:pt x="2869" y="2636"/>
                </a:cubicBezTo>
                <a:lnTo>
                  <a:pt x="1468" y="3103"/>
                </a:lnTo>
                <a:cubicBezTo>
                  <a:pt x="1669" y="3470"/>
                  <a:pt x="2302" y="3470"/>
                  <a:pt x="2703" y="3470"/>
                </a:cubicBezTo>
                <a:lnTo>
                  <a:pt x="2736" y="3470"/>
                </a:lnTo>
                <a:cubicBezTo>
                  <a:pt x="3036" y="3470"/>
                  <a:pt x="3070" y="3603"/>
                  <a:pt x="3370" y="3737"/>
                </a:cubicBezTo>
                <a:cubicBezTo>
                  <a:pt x="3620" y="3824"/>
                  <a:pt x="3880" y="3866"/>
                  <a:pt x="4137" y="3866"/>
                </a:cubicBezTo>
                <a:cubicBezTo>
                  <a:pt x="4771" y="3866"/>
                  <a:pt x="5397" y="3611"/>
                  <a:pt x="5872" y="3136"/>
                </a:cubicBezTo>
                <a:cubicBezTo>
                  <a:pt x="6072" y="3103"/>
                  <a:pt x="6272" y="3070"/>
                  <a:pt x="6472" y="3070"/>
                </a:cubicBezTo>
                <a:lnTo>
                  <a:pt x="5738" y="2736"/>
                </a:lnTo>
                <a:cubicBezTo>
                  <a:pt x="5947" y="2572"/>
                  <a:pt x="6270" y="2535"/>
                  <a:pt x="6620" y="2535"/>
                </a:cubicBezTo>
                <a:cubicBezTo>
                  <a:pt x="6909" y="2535"/>
                  <a:pt x="7218" y="2560"/>
                  <a:pt x="7495" y="2560"/>
                </a:cubicBezTo>
                <a:cubicBezTo>
                  <a:pt x="7630" y="2560"/>
                  <a:pt x="7758" y="2554"/>
                  <a:pt x="7873" y="2536"/>
                </a:cubicBezTo>
                <a:lnTo>
                  <a:pt x="8240" y="2436"/>
                </a:lnTo>
                <a:lnTo>
                  <a:pt x="8340" y="2303"/>
                </a:lnTo>
                <a:lnTo>
                  <a:pt x="8373" y="2269"/>
                </a:lnTo>
                <a:cubicBezTo>
                  <a:pt x="8473" y="2136"/>
                  <a:pt x="8407" y="2269"/>
                  <a:pt x="8473" y="2069"/>
                </a:cubicBezTo>
                <a:lnTo>
                  <a:pt x="8473" y="2069"/>
                </a:lnTo>
                <a:cubicBezTo>
                  <a:pt x="8106" y="2169"/>
                  <a:pt x="7731" y="2219"/>
                  <a:pt x="7356" y="2219"/>
                </a:cubicBezTo>
                <a:cubicBezTo>
                  <a:pt x="6981" y="2219"/>
                  <a:pt x="6605" y="2169"/>
                  <a:pt x="6238" y="2069"/>
                </a:cubicBezTo>
                <a:cubicBezTo>
                  <a:pt x="6122" y="2057"/>
                  <a:pt x="6021" y="2051"/>
                  <a:pt x="5933" y="2051"/>
                </a:cubicBezTo>
                <a:cubicBezTo>
                  <a:pt x="5149" y="2051"/>
                  <a:pt x="5376" y="2487"/>
                  <a:pt x="4726" y="2487"/>
                </a:cubicBezTo>
                <a:cubicBezTo>
                  <a:pt x="4653" y="2487"/>
                  <a:pt x="4568" y="2482"/>
                  <a:pt x="4471" y="2469"/>
                </a:cubicBezTo>
                <a:lnTo>
                  <a:pt x="4170" y="2069"/>
                </a:lnTo>
                <a:cubicBezTo>
                  <a:pt x="4159" y="2069"/>
                  <a:pt x="4156" y="2073"/>
                  <a:pt x="4152" y="2073"/>
                </a:cubicBezTo>
                <a:cubicBezTo>
                  <a:pt x="4144" y="2073"/>
                  <a:pt x="4137" y="2058"/>
                  <a:pt x="4070" y="1969"/>
                </a:cubicBezTo>
                <a:cubicBezTo>
                  <a:pt x="4020" y="1919"/>
                  <a:pt x="4012" y="1919"/>
                  <a:pt x="4012" y="1919"/>
                </a:cubicBezTo>
                <a:cubicBezTo>
                  <a:pt x="4012" y="1919"/>
                  <a:pt x="4020" y="1919"/>
                  <a:pt x="4004" y="1869"/>
                </a:cubicBezTo>
                <a:cubicBezTo>
                  <a:pt x="3803" y="1769"/>
                  <a:pt x="3670" y="1635"/>
                  <a:pt x="3436" y="1502"/>
                </a:cubicBezTo>
                <a:cubicBezTo>
                  <a:pt x="2603" y="1035"/>
                  <a:pt x="1202" y="668"/>
                  <a:pt x="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834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215;p14">
            <a:extLst>
              <a:ext uri="{FF2B5EF4-FFF2-40B4-BE49-F238E27FC236}">
                <a16:creationId xmlns:a16="http://schemas.microsoft.com/office/drawing/2014/main" id="{E40B1A85-A369-3AA7-C039-DA7B1B9D647D}"/>
              </a:ext>
            </a:extLst>
          </p:cNvPr>
          <p:cNvGrpSpPr/>
          <p:nvPr/>
        </p:nvGrpSpPr>
        <p:grpSpPr>
          <a:xfrm flipH="1">
            <a:off x="1219617" y="1856046"/>
            <a:ext cx="3688928" cy="4380399"/>
            <a:chOff x="870143" y="-491028"/>
            <a:chExt cx="4295868" cy="4312634"/>
          </a:xfrm>
        </p:grpSpPr>
        <p:sp>
          <p:nvSpPr>
            <p:cNvPr id="3" name="Google Shape;216;p14">
              <a:extLst>
                <a:ext uri="{FF2B5EF4-FFF2-40B4-BE49-F238E27FC236}">
                  <a16:creationId xmlns:a16="http://schemas.microsoft.com/office/drawing/2014/main" id="{9A57C210-3FFC-245F-F0D9-1E19992EE019}"/>
                </a:ext>
              </a:extLst>
            </p:cNvPr>
            <p:cNvSpPr/>
            <p:nvPr/>
          </p:nvSpPr>
          <p:spPr>
            <a:xfrm>
              <a:off x="870143" y="-491028"/>
              <a:ext cx="3985876" cy="1692025"/>
            </a:xfrm>
            <a:custGeom>
              <a:avLst/>
              <a:gdLst/>
              <a:ahLst/>
              <a:cxnLst/>
              <a:rect l="l" t="t" r="r" b="b"/>
              <a:pathLst>
                <a:path w="102941" h="43699" extrusionOk="0">
                  <a:moveTo>
                    <a:pt x="34358" y="0"/>
                  </a:moveTo>
                  <a:lnTo>
                    <a:pt x="26453" y="6538"/>
                  </a:lnTo>
                  <a:lnTo>
                    <a:pt x="21416" y="13944"/>
                  </a:lnTo>
                  <a:lnTo>
                    <a:pt x="11542" y="20281"/>
                  </a:lnTo>
                  <a:lnTo>
                    <a:pt x="8673" y="25352"/>
                  </a:lnTo>
                  <a:lnTo>
                    <a:pt x="2202" y="27453"/>
                  </a:lnTo>
                  <a:lnTo>
                    <a:pt x="1" y="29555"/>
                  </a:lnTo>
                  <a:lnTo>
                    <a:pt x="52505" y="43698"/>
                  </a:lnTo>
                  <a:lnTo>
                    <a:pt x="102941" y="32557"/>
                  </a:lnTo>
                  <a:lnTo>
                    <a:pt x="97737" y="26619"/>
                  </a:lnTo>
                  <a:lnTo>
                    <a:pt x="91099" y="26386"/>
                  </a:lnTo>
                  <a:lnTo>
                    <a:pt x="80858" y="21315"/>
                  </a:lnTo>
                  <a:lnTo>
                    <a:pt x="75121" y="24484"/>
                  </a:lnTo>
                  <a:lnTo>
                    <a:pt x="68816" y="18580"/>
                  </a:lnTo>
                  <a:lnTo>
                    <a:pt x="59677" y="13743"/>
                  </a:lnTo>
                  <a:lnTo>
                    <a:pt x="54273" y="17746"/>
                  </a:lnTo>
                  <a:lnTo>
                    <a:pt x="46934" y="15611"/>
                  </a:lnTo>
                  <a:lnTo>
                    <a:pt x="41530" y="4003"/>
                  </a:lnTo>
                  <a:lnTo>
                    <a:pt x="34358" y="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" name="Google Shape;217;p14">
              <a:extLst>
                <a:ext uri="{FF2B5EF4-FFF2-40B4-BE49-F238E27FC236}">
                  <a16:creationId xmlns:a16="http://schemas.microsoft.com/office/drawing/2014/main" id="{7900BABC-F620-169A-FD32-4916F033C25B}"/>
                </a:ext>
              </a:extLst>
            </p:cNvPr>
            <p:cNvSpPr/>
            <p:nvPr/>
          </p:nvSpPr>
          <p:spPr>
            <a:xfrm>
              <a:off x="1032883" y="676574"/>
              <a:ext cx="3823135" cy="842160"/>
            </a:xfrm>
            <a:custGeom>
              <a:avLst/>
              <a:gdLst/>
              <a:ahLst/>
              <a:cxnLst/>
              <a:rect l="l" t="t" r="r" b="b"/>
              <a:pathLst>
                <a:path w="98738" h="21750" extrusionOk="0">
                  <a:moveTo>
                    <a:pt x="5938" y="0"/>
                  </a:moveTo>
                  <a:lnTo>
                    <a:pt x="4971" y="100"/>
                  </a:lnTo>
                  <a:lnTo>
                    <a:pt x="1602" y="100"/>
                  </a:lnTo>
                  <a:lnTo>
                    <a:pt x="768" y="33"/>
                  </a:lnTo>
                  <a:lnTo>
                    <a:pt x="1" y="2268"/>
                  </a:lnTo>
                  <a:lnTo>
                    <a:pt x="768" y="21749"/>
                  </a:lnTo>
                  <a:lnTo>
                    <a:pt x="78623" y="21749"/>
                  </a:lnTo>
                  <a:lnTo>
                    <a:pt x="97003" y="6872"/>
                  </a:lnTo>
                  <a:lnTo>
                    <a:pt x="98738" y="2402"/>
                  </a:lnTo>
                  <a:lnTo>
                    <a:pt x="93634" y="2135"/>
                  </a:lnTo>
                  <a:lnTo>
                    <a:pt x="90332" y="67"/>
                  </a:lnTo>
                  <a:lnTo>
                    <a:pt x="80024" y="767"/>
                  </a:lnTo>
                  <a:lnTo>
                    <a:pt x="80024" y="2402"/>
                  </a:lnTo>
                  <a:lnTo>
                    <a:pt x="76022" y="3636"/>
                  </a:lnTo>
                  <a:lnTo>
                    <a:pt x="67182" y="1201"/>
                  </a:lnTo>
                  <a:lnTo>
                    <a:pt x="62745" y="3236"/>
                  </a:lnTo>
                  <a:lnTo>
                    <a:pt x="54706" y="1835"/>
                  </a:lnTo>
                  <a:lnTo>
                    <a:pt x="49503" y="3836"/>
                  </a:lnTo>
                  <a:lnTo>
                    <a:pt x="44099" y="1601"/>
                  </a:lnTo>
                  <a:lnTo>
                    <a:pt x="27654" y="3069"/>
                  </a:lnTo>
                  <a:lnTo>
                    <a:pt x="26219" y="2936"/>
                  </a:lnTo>
                  <a:lnTo>
                    <a:pt x="19615" y="3069"/>
                  </a:lnTo>
                  <a:lnTo>
                    <a:pt x="17613" y="767"/>
                  </a:lnTo>
                  <a:lnTo>
                    <a:pt x="59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" name="Google Shape;218;p14">
              <a:extLst>
                <a:ext uri="{FF2B5EF4-FFF2-40B4-BE49-F238E27FC236}">
                  <a16:creationId xmlns:a16="http://schemas.microsoft.com/office/drawing/2014/main" id="{6D68F964-98C8-0951-AEBB-F88AE3C25627}"/>
                </a:ext>
              </a:extLst>
            </p:cNvPr>
            <p:cNvSpPr/>
            <p:nvPr/>
          </p:nvSpPr>
          <p:spPr>
            <a:xfrm>
              <a:off x="870143" y="653303"/>
              <a:ext cx="3987192" cy="3168303"/>
            </a:xfrm>
            <a:custGeom>
              <a:avLst/>
              <a:gdLst/>
              <a:ahLst/>
              <a:cxnLst/>
              <a:rect l="l" t="t" r="r" b="b"/>
              <a:pathLst>
                <a:path w="102975" h="81826" extrusionOk="0">
                  <a:moveTo>
                    <a:pt x="97837" y="2736"/>
                  </a:moveTo>
                  <a:lnTo>
                    <a:pt x="94535" y="668"/>
                  </a:lnTo>
                  <a:lnTo>
                    <a:pt x="85528" y="1268"/>
                  </a:lnTo>
                  <a:lnTo>
                    <a:pt x="85295" y="7473"/>
                  </a:lnTo>
                  <a:lnTo>
                    <a:pt x="85061" y="15645"/>
                  </a:lnTo>
                  <a:lnTo>
                    <a:pt x="84227" y="3003"/>
                  </a:lnTo>
                  <a:lnTo>
                    <a:pt x="81592" y="3837"/>
                  </a:lnTo>
                  <a:cubicBezTo>
                    <a:pt x="81592" y="3837"/>
                    <a:pt x="82159" y="6839"/>
                    <a:pt x="82159" y="7139"/>
                  </a:cubicBezTo>
                  <a:cubicBezTo>
                    <a:pt x="82159" y="7206"/>
                    <a:pt x="81325" y="12977"/>
                    <a:pt x="81225" y="13177"/>
                  </a:cubicBezTo>
                  <a:lnTo>
                    <a:pt x="78757" y="7506"/>
                  </a:lnTo>
                  <a:lnTo>
                    <a:pt x="80258" y="4270"/>
                  </a:lnTo>
                  <a:lnTo>
                    <a:pt x="71418" y="1835"/>
                  </a:lnTo>
                  <a:lnTo>
                    <a:pt x="66982" y="3870"/>
                  </a:lnTo>
                  <a:lnTo>
                    <a:pt x="59576" y="2569"/>
                  </a:lnTo>
                  <a:lnTo>
                    <a:pt x="59943" y="7473"/>
                  </a:lnTo>
                  <a:lnTo>
                    <a:pt x="61078" y="16579"/>
                  </a:lnTo>
                  <a:lnTo>
                    <a:pt x="58309" y="2669"/>
                  </a:lnTo>
                  <a:lnTo>
                    <a:pt x="53739" y="4437"/>
                  </a:lnTo>
                  <a:cubicBezTo>
                    <a:pt x="53739" y="4437"/>
                    <a:pt x="55874" y="13377"/>
                    <a:pt x="56274" y="15078"/>
                  </a:cubicBezTo>
                  <a:lnTo>
                    <a:pt x="53739" y="14778"/>
                  </a:lnTo>
                  <a:lnTo>
                    <a:pt x="50737" y="19415"/>
                  </a:lnTo>
                  <a:lnTo>
                    <a:pt x="52405" y="7473"/>
                  </a:lnTo>
                  <a:lnTo>
                    <a:pt x="53706" y="4404"/>
                  </a:lnTo>
                  <a:lnTo>
                    <a:pt x="48302" y="2169"/>
                  </a:lnTo>
                  <a:lnTo>
                    <a:pt x="31857" y="3637"/>
                  </a:lnTo>
                  <a:lnTo>
                    <a:pt x="32390" y="7473"/>
                  </a:lnTo>
                  <a:lnTo>
                    <a:pt x="34125" y="21716"/>
                  </a:lnTo>
                  <a:lnTo>
                    <a:pt x="30422" y="3570"/>
                  </a:lnTo>
                  <a:lnTo>
                    <a:pt x="23818" y="3670"/>
                  </a:lnTo>
                  <a:lnTo>
                    <a:pt x="21516" y="18381"/>
                  </a:lnTo>
                  <a:lnTo>
                    <a:pt x="21116" y="7506"/>
                  </a:lnTo>
                  <a:lnTo>
                    <a:pt x="21816" y="1335"/>
                  </a:lnTo>
                  <a:lnTo>
                    <a:pt x="10141" y="601"/>
                  </a:lnTo>
                  <a:lnTo>
                    <a:pt x="9441" y="6572"/>
                  </a:lnTo>
                  <a:lnTo>
                    <a:pt x="14111" y="12276"/>
                  </a:lnTo>
                  <a:lnTo>
                    <a:pt x="9107" y="7506"/>
                  </a:lnTo>
                  <a:lnTo>
                    <a:pt x="8740" y="7039"/>
                  </a:lnTo>
                  <a:lnTo>
                    <a:pt x="9140" y="701"/>
                  </a:lnTo>
                  <a:lnTo>
                    <a:pt x="5805" y="701"/>
                  </a:lnTo>
                  <a:lnTo>
                    <a:pt x="6505" y="6038"/>
                  </a:lnTo>
                  <a:lnTo>
                    <a:pt x="4971" y="634"/>
                  </a:lnTo>
                  <a:lnTo>
                    <a:pt x="1" y="1"/>
                  </a:lnTo>
                  <a:lnTo>
                    <a:pt x="3103" y="5671"/>
                  </a:lnTo>
                  <a:lnTo>
                    <a:pt x="1402" y="7506"/>
                  </a:lnTo>
                  <a:lnTo>
                    <a:pt x="1402" y="19415"/>
                  </a:lnTo>
                  <a:lnTo>
                    <a:pt x="7239" y="25185"/>
                  </a:lnTo>
                  <a:lnTo>
                    <a:pt x="7873" y="31523"/>
                  </a:lnTo>
                  <a:lnTo>
                    <a:pt x="21816" y="52405"/>
                  </a:lnTo>
                  <a:lnTo>
                    <a:pt x="27921" y="54306"/>
                  </a:lnTo>
                  <a:lnTo>
                    <a:pt x="29121" y="56808"/>
                  </a:lnTo>
                  <a:lnTo>
                    <a:pt x="31990" y="62879"/>
                  </a:lnTo>
                  <a:lnTo>
                    <a:pt x="39295" y="65347"/>
                  </a:lnTo>
                  <a:lnTo>
                    <a:pt x="48735" y="75421"/>
                  </a:lnTo>
                  <a:cubicBezTo>
                    <a:pt x="48735" y="75421"/>
                    <a:pt x="52071" y="81826"/>
                    <a:pt x="53539" y="80925"/>
                  </a:cubicBezTo>
                  <a:cubicBezTo>
                    <a:pt x="55007" y="80058"/>
                    <a:pt x="60244" y="70018"/>
                    <a:pt x="60244" y="70018"/>
                  </a:cubicBezTo>
                  <a:lnTo>
                    <a:pt x="65647" y="66515"/>
                  </a:lnTo>
                  <a:lnTo>
                    <a:pt x="68183" y="61144"/>
                  </a:lnTo>
                  <a:lnTo>
                    <a:pt x="75555" y="59844"/>
                  </a:lnTo>
                  <a:lnTo>
                    <a:pt x="77689" y="56808"/>
                  </a:lnTo>
                  <a:lnTo>
                    <a:pt x="83427" y="48636"/>
                  </a:lnTo>
                  <a:lnTo>
                    <a:pt x="87997" y="42965"/>
                  </a:lnTo>
                  <a:lnTo>
                    <a:pt x="92900" y="41931"/>
                  </a:lnTo>
                  <a:lnTo>
                    <a:pt x="94668" y="26787"/>
                  </a:lnTo>
                  <a:lnTo>
                    <a:pt x="101206" y="15278"/>
                  </a:lnTo>
                  <a:lnTo>
                    <a:pt x="101206" y="7473"/>
                  </a:lnTo>
                  <a:lnTo>
                    <a:pt x="102974" y="3003"/>
                  </a:lnTo>
                  <a:close/>
                </a:path>
              </a:pathLst>
            </a:custGeom>
            <a:solidFill>
              <a:schemeClr val="bg2"/>
            </a:solidFill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6" name="Google Shape;219;p14">
              <a:extLst>
                <a:ext uri="{FF2B5EF4-FFF2-40B4-BE49-F238E27FC236}">
                  <a16:creationId xmlns:a16="http://schemas.microsoft.com/office/drawing/2014/main" id="{4BFA35C4-F447-BB12-4C9E-9C8946859AA7}"/>
                </a:ext>
              </a:extLst>
            </p:cNvPr>
            <p:cNvSpPr/>
            <p:nvPr/>
          </p:nvSpPr>
          <p:spPr>
            <a:xfrm>
              <a:off x="924390" y="872884"/>
              <a:ext cx="161501" cy="71090"/>
            </a:xfrm>
            <a:custGeom>
              <a:avLst/>
              <a:gdLst/>
              <a:ahLst/>
              <a:cxnLst/>
              <a:rect l="l" t="t" r="r" b="b"/>
              <a:pathLst>
                <a:path w="4171" h="1836" extrusionOk="0">
                  <a:moveTo>
                    <a:pt x="1702" y="0"/>
                  </a:moveTo>
                  <a:lnTo>
                    <a:pt x="1" y="1835"/>
                  </a:lnTo>
                  <a:lnTo>
                    <a:pt x="4170" y="1835"/>
                  </a:lnTo>
                  <a:lnTo>
                    <a:pt x="1702" y="0"/>
                  </a:lnTo>
                  <a:close/>
                </a:path>
              </a:pathLst>
            </a:custGeom>
            <a:solidFill>
              <a:schemeClr val="accent1"/>
            </a:solidFill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7" name="Google Shape;220;p14">
              <a:extLst>
                <a:ext uri="{FF2B5EF4-FFF2-40B4-BE49-F238E27FC236}">
                  <a16:creationId xmlns:a16="http://schemas.microsoft.com/office/drawing/2014/main" id="{88272505-812C-0B13-5005-684833CDD20A}"/>
                </a:ext>
              </a:extLst>
            </p:cNvPr>
            <p:cNvSpPr/>
            <p:nvPr/>
          </p:nvSpPr>
          <p:spPr>
            <a:xfrm>
              <a:off x="4868912" y="816043"/>
              <a:ext cx="266084" cy="122742"/>
            </a:xfrm>
            <a:custGeom>
              <a:avLst/>
              <a:gdLst/>
              <a:ahLst/>
              <a:cxnLst/>
              <a:rect l="l" t="t" r="r" b="b"/>
              <a:pathLst>
                <a:path w="6872" h="3170" extrusionOk="0">
                  <a:moveTo>
                    <a:pt x="5204" y="1"/>
                  </a:moveTo>
                  <a:lnTo>
                    <a:pt x="3136" y="1502"/>
                  </a:lnTo>
                  <a:cubicBezTo>
                    <a:pt x="3136" y="1502"/>
                    <a:pt x="2732" y="910"/>
                    <a:pt x="2312" y="910"/>
                  </a:cubicBezTo>
                  <a:cubicBezTo>
                    <a:pt x="2264" y="910"/>
                    <a:pt x="2216" y="918"/>
                    <a:pt x="2169" y="935"/>
                  </a:cubicBezTo>
                  <a:cubicBezTo>
                    <a:pt x="1668" y="1068"/>
                    <a:pt x="0" y="3170"/>
                    <a:pt x="0" y="3170"/>
                  </a:cubicBezTo>
                  <a:lnTo>
                    <a:pt x="6872" y="3170"/>
                  </a:lnTo>
                  <a:lnTo>
                    <a:pt x="5204" y="1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8" name="Google Shape;221;p14">
              <a:extLst>
                <a:ext uri="{FF2B5EF4-FFF2-40B4-BE49-F238E27FC236}">
                  <a16:creationId xmlns:a16="http://schemas.microsoft.com/office/drawing/2014/main" id="{E83D1881-1C8F-2511-C916-C43289ABF980}"/>
                </a:ext>
              </a:extLst>
            </p:cNvPr>
            <p:cNvSpPr/>
            <p:nvPr/>
          </p:nvSpPr>
          <p:spPr>
            <a:xfrm>
              <a:off x="4868912" y="912920"/>
              <a:ext cx="266084" cy="25865"/>
            </a:xfrm>
            <a:custGeom>
              <a:avLst/>
              <a:gdLst/>
              <a:ahLst/>
              <a:cxnLst/>
              <a:rect l="l" t="t" r="r" b="b"/>
              <a:pathLst>
                <a:path w="6872" h="668" extrusionOk="0">
                  <a:moveTo>
                    <a:pt x="567" y="1"/>
                  </a:moveTo>
                  <a:lnTo>
                    <a:pt x="0" y="668"/>
                  </a:lnTo>
                  <a:lnTo>
                    <a:pt x="6872" y="668"/>
                  </a:lnTo>
                  <a:lnTo>
                    <a:pt x="6505" y="1"/>
                  </a:lnTo>
                  <a:lnTo>
                    <a:pt x="1968" y="468"/>
                  </a:lnTo>
                  <a:lnTo>
                    <a:pt x="5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9" name="Google Shape;222;p14">
              <a:extLst>
                <a:ext uri="{FF2B5EF4-FFF2-40B4-BE49-F238E27FC236}">
                  <a16:creationId xmlns:a16="http://schemas.microsoft.com/office/drawing/2014/main" id="{9E4B672E-5EF5-338C-398B-212168076FED}"/>
                </a:ext>
              </a:extLst>
            </p:cNvPr>
            <p:cNvSpPr/>
            <p:nvPr/>
          </p:nvSpPr>
          <p:spPr>
            <a:xfrm>
              <a:off x="4601551" y="938747"/>
              <a:ext cx="564460" cy="627767"/>
            </a:xfrm>
            <a:custGeom>
              <a:avLst/>
              <a:gdLst/>
              <a:ahLst/>
              <a:cxnLst/>
              <a:rect l="l" t="t" r="r" b="b"/>
              <a:pathLst>
                <a:path w="14578" h="16213" extrusionOk="0">
                  <a:moveTo>
                    <a:pt x="6805" y="1"/>
                  </a:moveTo>
                  <a:lnTo>
                    <a:pt x="6305" y="2169"/>
                  </a:lnTo>
                  <a:lnTo>
                    <a:pt x="5338" y="2969"/>
                  </a:lnTo>
                  <a:lnTo>
                    <a:pt x="4704" y="6772"/>
                  </a:lnTo>
                  <a:lnTo>
                    <a:pt x="0" y="16212"/>
                  </a:lnTo>
                  <a:lnTo>
                    <a:pt x="12576" y="8607"/>
                  </a:lnTo>
                  <a:lnTo>
                    <a:pt x="13577" y="7439"/>
                  </a:lnTo>
                  <a:lnTo>
                    <a:pt x="14577" y="5705"/>
                  </a:lnTo>
                  <a:lnTo>
                    <a:pt x="13944" y="1902"/>
                  </a:lnTo>
                  <a:lnTo>
                    <a:pt x="14444" y="1001"/>
                  </a:lnTo>
                  <a:lnTo>
                    <a:pt x="13643" y="1"/>
                  </a:lnTo>
                  <a:close/>
                </a:path>
              </a:pathLst>
            </a:custGeom>
            <a:solidFill>
              <a:schemeClr val="dk2"/>
            </a:solidFill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0" name="Google Shape;223;p14">
              <a:extLst>
                <a:ext uri="{FF2B5EF4-FFF2-40B4-BE49-F238E27FC236}">
                  <a16:creationId xmlns:a16="http://schemas.microsoft.com/office/drawing/2014/main" id="{83CA2846-2183-48CA-8675-3AB87251375B}"/>
                </a:ext>
              </a:extLst>
            </p:cNvPr>
            <p:cNvSpPr/>
            <p:nvPr/>
          </p:nvSpPr>
          <p:spPr>
            <a:xfrm>
              <a:off x="2200485" y="-491028"/>
              <a:ext cx="486981" cy="604497"/>
            </a:xfrm>
            <a:custGeom>
              <a:avLst/>
              <a:gdLst/>
              <a:ahLst/>
              <a:cxnLst/>
              <a:rect l="l" t="t" r="r" b="b"/>
              <a:pathLst>
                <a:path w="12577" h="15612" extrusionOk="0">
                  <a:moveTo>
                    <a:pt x="0" y="0"/>
                  </a:moveTo>
                  <a:lnTo>
                    <a:pt x="3336" y="8073"/>
                  </a:lnTo>
                  <a:lnTo>
                    <a:pt x="12576" y="15611"/>
                  </a:lnTo>
                  <a:lnTo>
                    <a:pt x="7172" y="40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1" name="Google Shape;224;p14">
              <a:extLst>
                <a:ext uri="{FF2B5EF4-FFF2-40B4-BE49-F238E27FC236}">
                  <a16:creationId xmlns:a16="http://schemas.microsoft.com/office/drawing/2014/main" id="{BDFDA5D7-9A9E-5457-157C-961CE252F53A}"/>
                </a:ext>
              </a:extLst>
            </p:cNvPr>
            <p:cNvSpPr/>
            <p:nvPr/>
          </p:nvSpPr>
          <p:spPr>
            <a:xfrm>
              <a:off x="3180798" y="41101"/>
              <a:ext cx="598030" cy="415930"/>
            </a:xfrm>
            <a:custGeom>
              <a:avLst/>
              <a:gdLst/>
              <a:ahLst/>
              <a:cxnLst/>
              <a:rect l="l" t="t" r="r" b="b"/>
              <a:pathLst>
                <a:path w="15445" h="10742" extrusionOk="0">
                  <a:moveTo>
                    <a:pt x="1" y="0"/>
                  </a:moveTo>
                  <a:cubicBezTo>
                    <a:pt x="1" y="1"/>
                    <a:pt x="2769" y="5638"/>
                    <a:pt x="3003" y="5638"/>
                  </a:cubicBezTo>
                  <a:cubicBezTo>
                    <a:pt x="3270" y="5638"/>
                    <a:pt x="15445" y="10741"/>
                    <a:pt x="15445" y="10741"/>
                  </a:cubicBezTo>
                  <a:lnTo>
                    <a:pt x="9140" y="483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2" name="Google Shape;225;p14">
              <a:extLst>
                <a:ext uri="{FF2B5EF4-FFF2-40B4-BE49-F238E27FC236}">
                  <a16:creationId xmlns:a16="http://schemas.microsoft.com/office/drawing/2014/main" id="{1170328B-1C91-64C7-BC05-CC268672207D}"/>
                </a:ext>
              </a:extLst>
            </p:cNvPr>
            <p:cNvSpPr/>
            <p:nvPr/>
          </p:nvSpPr>
          <p:spPr>
            <a:xfrm>
              <a:off x="4000965" y="334289"/>
              <a:ext cx="396532" cy="196349"/>
            </a:xfrm>
            <a:custGeom>
              <a:avLst/>
              <a:gdLst/>
              <a:ahLst/>
              <a:cxnLst/>
              <a:rect l="l" t="t" r="r" b="b"/>
              <a:pathLst>
                <a:path w="10241" h="5071" extrusionOk="0">
                  <a:moveTo>
                    <a:pt x="0" y="0"/>
                  </a:moveTo>
                  <a:lnTo>
                    <a:pt x="1034" y="3870"/>
                  </a:lnTo>
                  <a:lnTo>
                    <a:pt x="3203" y="3169"/>
                  </a:lnTo>
                  <a:lnTo>
                    <a:pt x="4037" y="4871"/>
                  </a:lnTo>
                  <a:lnTo>
                    <a:pt x="10241" y="50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7" name="Google Shape;226;p14">
              <a:extLst>
                <a:ext uri="{FF2B5EF4-FFF2-40B4-BE49-F238E27FC236}">
                  <a16:creationId xmlns:a16="http://schemas.microsoft.com/office/drawing/2014/main" id="{30A4F427-9F53-163B-8B08-31279243D215}"/>
                </a:ext>
              </a:extLst>
            </p:cNvPr>
            <p:cNvSpPr/>
            <p:nvPr/>
          </p:nvSpPr>
          <p:spPr>
            <a:xfrm>
              <a:off x="1847862" y="249027"/>
              <a:ext cx="670398" cy="208004"/>
            </a:xfrm>
            <a:custGeom>
              <a:avLst/>
              <a:gdLst/>
              <a:ahLst/>
              <a:cxnLst/>
              <a:rect l="l" t="t" r="r" b="b"/>
              <a:pathLst>
                <a:path w="17314" h="5372" extrusionOk="0">
                  <a:moveTo>
                    <a:pt x="6772" y="1"/>
                  </a:moveTo>
                  <a:lnTo>
                    <a:pt x="1" y="5371"/>
                  </a:lnTo>
                  <a:lnTo>
                    <a:pt x="5405" y="3503"/>
                  </a:lnTo>
                  <a:lnTo>
                    <a:pt x="8640" y="4604"/>
                  </a:lnTo>
                  <a:lnTo>
                    <a:pt x="9107" y="2736"/>
                  </a:lnTo>
                  <a:lnTo>
                    <a:pt x="17313" y="3970"/>
                  </a:lnTo>
                  <a:lnTo>
                    <a:pt x="17313" y="3970"/>
                  </a:lnTo>
                  <a:lnTo>
                    <a:pt x="6772" y="1"/>
                  </a:lnTo>
                  <a:close/>
                </a:path>
              </a:pathLst>
            </a:custGeom>
            <a:solidFill>
              <a:schemeClr val="dk2"/>
            </a:solidFill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8" name="Google Shape;227;p14">
              <a:extLst>
                <a:ext uri="{FF2B5EF4-FFF2-40B4-BE49-F238E27FC236}">
                  <a16:creationId xmlns:a16="http://schemas.microsoft.com/office/drawing/2014/main" id="{0CAD996E-A53A-74C9-957E-E3C577E6C0A9}"/>
                </a:ext>
              </a:extLst>
            </p:cNvPr>
            <p:cNvSpPr/>
            <p:nvPr/>
          </p:nvSpPr>
          <p:spPr>
            <a:xfrm>
              <a:off x="1205962" y="294252"/>
              <a:ext cx="268678" cy="217026"/>
            </a:xfrm>
            <a:custGeom>
              <a:avLst/>
              <a:gdLst/>
              <a:ahLst/>
              <a:cxnLst/>
              <a:rect l="l" t="t" r="r" b="b"/>
              <a:pathLst>
                <a:path w="6939" h="5605" extrusionOk="0">
                  <a:moveTo>
                    <a:pt x="2869" y="0"/>
                  </a:moveTo>
                  <a:lnTo>
                    <a:pt x="2402" y="601"/>
                  </a:lnTo>
                  <a:lnTo>
                    <a:pt x="0" y="5071"/>
                  </a:lnTo>
                  <a:lnTo>
                    <a:pt x="6939" y="5604"/>
                  </a:lnTo>
                  <a:lnTo>
                    <a:pt x="2869" y="0"/>
                  </a:lnTo>
                  <a:close/>
                </a:path>
              </a:pathLst>
            </a:custGeom>
            <a:solidFill>
              <a:schemeClr val="dk2"/>
            </a:solidFill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9" name="Google Shape;228;p14">
              <a:extLst>
                <a:ext uri="{FF2B5EF4-FFF2-40B4-BE49-F238E27FC236}">
                  <a16:creationId xmlns:a16="http://schemas.microsoft.com/office/drawing/2014/main" id="{EBFD5883-2A6D-C8A4-E610-5B96B222DEC0}"/>
                </a:ext>
              </a:extLst>
            </p:cNvPr>
            <p:cNvSpPr/>
            <p:nvPr/>
          </p:nvSpPr>
          <p:spPr>
            <a:xfrm>
              <a:off x="4593807" y="539660"/>
              <a:ext cx="262212" cy="229919"/>
            </a:xfrm>
            <a:custGeom>
              <a:avLst/>
              <a:gdLst/>
              <a:ahLst/>
              <a:cxnLst/>
              <a:rect l="l" t="t" r="r" b="b"/>
              <a:pathLst>
                <a:path w="6772" h="5938" extrusionOk="0">
                  <a:moveTo>
                    <a:pt x="1568" y="0"/>
                  </a:moveTo>
                  <a:lnTo>
                    <a:pt x="0" y="1201"/>
                  </a:lnTo>
                  <a:lnTo>
                    <a:pt x="6772" y="5938"/>
                  </a:lnTo>
                  <a:lnTo>
                    <a:pt x="6772" y="5938"/>
                  </a:lnTo>
                  <a:lnTo>
                    <a:pt x="1568" y="0"/>
                  </a:lnTo>
                  <a:close/>
                </a:path>
              </a:pathLst>
            </a:custGeom>
            <a:solidFill>
              <a:schemeClr val="dk2"/>
            </a:solidFill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3" name="Google Shape;229;p14">
              <a:extLst>
                <a:ext uri="{FF2B5EF4-FFF2-40B4-BE49-F238E27FC236}">
                  <a16:creationId xmlns:a16="http://schemas.microsoft.com/office/drawing/2014/main" id="{4E032E39-CB42-86F7-5B99-1E40139B10C4}"/>
                </a:ext>
              </a:extLst>
            </p:cNvPr>
            <p:cNvSpPr/>
            <p:nvPr/>
          </p:nvSpPr>
          <p:spPr>
            <a:xfrm>
              <a:off x="2772650" y="2757309"/>
              <a:ext cx="711712" cy="638106"/>
            </a:xfrm>
            <a:custGeom>
              <a:avLst/>
              <a:gdLst/>
              <a:ahLst/>
              <a:cxnLst/>
              <a:rect l="l" t="t" r="r" b="b"/>
              <a:pathLst>
                <a:path w="18381" h="16480" extrusionOk="0">
                  <a:moveTo>
                    <a:pt x="17780" y="1"/>
                  </a:moveTo>
                  <a:lnTo>
                    <a:pt x="8774" y="12876"/>
                  </a:lnTo>
                  <a:lnTo>
                    <a:pt x="6772" y="11809"/>
                  </a:lnTo>
                  <a:lnTo>
                    <a:pt x="6772" y="11809"/>
                  </a:lnTo>
                  <a:lnTo>
                    <a:pt x="7039" y="13243"/>
                  </a:lnTo>
                  <a:lnTo>
                    <a:pt x="1" y="15912"/>
                  </a:lnTo>
                  <a:lnTo>
                    <a:pt x="9641" y="16479"/>
                  </a:lnTo>
                  <a:lnTo>
                    <a:pt x="18380" y="3570"/>
                  </a:lnTo>
                  <a:lnTo>
                    <a:pt x="17780" y="1"/>
                  </a:lnTo>
                  <a:close/>
                </a:path>
              </a:pathLst>
            </a:custGeom>
            <a:solidFill>
              <a:schemeClr val="accent1"/>
            </a:solidFill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5" name="Google Shape;230;p14">
              <a:extLst>
                <a:ext uri="{FF2B5EF4-FFF2-40B4-BE49-F238E27FC236}">
                  <a16:creationId xmlns:a16="http://schemas.microsoft.com/office/drawing/2014/main" id="{39FD5A05-EB29-7CF7-4DF3-BACBF2390A83}"/>
                </a:ext>
              </a:extLst>
            </p:cNvPr>
            <p:cNvSpPr/>
            <p:nvPr/>
          </p:nvSpPr>
          <p:spPr>
            <a:xfrm>
              <a:off x="3492068" y="928408"/>
              <a:ext cx="412058" cy="372022"/>
            </a:xfrm>
            <a:custGeom>
              <a:avLst/>
              <a:gdLst/>
              <a:ahLst/>
              <a:cxnLst/>
              <a:rect l="l" t="t" r="r" b="b"/>
              <a:pathLst>
                <a:path w="10642" h="9608" extrusionOk="0">
                  <a:moveTo>
                    <a:pt x="1" y="1"/>
                  </a:moveTo>
                  <a:lnTo>
                    <a:pt x="3203" y="4037"/>
                  </a:lnTo>
                  <a:lnTo>
                    <a:pt x="3970" y="3270"/>
                  </a:lnTo>
                  <a:lnTo>
                    <a:pt x="7339" y="9608"/>
                  </a:lnTo>
                  <a:lnTo>
                    <a:pt x="10375" y="3370"/>
                  </a:lnTo>
                  <a:lnTo>
                    <a:pt x="10642" y="1"/>
                  </a:lnTo>
                  <a:close/>
                </a:path>
              </a:pathLst>
            </a:custGeom>
            <a:solidFill>
              <a:schemeClr val="dk2"/>
            </a:solidFill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7" name="Google Shape;231;p14">
              <a:extLst>
                <a:ext uri="{FF2B5EF4-FFF2-40B4-BE49-F238E27FC236}">
                  <a16:creationId xmlns:a16="http://schemas.microsoft.com/office/drawing/2014/main" id="{2074D6A5-E8CA-69DC-844E-B06B338DC03E}"/>
                </a:ext>
              </a:extLst>
            </p:cNvPr>
            <p:cNvSpPr/>
            <p:nvPr/>
          </p:nvSpPr>
          <p:spPr>
            <a:xfrm>
              <a:off x="3492068" y="890966"/>
              <a:ext cx="412058" cy="37481"/>
            </a:xfrm>
            <a:custGeom>
              <a:avLst/>
              <a:gdLst/>
              <a:ahLst/>
              <a:cxnLst/>
              <a:rect l="l" t="t" r="r" b="b"/>
              <a:pathLst>
                <a:path w="10642" h="968" extrusionOk="0">
                  <a:moveTo>
                    <a:pt x="10041" y="0"/>
                  </a:moveTo>
                  <a:lnTo>
                    <a:pt x="968" y="134"/>
                  </a:lnTo>
                  <a:lnTo>
                    <a:pt x="1" y="968"/>
                  </a:lnTo>
                  <a:lnTo>
                    <a:pt x="10642" y="968"/>
                  </a:lnTo>
                  <a:lnTo>
                    <a:pt x="10041" y="0"/>
                  </a:lnTo>
                  <a:close/>
                </a:path>
              </a:pathLst>
            </a:custGeom>
            <a:solidFill>
              <a:schemeClr val="dk2"/>
            </a:solidFill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8" name="Google Shape;232;p14">
              <a:extLst>
                <a:ext uri="{FF2B5EF4-FFF2-40B4-BE49-F238E27FC236}">
                  <a16:creationId xmlns:a16="http://schemas.microsoft.com/office/drawing/2014/main" id="{C45B7E46-A0CC-A286-379C-1021A8A6F419}"/>
                </a:ext>
              </a:extLst>
            </p:cNvPr>
            <p:cNvSpPr/>
            <p:nvPr/>
          </p:nvSpPr>
          <p:spPr>
            <a:xfrm>
              <a:off x="3529510" y="861268"/>
              <a:ext cx="351384" cy="67179"/>
            </a:xfrm>
            <a:custGeom>
              <a:avLst/>
              <a:gdLst/>
              <a:ahLst/>
              <a:cxnLst/>
              <a:rect l="l" t="t" r="r" b="b"/>
              <a:pathLst>
                <a:path w="9075" h="1735" extrusionOk="0">
                  <a:moveTo>
                    <a:pt x="2970" y="0"/>
                  </a:moveTo>
                  <a:cubicBezTo>
                    <a:pt x="2303" y="0"/>
                    <a:pt x="1" y="901"/>
                    <a:pt x="1" y="901"/>
                  </a:cubicBezTo>
                  <a:lnTo>
                    <a:pt x="1736" y="1368"/>
                  </a:lnTo>
                  <a:lnTo>
                    <a:pt x="1902" y="901"/>
                  </a:lnTo>
                  <a:lnTo>
                    <a:pt x="2036" y="1301"/>
                  </a:lnTo>
                  <a:lnTo>
                    <a:pt x="2803" y="1468"/>
                  </a:lnTo>
                  <a:lnTo>
                    <a:pt x="2970" y="634"/>
                  </a:lnTo>
                  <a:lnTo>
                    <a:pt x="3237" y="1468"/>
                  </a:lnTo>
                  <a:lnTo>
                    <a:pt x="6039" y="1735"/>
                  </a:lnTo>
                  <a:lnTo>
                    <a:pt x="9074" y="767"/>
                  </a:lnTo>
                  <a:cubicBezTo>
                    <a:pt x="9074" y="767"/>
                    <a:pt x="3637" y="0"/>
                    <a:pt x="2970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9" name="Google Shape;233;p14">
              <a:extLst>
                <a:ext uri="{FF2B5EF4-FFF2-40B4-BE49-F238E27FC236}">
                  <a16:creationId xmlns:a16="http://schemas.microsoft.com/office/drawing/2014/main" id="{846E7180-2C23-2826-E0BC-4BB749E4754B}"/>
                </a:ext>
              </a:extLst>
            </p:cNvPr>
            <p:cNvSpPr/>
            <p:nvPr/>
          </p:nvSpPr>
          <p:spPr>
            <a:xfrm>
              <a:off x="3596689" y="894838"/>
              <a:ext cx="12971" cy="87856"/>
            </a:xfrm>
            <a:custGeom>
              <a:avLst/>
              <a:gdLst/>
              <a:ahLst/>
              <a:cxnLst/>
              <a:rect l="l" t="t" r="r" b="b"/>
              <a:pathLst>
                <a:path w="335" h="2269" extrusionOk="0">
                  <a:moveTo>
                    <a:pt x="167" y="1"/>
                  </a:moveTo>
                  <a:lnTo>
                    <a:pt x="1" y="468"/>
                  </a:lnTo>
                  <a:lnTo>
                    <a:pt x="334" y="2269"/>
                  </a:lnTo>
                  <a:lnTo>
                    <a:pt x="301" y="401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0" name="Google Shape;234;p14">
              <a:extLst>
                <a:ext uri="{FF2B5EF4-FFF2-40B4-BE49-F238E27FC236}">
                  <a16:creationId xmlns:a16="http://schemas.microsoft.com/office/drawing/2014/main" id="{B1EE0ECB-71DF-DB9D-4D3E-82EF0704A930}"/>
                </a:ext>
              </a:extLst>
            </p:cNvPr>
            <p:cNvSpPr/>
            <p:nvPr/>
          </p:nvSpPr>
          <p:spPr>
            <a:xfrm>
              <a:off x="3638003" y="885816"/>
              <a:ext cx="16843" cy="135636"/>
            </a:xfrm>
            <a:custGeom>
              <a:avLst/>
              <a:gdLst/>
              <a:ahLst/>
              <a:cxnLst/>
              <a:rect l="l" t="t" r="r" b="b"/>
              <a:pathLst>
                <a:path w="435" h="3503" extrusionOk="0">
                  <a:moveTo>
                    <a:pt x="168" y="0"/>
                  </a:moveTo>
                  <a:lnTo>
                    <a:pt x="1" y="834"/>
                  </a:lnTo>
                  <a:lnTo>
                    <a:pt x="201" y="3503"/>
                  </a:lnTo>
                  <a:lnTo>
                    <a:pt x="435" y="834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2" name="Google Shape;235;p14">
              <a:extLst>
                <a:ext uri="{FF2B5EF4-FFF2-40B4-BE49-F238E27FC236}">
                  <a16:creationId xmlns:a16="http://schemas.microsoft.com/office/drawing/2014/main" id="{76B76132-E18A-BBF6-B683-7E1D0155DBAA}"/>
                </a:ext>
              </a:extLst>
            </p:cNvPr>
            <p:cNvSpPr/>
            <p:nvPr/>
          </p:nvSpPr>
          <p:spPr>
            <a:xfrm>
              <a:off x="2834641" y="1225468"/>
              <a:ext cx="694908" cy="341046"/>
            </a:xfrm>
            <a:custGeom>
              <a:avLst/>
              <a:gdLst/>
              <a:ahLst/>
              <a:cxnLst/>
              <a:rect l="l" t="t" r="r" b="b"/>
              <a:pathLst>
                <a:path w="17947" h="8808" extrusionOk="0">
                  <a:moveTo>
                    <a:pt x="2970" y="1"/>
                  </a:moveTo>
                  <a:lnTo>
                    <a:pt x="1" y="4638"/>
                  </a:lnTo>
                  <a:lnTo>
                    <a:pt x="9374" y="8807"/>
                  </a:lnTo>
                  <a:lnTo>
                    <a:pt x="17947" y="4404"/>
                  </a:lnTo>
                  <a:lnTo>
                    <a:pt x="12743" y="1"/>
                  </a:lnTo>
                  <a:lnTo>
                    <a:pt x="10308" y="1802"/>
                  </a:lnTo>
                  <a:lnTo>
                    <a:pt x="5505" y="301"/>
                  </a:lnTo>
                  <a:close/>
                </a:path>
              </a:pathLst>
            </a:custGeom>
            <a:solidFill>
              <a:schemeClr val="dk2"/>
            </a:solidFill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8" name="Google Shape;236;p14">
              <a:extLst>
                <a:ext uri="{FF2B5EF4-FFF2-40B4-BE49-F238E27FC236}">
                  <a16:creationId xmlns:a16="http://schemas.microsoft.com/office/drawing/2014/main" id="{55000A92-CF23-0B04-01EC-972775F89CBB}"/>
                </a:ext>
              </a:extLst>
            </p:cNvPr>
            <p:cNvSpPr/>
            <p:nvPr/>
          </p:nvSpPr>
          <p:spPr>
            <a:xfrm>
              <a:off x="3109747" y="1395991"/>
              <a:ext cx="419802" cy="662615"/>
            </a:xfrm>
            <a:custGeom>
              <a:avLst/>
              <a:gdLst/>
              <a:ahLst/>
              <a:cxnLst/>
              <a:rect l="l" t="t" r="r" b="b"/>
              <a:pathLst>
                <a:path w="10842" h="17113" extrusionOk="0">
                  <a:moveTo>
                    <a:pt x="10842" y="0"/>
                  </a:moveTo>
                  <a:lnTo>
                    <a:pt x="2269" y="4403"/>
                  </a:lnTo>
                  <a:lnTo>
                    <a:pt x="1" y="17112"/>
                  </a:lnTo>
                  <a:lnTo>
                    <a:pt x="8340" y="10608"/>
                  </a:lnTo>
                  <a:lnTo>
                    <a:pt x="10842" y="0"/>
                  </a:lnTo>
                  <a:close/>
                </a:path>
              </a:pathLst>
            </a:custGeom>
            <a:solidFill>
              <a:schemeClr val="accent1"/>
            </a:solidFill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9" name="Google Shape;237;p14">
              <a:extLst>
                <a:ext uri="{FF2B5EF4-FFF2-40B4-BE49-F238E27FC236}">
                  <a16:creationId xmlns:a16="http://schemas.microsoft.com/office/drawing/2014/main" id="{4BFF1CE1-CC87-B4CB-5F61-D36F4868CBE7}"/>
                </a:ext>
              </a:extLst>
            </p:cNvPr>
            <p:cNvSpPr/>
            <p:nvPr/>
          </p:nvSpPr>
          <p:spPr>
            <a:xfrm>
              <a:off x="1400994" y="1364976"/>
              <a:ext cx="720734" cy="257062"/>
            </a:xfrm>
            <a:custGeom>
              <a:avLst/>
              <a:gdLst/>
              <a:ahLst/>
              <a:cxnLst/>
              <a:rect l="l" t="t" r="r" b="b"/>
              <a:pathLst>
                <a:path w="18614" h="6639" extrusionOk="0">
                  <a:moveTo>
                    <a:pt x="0" y="5071"/>
                  </a:moveTo>
                  <a:lnTo>
                    <a:pt x="7806" y="1"/>
                  </a:lnTo>
                  <a:lnTo>
                    <a:pt x="16112" y="2235"/>
                  </a:lnTo>
                  <a:lnTo>
                    <a:pt x="18614" y="4871"/>
                  </a:lnTo>
                  <a:lnTo>
                    <a:pt x="5137" y="6639"/>
                  </a:lnTo>
                  <a:close/>
                </a:path>
              </a:pathLst>
            </a:custGeom>
            <a:solidFill>
              <a:schemeClr val="dk2"/>
            </a:solidFill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0" name="Google Shape;238;p14">
              <a:extLst>
                <a:ext uri="{FF2B5EF4-FFF2-40B4-BE49-F238E27FC236}">
                  <a16:creationId xmlns:a16="http://schemas.microsoft.com/office/drawing/2014/main" id="{3D0FE401-B058-C33A-D93C-4A24906CBD52}"/>
                </a:ext>
              </a:extLst>
            </p:cNvPr>
            <p:cNvSpPr/>
            <p:nvPr/>
          </p:nvSpPr>
          <p:spPr>
            <a:xfrm>
              <a:off x="1599899" y="1553543"/>
              <a:ext cx="521829" cy="626451"/>
            </a:xfrm>
            <a:custGeom>
              <a:avLst/>
              <a:gdLst/>
              <a:ahLst/>
              <a:cxnLst/>
              <a:rect l="l" t="t" r="r" b="b"/>
              <a:pathLst>
                <a:path w="13477" h="16179" extrusionOk="0">
                  <a:moveTo>
                    <a:pt x="13477" y="1"/>
                  </a:moveTo>
                  <a:lnTo>
                    <a:pt x="0" y="1769"/>
                  </a:lnTo>
                  <a:lnTo>
                    <a:pt x="3403" y="10675"/>
                  </a:lnTo>
                  <a:lnTo>
                    <a:pt x="1702" y="16179"/>
                  </a:lnTo>
                  <a:lnTo>
                    <a:pt x="13477" y="7273"/>
                  </a:lnTo>
                  <a:lnTo>
                    <a:pt x="13477" y="1"/>
                  </a:lnTo>
                  <a:close/>
                </a:path>
              </a:pathLst>
            </a:custGeom>
            <a:solidFill>
              <a:schemeClr val="accent1"/>
            </a:solidFill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1" name="Google Shape;239;p14">
              <a:extLst>
                <a:ext uri="{FF2B5EF4-FFF2-40B4-BE49-F238E27FC236}">
                  <a16:creationId xmlns:a16="http://schemas.microsoft.com/office/drawing/2014/main" id="{F3BA6A83-8E48-BA29-013D-232D490AA8F3}"/>
                </a:ext>
              </a:extLst>
            </p:cNvPr>
            <p:cNvSpPr/>
            <p:nvPr/>
          </p:nvSpPr>
          <p:spPr>
            <a:xfrm>
              <a:off x="1761361" y="1913910"/>
              <a:ext cx="1348424" cy="485665"/>
            </a:xfrm>
            <a:custGeom>
              <a:avLst/>
              <a:gdLst/>
              <a:ahLst/>
              <a:cxnLst/>
              <a:rect l="l" t="t" r="r" b="b"/>
              <a:pathLst>
                <a:path w="34825" h="12543" extrusionOk="0">
                  <a:moveTo>
                    <a:pt x="34825" y="3736"/>
                  </a:moveTo>
                  <a:lnTo>
                    <a:pt x="24784" y="0"/>
                  </a:lnTo>
                  <a:lnTo>
                    <a:pt x="20715" y="2702"/>
                  </a:lnTo>
                  <a:lnTo>
                    <a:pt x="19547" y="0"/>
                  </a:lnTo>
                  <a:lnTo>
                    <a:pt x="0" y="7472"/>
                  </a:lnTo>
                  <a:lnTo>
                    <a:pt x="10474" y="12543"/>
                  </a:lnTo>
                  <a:lnTo>
                    <a:pt x="26786" y="10341"/>
                  </a:lnTo>
                  <a:close/>
                </a:path>
              </a:pathLst>
            </a:custGeom>
            <a:solidFill>
              <a:schemeClr val="dk2"/>
            </a:solidFill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2" name="Google Shape;240;p14">
              <a:extLst>
                <a:ext uri="{FF2B5EF4-FFF2-40B4-BE49-F238E27FC236}">
                  <a16:creationId xmlns:a16="http://schemas.microsoft.com/office/drawing/2014/main" id="{0148425E-2A56-000C-C8D5-11EA3A4D8FAE}"/>
                </a:ext>
              </a:extLst>
            </p:cNvPr>
            <p:cNvSpPr/>
            <p:nvPr/>
          </p:nvSpPr>
          <p:spPr>
            <a:xfrm>
              <a:off x="2166915" y="2314313"/>
              <a:ext cx="631601" cy="559272"/>
            </a:xfrm>
            <a:custGeom>
              <a:avLst/>
              <a:gdLst/>
              <a:ahLst/>
              <a:cxnLst/>
              <a:rect l="l" t="t" r="r" b="b"/>
              <a:pathLst>
                <a:path w="16312" h="14444" extrusionOk="0">
                  <a:moveTo>
                    <a:pt x="16312" y="0"/>
                  </a:moveTo>
                  <a:lnTo>
                    <a:pt x="0" y="2202"/>
                  </a:lnTo>
                  <a:lnTo>
                    <a:pt x="3970" y="14444"/>
                  </a:lnTo>
                  <a:lnTo>
                    <a:pt x="5371" y="4870"/>
                  </a:lnTo>
                  <a:lnTo>
                    <a:pt x="7139" y="6672"/>
                  </a:lnTo>
                  <a:lnTo>
                    <a:pt x="16312" y="0"/>
                  </a:lnTo>
                  <a:close/>
                </a:path>
              </a:pathLst>
            </a:custGeom>
            <a:solidFill>
              <a:schemeClr val="accent1"/>
            </a:solidFill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3" name="Google Shape;241;p14">
              <a:extLst>
                <a:ext uri="{FF2B5EF4-FFF2-40B4-BE49-F238E27FC236}">
                  <a16:creationId xmlns:a16="http://schemas.microsoft.com/office/drawing/2014/main" id="{6FA1293C-F9A6-567F-6EA0-2DBC56EE908C}"/>
                </a:ext>
              </a:extLst>
            </p:cNvPr>
            <p:cNvSpPr/>
            <p:nvPr/>
          </p:nvSpPr>
          <p:spPr>
            <a:xfrm>
              <a:off x="2582806" y="2058568"/>
              <a:ext cx="526979" cy="1053958"/>
            </a:xfrm>
            <a:custGeom>
              <a:avLst/>
              <a:gdLst/>
              <a:ahLst/>
              <a:cxnLst/>
              <a:rect l="l" t="t" r="r" b="b"/>
              <a:pathLst>
                <a:path w="13610" h="27220" extrusionOk="0">
                  <a:moveTo>
                    <a:pt x="13610" y="0"/>
                  </a:moveTo>
                  <a:lnTo>
                    <a:pt x="5571" y="6605"/>
                  </a:lnTo>
                  <a:lnTo>
                    <a:pt x="2702" y="18647"/>
                  </a:lnTo>
                  <a:lnTo>
                    <a:pt x="4904" y="16546"/>
                  </a:lnTo>
                  <a:lnTo>
                    <a:pt x="0" y="27220"/>
                  </a:lnTo>
                  <a:lnTo>
                    <a:pt x="0" y="27220"/>
                  </a:lnTo>
                  <a:lnTo>
                    <a:pt x="12609" y="13176"/>
                  </a:lnTo>
                  <a:lnTo>
                    <a:pt x="13610" y="0"/>
                  </a:lnTo>
                  <a:close/>
                </a:path>
              </a:pathLst>
            </a:custGeom>
            <a:solidFill>
              <a:schemeClr val="accent1"/>
            </a:solidFill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4" name="Google Shape;242;p14">
              <a:extLst>
                <a:ext uri="{FF2B5EF4-FFF2-40B4-BE49-F238E27FC236}">
                  <a16:creationId xmlns:a16="http://schemas.microsoft.com/office/drawing/2014/main" id="{5365D6E5-43F1-8AB9-5CC8-A48B43F464C0}"/>
                </a:ext>
              </a:extLst>
            </p:cNvPr>
            <p:cNvSpPr/>
            <p:nvPr/>
          </p:nvSpPr>
          <p:spPr>
            <a:xfrm>
              <a:off x="3795594" y="2316869"/>
              <a:ext cx="481793" cy="653594"/>
            </a:xfrm>
            <a:custGeom>
              <a:avLst/>
              <a:gdLst/>
              <a:ahLst/>
              <a:cxnLst/>
              <a:rect l="l" t="t" r="r" b="b"/>
              <a:pathLst>
                <a:path w="12443" h="16880" extrusionOk="0">
                  <a:moveTo>
                    <a:pt x="12443" y="1"/>
                  </a:moveTo>
                  <a:lnTo>
                    <a:pt x="3536" y="3870"/>
                  </a:lnTo>
                  <a:lnTo>
                    <a:pt x="1" y="16880"/>
                  </a:lnTo>
                  <a:lnTo>
                    <a:pt x="12443" y="1"/>
                  </a:lnTo>
                  <a:close/>
                </a:path>
              </a:pathLst>
            </a:custGeom>
            <a:solidFill>
              <a:schemeClr val="accent1"/>
            </a:solidFill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5" name="Google Shape;243;p14">
              <a:extLst>
                <a:ext uri="{FF2B5EF4-FFF2-40B4-BE49-F238E27FC236}">
                  <a16:creationId xmlns:a16="http://schemas.microsoft.com/office/drawing/2014/main" id="{32014402-5F25-8D39-9426-1E42F73F2234}"/>
                </a:ext>
              </a:extLst>
            </p:cNvPr>
            <p:cNvSpPr/>
            <p:nvPr/>
          </p:nvSpPr>
          <p:spPr>
            <a:xfrm>
              <a:off x="3932508" y="1690457"/>
              <a:ext cx="601902" cy="776297"/>
            </a:xfrm>
            <a:custGeom>
              <a:avLst/>
              <a:gdLst/>
              <a:ahLst/>
              <a:cxnLst/>
              <a:rect l="l" t="t" r="r" b="b"/>
              <a:pathLst>
                <a:path w="15545" h="20049" extrusionOk="0">
                  <a:moveTo>
                    <a:pt x="15545" y="1"/>
                  </a:moveTo>
                  <a:lnTo>
                    <a:pt x="9774" y="9507"/>
                  </a:lnTo>
                  <a:lnTo>
                    <a:pt x="0" y="20048"/>
                  </a:lnTo>
                  <a:lnTo>
                    <a:pt x="12009" y="11008"/>
                  </a:lnTo>
                  <a:lnTo>
                    <a:pt x="15545" y="1"/>
                  </a:lnTo>
                  <a:close/>
                </a:path>
              </a:pathLst>
            </a:custGeom>
            <a:solidFill>
              <a:schemeClr val="accent1"/>
            </a:solidFill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6" name="Google Shape;244;p14">
              <a:extLst>
                <a:ext uri="{FF2B5EF4-FFF2-40B4-BE49-F238E27FC236}">
                  <a16:creationId xmlns:a16="http://schemas.microsoft.com/office/drawing/2014/main" id="{AE2F32D0-8E15-0CED-A5BC-C2E3C9C8AE1F}"/>
                </a:ext>
              </a:extLst>
            </p:cNvPr>
            <p:cNvSpPr/>
            <p:nvPr/>
          </p:nvSpPr>
          <p:spPr>
            <a:xfrm>
              <a:off x="3697439" y="1300391"/>
              <a:ext cx="781447" cy="321647"/>
            </a:xfrm>
            <a:custGeom>
              <a:avLst/>
              <a:gdLst/>
              <a:ahLst/>
              <a:cxnLst/>
              <a:rect l="l" t="t" r="r" b="b"/>
              <a:pathLst>
                <a:path w="20182" h="8307" extrusionOk="0">
                  <a:moveTo>
                    <a:pt x="20181" y="1"/>
                  </a:moveTo>
                  <a:lnTo>
                    <a:pt x="13844" y="8307"/>
                  </a:lnTo>
                  <a:lnTo>
                    <a:pt x="3736" y="8307"/>
                  </a:lnTo>
                  <a:lnTo>
                    <a:pt x="0" y="4971"/>
                  </a:lnTo>
                  <a:lnTo>
                    <a:pt x="8773" y="1"/>
                  </a:lnTo>
                  <a:close/>
                </a:path>
              </a:pathLst>
            </a:custGeom>
            <a:solidFill>
              <a:schemeClr val="dk2"/>
            </a:solidFill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7" name="Google Shape;245;p14">
              <a:extLst>
                <a:ext uri="{FF2B5EF4-FFF2-40B4-BE49-F238E27FC236}">
                  <a16:creationId xmlns:a16="http://schemas.microsoft.com/office/drawing/2014/main" id="{D91A3075-A1A9-9FDA-1BC3-C57C0EE606FD}"/>
                </a:ext>
              </a:extLst>
            </p:cNvPr>
            <p:cNvSpPr/>
            <p:nvPr/>
          </p:nvSpPr>
          <p:spPr>
            <a:xfrm>
              <a:off x="4135284" y="1300391"/>
              <a:ext cx="343601" cy="613557"/>
            </a:xfrm>
            <a:custGeom>
              <a:avLst/>
              <a:gdLst/>
              <a:ahLst/>
              <a:cxnLst/>
              <a:rect l="l" t="t" r="r" b="b"/>
              <a:pathLst>
                <a:path w="8874" h="15846" extrusionOk="0">
                  <a:moveTo>
                    <a:pt x="8873" y="1"/>
                  </a:moveTo>
                  <a:lnTo>
                    <a:pt x="2536" y="8307"/>
                  </a:lnTo>
                  <a:lnTo>
                    <a:pt x="0" y="15845"/>
                  </a:lnTo>
                  <a:lnTo>
                    <a:pt x="6772" y="10075"/>
                  </a:lnTo>
                  <a:lnTo>
                    <a:pt x="8873" y="1"/>
                  </a:lnTo>
                  <a:close/>
                </a:path>
              </a:pathLst>
            </a:custGeom>
            <a:solidFill>
              <a:schemeClr val="accent1"/>
            </a:solidFill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8" name="Google Shape;246;p14">
              <a:extLst>
                <a:ext uri="{FF2B5EF4-FFF2-40B4-BE49-F238E27FC236}">
                  <a16:creationId xmlns:a16="http://schemas.microsoft.com/office/drawing/2014/main" id="{97967128-27C4-359B-5E2F-56FAF21E8FA4}"/>
                </a:ext>
              </a:extLst>
            </p:cNvPr>
            <p:cNvSpPr/>
            <p:nvPr/>
          </p:nvSpPr>
          <p:spPr>
            <a:xfrm>
              <a:off x="3932508" y="1690457"/>
              <a:ext cx="601902" cy="776297"/>
            </a:xfrm>
            <a:custGeom>
              <a:avLst/>
              <a:gdLst/>
              <a:ahLst/>
              <a:cxnLst/>
              <a:rect l="l" t="t" r="r" b="b"/>
              <a:pathLst>
                <a:path w="15545" h="20049" extrusionOk="0">
                  <a:moveTo>
                    <a:pt x="0" y="20048"/>
                  </a:moveTo>
                  <a:lnTo>
                    <a:pt x="5237" y="5771"/>
                  </a:lnTo>
                  <a:lnTo>
                    <a:pt x="12009" y="1"/>
                  </a:lnTo>
                  <a:lnTo>
                    <a:pt x="15545" y="1"/>
                  </a:lnTo>
                  <a:lnTo>
                    <a:pt x="9774" y="9507"/>
                  </a:lnTo>
                  <a:close/>
                </a:path>
              </a:pathLst>
            </a:custGeom>
            <a:solidFill>
              <a:schemeClr val="dk2"/>
            </a:solidFill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9" name="Google Shape;247;p14">
              <a:extLst>
                <a:ext uri="{FF2B5EF4-FFF2-40B4-BE49-F238E27FC236}">
                  <a16:creationId xmlns:a16="http://schemas.microsoft.com/office/drawing/2014/main" id="{0536B54D-34FC-C921-CEC7-87947B7CCAB7}"/>
                </a:ext>
              </a:extLst>
            </p:cNvPr>
            <p:cNvSpPr/>
            <p:nvPr/>
          </p:nvSpPr>
          <p:spPr>
            <a:xfrm>
              <a:off x="3109747" y="1740831"/>
              <a:ext cx="1025577" cy="725923"/>
            </a:xfrm>
            <a:custGeom>
              <a:avLst/>
              <a:gdLst/>
              <a:ahLst/>
              <a:cxnLst/>
              <a:rect l="l" t="t" r="r" b="b"/>
              <a:pathLst>
                <a:path w="26487" h="18748" extrusionOk="0">
                  <a:moveTo>
                    <a:pt x="1" y="8206"/>
                  </a:moveTo>
                  <a:lnTo>
                    <a:pt x="8340" y="1702"/>
                  </a:lnTo>
                  <a:lnTo>
                    <a:pt x="18447" y="0"/>
                  </a:lnTo>
                  <a:lnTo>
                    <a:pt x="26486" y="4470"/>
                  </a:lnTo>
                  <a:lnTo>
                    <a:pt x="21249" y="18747"/>
                  </a:lnTo>
                  <a:close/>
                </a:path>
              </a:pathLst>
            </a:custGeom>
            <a:solidFill>
              <a:schemeClr val="dk2"/>
            </a:solidFill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0" name="Google Shape;248;p14">
              <a:extLst>
                <a:ext uri="{FF2B5EF4-FFF2-40B4-BE49-F238E27FC236}">
                  <a16:creationId xmlns:a16="http://schemas.microsoft.com/office/drawing/2014/main" id="{383B22E4-A2D2-DE87-ECC6-3D1E04639B2A}"/>
                </a:ext>
              </a:extLst>
            </p:cNvPr>
            <p:cNvSpPr/>
            <p:nvPr/>
          </p:nvSpPr>
          <p:spPr>
            <a:xfrm>
              <a:off x="3622515" y="1492830"/>
              <a:ext cx="219620" cy="281611"/>
            </a:xfrm>
            <a:custGeom>
              <a:avLst/>
              <a:gdLst/>
              <a:ahLst/>
              <a:cxnLst/>
              <a:rect l="l" t="t" r="r" b="b"/>
              <a:pathLst>
                <a:path w="5672" h="7273" extrusionOk="0">
                  <a:moveTo>
                    <a:pt x="1935" y="1"/>
                  </a:moveTo>
                  <a:lnTo>
                    <a:pt x="1" y="7273"/>
                  </a:lnTo>
                  <a:lnTo>
                    <a:pt x="5204" y="6405"/>
                  </a:lnTo>
                  <a:lnTo>
                    <a:pt x="5671" y="3337"/>
                  </a:lnTo>
                  <a:lnTo>
                    <a:pt x="1935" y="1"/>
                  </a:lnTo>
                  <a:close/>
                </a:path>
              </a:pathLst>
            </a:custGeom>
            <a:solidFill>
              <a:schemeClr val="accent1"/>
            </a:solidFill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1" name="Google Shape;249;p14">
              <a:extLst>
                <a:ext uri="{FF2B5EF4-FFF2-40B4-BE49-F238E27FC236}">
                  <a16:creationId xmlns:a16="http://schemas.microsoft.com/office/drawing/2014/main" id="{5DD6EB38-1EE5-9111-808A-E901B78E625B}"/>
                </a:ext>
              </a:extLst>
            </p:cNvPr>
            <p:cNvSpPr/>
            <p:nvPr/>
          </p:nvSpPr>
          <p:spPr>
            <a:xfrm>
              <a:off x="4593807" y="759241"/>
              <a:ext cx="262212" cy="400404"/>
            </a:xfrm>
            <a:custGeom>
              <a:avLst/>
              <a:gdLst/>
              <a:ahLst/>
              <a:cxnLst/>
              <a:rect l="l" t="t" r="r" b="b"/>
              <a:pathLst>
                <a:path w="6772" h="10341" extrusionOk="0">
                  <a:moveTo>
                    <a:pt x="1668" y="0"/>
                  </a:moveTo>
                  <a:lnTo>
                    <a:pt x="0" y="10341"/>
                  </a:lnTo>
                  <a:lnTo>
                    <a:pt x="5037" y="4737"/>
                  </a:lnTo>
                  <a:lnTo>
                    <a:pt x="6772" y="267"/>
                  </a:lnTo>
                  <a:lnTo>
                    <a:pt x="1668" y="0"/>
                  </a:lnTo>
                  <a:close/>
                </a:path>
              </a:pathLst>
            </a:custGeom>
            <a:solidFill>
              <a:schemeClr val="dk2"/>
            </a:solidFill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2" name="Google Shape;250;p14">
              <a:extLst>
                <a:ext uri="{FF2B5EF4-FFF2-40B4-BE49-F238E27FC236}">
                  <a16:creationId xmlns:a16="http://schemas.microsoft.com/office/drawing/2014/main" id="{B4612165-081D-8BE2-43CC-9F8E7F1DABC5}"/>
                </a:ext>
              </a:extLst>
            </p:cNvPr>
            <p:cNvSpPr/>
            <p:nvPr/>
          </p:nvSpPr>
          <p:spPr>
            <a:xfrm>
              <a:off x="3492068" y="928408"/>
              <a:ext cx="284205" cy="372022"/>
            </a:xfrm>
            <a:custGeom>
              <a:avLst/>
              <a:gdLst/>
              <a:ahLst/>
              <a:cxnLst/>
              <a:rect l="l" t="t" r="r" b="b"/>
              <a:pathLst>
                <a:path w="7340" h="9608" extrusionOk="0">
                  <a:moveTo>
                    <a:pt x="1" y="1"/>
                  </a:moveTo>
                  <a:lnTo>
                    <a:pt x="2869" y="5972"/>
                  </a:lnTo>
                  <a:lnTo>
                    <a:pt x="3770" y="4804"/>
                  </a:lnTo>
                  <a:lnTo>
                    <a:pt x="7339" y="9608"/>
                  </a:lnTo>
                  <a:lnTo>
                    <a:pt x="3970" y="3270"/>
                  </a:lnTo>
                  <a:lnTo>
                    <a:pt x="3203" y="403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3" name="Google Shape;251;p14">
              <a:extLst>
                <a:ext uri="{FF2B5EF4-FFF2-40B4-BE49-F238E27FC236}">
                  <a16:creationId xmlns:a16="http://schemas.microsoft.com/office/drawing/2014/main" id="{04F6F428-B238-1866-8701-40195699405C}"/>
                </a:ext>
              </a:extLst>
            </p:cNvPr>
            <p:cNvSpPr/>
            <p:nvPr/>
          </p:nvSpPr>
          <p:spPr>
            <a:xfrm>
              <a:off x="2772650" y="2757309"/>
              <a:ext cx="688480" cy="616113"/>
            </a:xfrm>
            <a:custGeom>
              <a:avLst/>
              <a:gdLst/>
              <a:ahLst/>
              <a:cxnLst/>
              <a:rect l="l" t="t" r="r" b="b"/>
              <a:pathLst>
                <a:path w="17781" h="15912" extrusionOk="0">
                  <a:moveTo>
                    <a:pt x="1" y="15912"/>
                  </a:moveTo>
                  <a:lnTo>
                    <a:pt x="4437" y="8240"/>
                  </a:lnTo>
                  <a:lnTo>
                    <a:pt x="17780" y="1"/>
                  </a:lnTo>
                  <a:lnTo>
                    <a:pt x="8774" y="12876"/>
                  </a:lnTo>
                  <a:lnTo>
                    <a:pt x="6772" y="11809"/>
                  </a:lnTo>
                  <a:lnTo>
                    <a:pt x="7039" y="13243"/>
                  </a:lnTo>
                  <a:close/>
                </a:path>
              </a:pathLst>
            </a:custGeom>
            <a:solidFill>
              <a:schemeClr val="dk2"/>
            </a:solidFill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4" name="Google Shape;252;p14">
              <a:extLst>
                <a:ext uri="{FF2B5EF4-FFF2-40B4-BE49-F238E27FC236}">
                  <a16:creationId xmlns:a16="http://schemas.microsoft.com/office/drawing/2014/main" id="{5BFFC000-4BFA-BA98-89CF-596CD8FA2425}"/>
                </a:ext>
              </a:extLst>
            </p:cNvPr>
            <p:cNvSpPr/>
            <p:nvPr/>
          </p:nvSpPr>
          <p:spPr>
            <a:xfrm>
              <a:off x="2391645" y="3184816"/>
              <a:ext cx="381044" cy="388826"/>
            </a:xfrm>
            <a:custGeom>
              <a:avLst/>
              <a:gdLst/>
              <a:ahLst/>
              <a:cxnLst/>
              <a:rect l="l" t="t" r="r" b="b"/>
              <a:pathLst>
                <a:path w="9841" h="10042" extrusionOk="0">
                  <a:moveTo>
                    <a:pt x="0" y="1"/>
                  </a:moveTo>
                  <a:lnTo>
                    <a:pt x="9841" y="4871"/>
                  </a:lnTo>
                  <a:lnTo>
                    <a:pt x="9474" y="10041"/>
                  </a:lnTo>
                  <a:close/>
                </a:path>
              </a:pathLst>
            </a:custGeom>
            <a:solidFill>
              <a:schemeClr val="dk2"/>
            </a:solidFill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5" name="Google Shape;253;p14">
              <a:extLst>
                <a:ext uri="{FF2B5EF4-FFF2-40B4-BE49-F238E27FC236}">
                  <a16:creationId xmlns:a16="http://schemas.microsoft.com/office/drawing/2014/main" id="{E4404F98-C675-0675-784C-02A366A8F105}"/>
                </a:ext>
              </a:extLst>
            </p:cNvPr>
            <p:cNvSpPr/>
            <p:nvPr/>
          </p:nvSpPr>
          <p:spPr>
            <a:xfrm>
              <a:off x="1714859" y="2203226"/>
              <a:ext cx="237663" cy="552844"/>
            </a:xfrm>
            <a:custGeom>
              <a:avLst/>
              <a:gdLst/>
              <a:ahLst/>
              <a:cxnLst/>
              <a:rect l="l" t="t" r="r" b="b"/>
              <a:pathLst>
                <a:path w="6138" h="14278" extrusionOk="0">
                  <a:moveTo>
                    <a:pt x="6138" y="14277"/>
                  </a:moveTo>
                  <a:lnTo>
                    <a:pt x="1201" y="0"/>
                  </a:lnTo>
                  <a:lnTo>
                    <a:pt x="0" y="12409"/>
                  </a:lnTo>
                  <a:close/>
                </a:path>
              </a:pathLst>
            </a:custGeom>
            <a:solidFill>
              <a:schemeClr val="dk2"/>
            </a:solidFill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6" name="Google Shape;254;p14">
              <a:extLst>
                <a:ext uri="{FF2B5EF4-FFF2-40B4-BE49-F238E27FC236}">
                  <a16:creationId xmlns:a16="http://schemas.microsoft.com/office/drawing/2014/main" id="{11FDB515-AAC5-4439-0773-B59D5715D098}"/>
                </a:ext>
              </a:extLst>
            </p:cNvPr>
            <p:cNvSpPr/>
            <p:nvPr/>
          </p:nvSpPr>
          <p:spPr>
            <a:xfrm>
              <a:off x="1176263" y="1561287"/>
              <a:ext cx="538634" cy="1122454"/>
            </a:xfrm>
            <a:custGeom>
              <a:avLst/>
              <a:gdLst/>
              <a:ahLst/>
              <a:cxnLst/>
              <a:rect l="l" t="t" r="r" b="b"/>
              <a:pathLst>
                <a:path w="13911" h="28989" extrusionOk="0">
                  <a:moveTo>
                    <a:pt x="5804" y="1"/>
                  </a:moveTo>
                  <a:lnTo>
                    <a:pt x="0" y="8107"/>
                  </a:lnTo>
                  <a:lnTo>
                    <a:pt x="13910" y="28988"/>
                  </a:lnTo>
                  <a:lnTo>
                    <a:pt x="5004" y="9107"/>
                  </a:lnTo>
                  <a:lnTo>
                    <a:pt x="5804" y="1"/>
                  </a:lnTo>
                  <a:close/>
                </a:path>
              </a:pathLst>
            </a:custGeom>
            <a:solidFill>
              <a:schemeClr val="accent1"/>
            </a:solidFill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97" name="Groupe 996">
            <a:extLst>
              <a:ext uri="{FF2B5EF4-FFF2-40B4-BE49-F238E27FC236}">
                <a16:creationId xmlns:a16="http://schemas.microsoft.com/office/drawing/2014/main" id="{D2EA0E02-CDD8-2877-E0F8-79BB46D8B604}"/>
              </a:ext>
            </a:extLst>
          </p:cNvPr>
          <p:cNvGrpSpPr/>
          <p:nvPr/>
        </p:nvGrpSpPr>
        <p:grpSpPr>
          <a:xfrm>
            <a:off x="1181976" y="2830290"/>
            <a:ext cx="3887222" cy="3583209"/>
            <a:chOff x="5458116" y="3298279"/>
            <a:chExt cx="3887222" cy="3275652"/>
          </a:xfrm>
        </p:grpSpPr>
        <p:grpSp>
          <p:nvGrpSpPr>
            <p:cNvPr id="998" name="Google Shape;924;p48">
              <a:extLst>
                <a:ext uri="{FF2B5EF4-FFF2-40B4-BE49-F238E27FC236}">
                  <a16:creationId xmlns:a16="http://schemas.microsoft.com/office/drawing/2014/main" id="{A32AFFF7-AEFD-F5E1-2EB8-2CBF02E1FD0F}"/>
                </a:ext>
              </a:extLst>
            </p:cNvPr>
            <p:cNvGrpSpPr/>
            <p:nvPr/>
          </p:nvGrpSpPr>
          <p:grpSpPr>
            <a:xfrm>
              <a:off x="6689964" y="3424857"/>
              <a:ext cx="2655374" cy="3149074"/>
              <a:chOff x="1859846" y="2234832"/>
              <a:chExt cx="1818648" cy="2361806"/>
            </a:xfrm>
          </p:grpSpPr>
          <p:sp>
            <p:nvSpPr>
              <p:cNvPr id="1007" name="Google Shape;925;p48">
                <a:extLst>
                  <a:ext uri="{FF2B5EF4-FFF2-40B4-BE49-F238E27FC236}">
                    <a16:creationId xmlns:a16="http://schemas.microsoft.com/office/drawing/2014/main" id="{832698B3-2897-65E6-1497-93181EDEA9EA}"/>
                  </a:ext>
                </a:extLst>
              </p:cNvPr>
              <p:cNvSpPr/>
              <p:nvPr/>
            </p:nvSpPr>
            <p:spPr>
              <a:xfrm>
                <a:off x="2153551" y="3149734"/>
                <a:ext cx="1288026" cy="1331136"/>
              </a:xfrm>
              <a:custGeom>
                <a:avLst/>
                <a:gdLst/>
                <a:ahLst/>
                <a:cxnLst/>
                <a:rect l="l" t="t" r="r" b="b"/>
                <a:pathLst>
                  <a:path w="69816" h="70661" extrusionOk="0">
                    <a:moveTo>
                      <a:pt x="67808" y="1"/>
                    </a:moveTo>
                    <a:lnTo>
                      <a:pt x="1" y="67809"/>
                    </a:lnTo>
                    <a:lnTo>
                      <a:pt x="2588" y="70661"/>
                    </a:lnTo>
                    <a:lnTo>
                      <a:pt x="8292" y="67650"/>
                    </a:lnTo>
                    <a:lnTo>
                      <a:pt x="10404" y="69710"/>
                    </a:lnTo>
                    <a:lnTo>
                      <a:pt x="69815" y="10299"/>
                    </a:lnTo>
                    <a:close/>
                  </a:path>
                </a:pathLst>
              </a:custGeom>
              <a:solidFill>
                <a:schemeClr val="tx2">
                  <a:lumMod val="90000"/>
                  <a:lumOff val="10000"/>
                </a:schemeClr>
              </a:solidFill>
              <a:ln w="9525" cap="flat" cmpd="sng">
                <a:solidFill>
                  <a:schemeClr val="tx2">
                    <a:lumMod val="90000"/>
                    <a:lumOff val="1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grpSp>
            <p:nvGrpSpPr>
              <p:cNvPr id="1008" name="Google Shape;926;p48">
                <a:extLst>
                  <a:ext uri="{FF2B5EF4-FFF2-40B4-BE49-F238E27FC236}">
                    <a16:creationId xmlns:a16="http://schemas.microsoft.com/office/drawing/2014/main" id="{A5399879-98B5-F957-3117-7E1EF802FAC7}"/>
                  </a:ext>
                </a:extLst>
              </p:cNvPr>
              <p:cNvGrpSpPr/>
              <p:nvPr/>
            </p:nvGrpSpPr>
            <p:grpSpPr>
              <a:xfrm>
                <a:off x="1859846" y="2234832"/>
                <a:ext cx="1818648" cy="2361806"/>
                <a:chOff x="1859846" y="2234832"/>
                <a:chExt cx="1818648" cy="2361806"/>
              </a:xfrm>
            </p:grpSpPr>
            <p:sp>
              <p:nvSpPr>
                <p:cNvPr id="1009" name="Google Shape;927;p48">
                  <a:extLst>
                    <a:ext uri="{FF2B5EF4-FFF2-40B4-BE49-F238E27FC236}">
                      <a16:creationId xmlns:a16="http://schemas.microsoft.com/office/drawing/2014/main" id="{A0DA3D7F-9DDB-F315-9AE2-FF6952983710}"/>
                    </a:ext>
                  </a:extLst>
                </p:cNvPr>
                <p:cNvSpPr/>
                <p:nvPr/>
              </p:nvSpPr>
              <p:spPr>
                <a:xfrm>
                  <a:off x="1859846" y="3062226"/>
                  <a:ext cx="1372091" cy="13852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025" h="86292" extrusionOk="0">
                      <a:moveTo>
                        <a:pt x="83598" y="11249"/>
                      </a:moveTo>
                      <a:lnTo>
                        <a:pt x="59728" y="0"/>
                      </a:lnTo>
                      <a:lnTo>
                        <a:pt x="634" y="56824"/>
                      </a:lnTo>
                      <a:lnTo>
                        <a:pt x="1" y="66752"/>
                      </a:lnTo>
                      <a:lnTo>
                        <a:pt x="17217" y="86292"/>
                      </a:lnTo>
                      <a:lnTo>
                        <a:pt x="85024" y="18484"/>
                      </a:lnTo>
                      <a:close/>
                    </a:path>
                  </a:pathLst>
                </a:custGeom>
                <a:solidFill>
                  <a:schemeClr val="tx2">
                    <a:lumMod val="90000"/>
                    <a:lumOff val="10000"/>
                  </a:schemeClr>
                </a:solidFill>
                <a:ln w="9525" cap="flat" cmpd="sng">
                  <a:solidFill>
                    <a:schemeClr val="tx2">
                      <a:lumMod val="90000"/>
                      <a:lumOff val="1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 dirty="0"/>
                </a:p>
              </p:txBody>
            </p:sp>
            <p:sp>
              <p:nvSpPr>
                <p:cNvPr id="1010" name="Google Shape;928;p48">
                  <a:extLst>
                    <a:ext uri="{FF2B5EF4-FFF2-40B4-BE49-F238E27FC236}">
                      <a16:creationId xmlns:a16="http://schemas.microsoft.com/office/drawing/2014/main" id="{2181DD93-72AD-0121-2CBC-24D17882FCDB}"/>
                    </a:ext>
                  </a:extLst>
                </p:cNvPr>
                <p:cNvSpPr/>
                <p:nvPr/>
              </p:nvSpPr>
              <p:spPr>
                <a:xfrm>
                  <a:off x="2329196" y="3326369"/>
                  <a:ext cx="1073862" cy="12702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676" h="66806" extrusionOk="0">
                      <a:moveTo>
                        <a:pt x="0" y="59412"/>
                      </a:moveTo>
                      <a:lnTo>
                        <a:pt x="7393" y="66805"/>
                      </a:lnTo>
                      <a:lnTo>
                        <a:pt x="26827" y="47688"/>
                      </a:lnTo>
                      <a:lnTo>
                        <a:pt x="38023" y="40981"/>
                      </a:lnTo>
                      <a:lnTo>
                        <a:pt x="47318" y="12886"/>
                      </a:lnTo>
                      <a:lnTo>
                        <a:pt x="59675" y="1268"/>
                      </a:lnTo>
                      <a:lnTo>
                        <a:pt x="59411" y="1"/>
                      </a:lnTo>
                      <a:close/>
                    </a:path>
                  </a:pathLst>
                </a:custGeom>
                <a:solidFill>
                  <a:schemeClr val="tx2">
                    <a:lumMod val="90000"/>
                    <a:lumOff val="10000"/>
                  </a:schemeClr>
                </a:solidFill>
                <a:ln w="9525" cap="flat" cmpd="sng">
                  <a:solidFill>
                    <a:schemeClr val="tx2">
                      <a:lumMod val="90000"/>
                      <a:lumOff val="1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 dirty="0"/>
                </a:p>
              </p:txBody>
            </p:sp>
            <p:sp>
              <p:nvSpPr>
                <p:cNvPr id="1011" name="Google Shape;929;p48">
                  <a:extLst>
                    <a:ext uri="{FF2B5EF4-FFF2-40B4-BE49-F238E27FC236}">
                      <a16:creationId xmlns:a16="http://schemas.microsoft.com/office/drawing/2014/main" id="{240756A6-4BD0-F43F-4A2C-FA93EC312B44}"/>
                    </a:ext>
                  </a:extLst>
                </p:cNvPr>
                <p:cNvSpPr/>
                <p:nvPr/>
              </p:nvSpPr>
              <p:spPr>
                <a:xfrm>
                  <a:off x="2746150" y="2234832"/>
                  <a:ext cx="932344" cy="10164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775" h="63321" extrusionOk="0">
                      <a:moveTo>
                        <a:pt x="57775" y="24769"/>
                      </a:moveTo>
                      <a:lnTo>
                        <a:pt x="49008" y="1"/>
                      </a:lnTo>
                      <a:lnTo>
                        <a:pt x="26511" y="1"/>
                      </a:lnTo>
                      <a:lnTo>
                        <a:pt x="1" y="51860"/>
                      </a:lnTo>
                      <a:lnTo>
                        <a:pt x="21442" y="63320"/>
                      </a:lnTo>
                      <a:lnTo>
                        <a:pt x="55926" y="28835"/>
                      </a:lnTo>
                      <a:close/>
                    </a:path>
                  </a:pathLst>
                </a:custGeom>
                <a:solidFill>
                  <a:schemeClr val="tx2">
                    <a:lumMod val="90000"/>
                    <a:lumOff val="10000"/>
                  </a:schemeClr>
                </a:solidFill>
                <a:ln w="9525" cap="flat" cmpd="sng">
                  <a:solidFill>
                    <a:schemeClr val="tx2">
                      <a:lumMod val="90000"/>
                      <a:lumOff val="1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 dirty="0"/>
                </a:p>
              </p:txBody>
            </p:sp>
            <p:sp>
              <p:nvSpPr>
                <p:cNvPr id="1012" name="Google Shape;930;p48">
                  <a:extLst>
                    <a:ext uri="{FF2B5EF4-FFF2-40B4-BE49-F238E27FC236}">
                      <a16:creationId xmlns:a16="http://schemas.microsoft.com/office/drawing/2014/main" id="{86D4AD49-0AA7-3882-A40F-81EA39D2A5B9}"/>
                    </a:ext>
                  </a:extLst>
                </p:cNvPr>
                <p:cNvSpPr/>
                <p:nvPr/>
              </p:nvSpPr>
              <p:spPr>
                <a:xfrm>
                  <a:off x="3092154" y="2697706"/>
                  <a:ext cx="556518" cy="5883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486" h="36651" extrusionOk="0">
                      <a:moveTo>
                        <a:pt x="34485" y="0"/>
                      </a:moveTo>
                      <a:lnTo>
                        <a:pt x="1" y="34485"/>
                      </a:lnTo>
                      <a:lnTo>
                        <a:pt x="3539" y="36386"/>
                      </a:lnTo>
                      <a:lnTo>
                        <a:pt x="4172" y="36650"/>
                      </a:lnTo>
                      <a:lnTo>
                        <a:pt x="29257" y="11565"/>
                      </a:lnTo>
                      <a:close/>
                    </a:path>
                  </a:pathLst>
                </a:custGeom>
                <a:solidFill>
                  <a:schemeClr val="tx2">
                    <a:lumMod val="90000"/>
                    <a:lumOff val="10000"/>
                  </a:schemeClr>
                </a:solidFill>
                <a:ln w="9525" cap="flat" cmpd="sng">
                  <a:solidFill>
                    <a:schemeClr val="tx2">
                      <a:lumMod val="90000"/>
                      <a:lumOff val="1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013" name="Google Shape;931;p48">
                  <a:extLst>
                    <a:ext uri="{FF2B5EF4-FFF2-40B4-BE49-F238E27FC236}">
                      <a16:creationId xmlns:a16="http://schemas.microsoft.com/office/drawing/2014/main" id="{CED5B130-6C5F-CFF2-B8B2-B1BAFBD45469}"/>
                    </a:ext>
                  </a:extLst>
                </p:cNvPr>
                <p:cNvSpPr/>
                <p:nvPr/>
              </p:nvSpPr>
              <p:spPr>
                <a:xfrm>
                  <a:off x="3159480" y="2883353"/>
                  <a:ext cx="404825" cy="488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086" h="30050" extrusionOk="0">
                      <a:moveTo>
                        <a:pt x="25085" y="0"/>
                      </a:moveTo>
                      <a:lnTo>
                        <a:pt x="0" y="25085"/>
                      </a:lnTo>
                      <a:lnTo>
                        <a:pt x="11566" y="30049"/>
                      </a:lnTo>
                      <a:close/>
                    </a:path>
                  </a:pathLst>
                </a:custGeom>
                <a:solidFill>
                  <a:schemeClr val="tx2">
                    <a:lumMod val="90000"/>
                    <a:lumOff val="10000"/>
                  </a:schemeClr>
                </a:solidFill>
                <a:ln w="9525" cap="flat" cmpd="sng">
                  <a:solidFill>
                    <a:schemeClr val="tx2">
                      <a:lumMod val="90000"/>
                      <a:lumOff val="1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</p:grpSp>
        </p:grpSp>
        <p:sp>
          <p:nvSpPr>
            <p:cNvPr id="999" name="Google Shape;932;p48">
              <a:extLst>
                <a:ext uri="{FF2B5EF4-FFF2-40B4-BE49-F238E27FC236}">
                  <a16:creationId xmlns:a16="http://schemas.microsoft.com/office/drawing/2014/main" id="{FEFC32BB-B350-B9F3-F246-73B70CE302C2}"/>
                </a:ext>
              </a:extLst>
            </p:cNvPr>
            <p:cNvSpPr/>
            <p:nvPr/>
          </p:nvSpPr>
          <p:spPr>
            <a:xfrm>
              <a:off x="6451069" y="4073657"/>
              <a:ext cx="1916256" cy="1839039"/>
            </a:xfrm>
            <a:custGeom>
              <a:avLst/>
              <a:gdLst/>
              <a:ahLst/>
              <a:cxnLst/>
              <a:rect l="l" t="t" r="r" b="b"/>
              <a:pathLst>
                <a:path w="81328" h="85923" extrusionOk="0">
                  <a:moveTo>
                    <a:pt x="0" y="81381"/>
                  </a:moveTo>
                  <a:lnTo>
                    <a:pt x="19276" y="85923"/>
                  </a:lnTo>
                  <a:lnTo>
                    <a:pt x="44360" y="74991"/>
                  </a:lnTo>
                  <a:lnTo>
                    <a:pt x="46790" y="54289"/>
                  </a:lnTo>
                  <a:lnTo>
                    <a:pt x="68706" y="37443"/>
                  </a:lnTo>
                  <a:lnTo>
                    <a:pt x="81327" y="1"/>
                  </a:lnTo>
                  <a:close/>
                </a:path>
              </a:pathLst>
            </a:custGeom>
            <a:solidFill>
              <a:schemeClr val="tx2">
                <a:lumMod val="50000"/>
                <a:lumOff val="50000"/>
              </a:schemeClr>
            </a:solidFill>
            <a:ln w="9525" cap="flat" cmpd="sng">
              <a:solidFill>
                <a:schemeClr val="tx2">
                  <a:lumMod val="50000"/>
                  <a:lumOff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1000" name="Google Shape;933;p48">
              <a:extLst>
                <a:ext uri="{FF2B5EF4-FFF2-40B4-BE49-F238E27FC236}">
                  <a16:creationId xmlns:a16="http://schemas.microsoft.com/office/drawing/2014/main" id="{F58F695E-E570-F720-6C27-2A2CD8501313}"/>
                </a:ext>
              </a:extLst>
            </p:cNvPr>
            <p:cNvSpPr/>
            <p:nvPr/>
          </p:nvSpPr>
          <p:spPr>
            <a:xfrm>
              <a:off x="6095187" y="3424857"/>
              <a:ext cx="2471212" cy="2103541"/>
            </a:xfrm>
            <a:custGeom>
              <a:avLst/>
              <a:gdLst/>
              <a:ahLst/>
              <a:cxnLst/>
              <a:rect l="l" t="t" r="r" b="b"/>
              <a:pathLst>
                <a:path w="104881" h="98281" extrusionOk="0">
                  <a:moveTo>
                    <a:pt x="38552" y="1"/>
                  </a:moveTo>
                  <a:lnTo>
                    <a:pt x="8873" y="39027"/>
                  </a:lnTo>
                  <a:lnTo>
                    <a:pt x="1" y="78107"/>
                  </a:lnTo>
                  <a:lnTo>
                    <a:pt x="6602" y="98280"/>
                  </a:lnTo>
                  <a:lnTo>
                    <a:pt x="104881" y="1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</a:schemeClr>
            </a:solidFill>
            <a:ln w="9525" cap="flat" cmpd="sng">
              <a:solidFill>
                <a:schemeClr val="tx2">
                  <a:lumMod val="50000"/>
                  <a:lumOff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01" name="Google Shape;934;p48">
              <a:extLst>
                <a:ext uri="{FF2B5EF4-FFF2-40B4-BE49-F238E27FC236}">
                  <a16:creationId xmlns:a16="http://schemas.microsoft.com/office/drawing/2014/main" id="{DDBB8B89-7FDB-8A7D-DD1A-96D854B7D546}"/>
                </a:ext>
              </a:extLst>
            </p:cNvPr>
            <p:cNvSpPr/>
            <p:nvPr/>
          </p:nvSpPr>
          <p:spPr>
            <a:xfrm>
              <a:off x="6250721" y="3424857"/>
              <a:ext cx="2357996" cy="2390624"/>
            </a:xfrm>
            <a:custGeom>
              <a:avLst/>
              <a:gdLst/>
              <a:ahLst/>
              <a:cxnLst/>
              <a:rect l="l" t="t" r="r" b="b"/>
              <a:pathLst>
                <a:path w="100076" h="111694" extrusionOk="0">
                  <a:moveTo>
                    <a:pt x="100075" y="1"/>
                  </a:moveTo>
                  <a:lnTo>
                    <a:pt x="98280" y="1"/>
                  </a:lnTo>
                  <a:lnTo>
                    <a:pt x="1" y="98280"/>
                  </a:lnTo>
                  <a:lnTo>
                    <a:pt x="4014" y="110638"/>
                  </a:lnTo>
                  <a:lnTo>
                    <a:pt x="8503" y="111694"/>
                  </a:lnTo>
                  <a:lnTo>
                    <a:pt x="89830" y="30314"/>
                  </a:lnTo>
                  <a:close/>
                </a:path>
              </a:pathLst>
            </a:custGeom>
            <a:solidFill>
              <a:schemeClr val="tx2">
                <a:lumMod val="50000"/>
                <a:lumOff val="50000"/>
              </a:schemeClr>
            </a:solidFill>
            <a:ln w="9525" cap="flat" cmpd="sng">
              <a:solidFill>
                <a:schemeClr val="tx2">
                  <a:lumMod val="50000"/>
                  <a:lumOff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1002" name="Google Shape;935;p48">
              <a:extLst>
                <a:ext uri="{FF2B5EF4-FFF2-40B4-BE49-F238E27FC236}">
                  <a16:creationId xmlns:a16="http://schemas.microsoft.com/office/drawing/2014/main" id="{3ED61A6C-C85C-B085-6076-AA842A61B2DD}"/>
                </a:ext>
              </a:extLst>
            </p:cNvPr>
            <p:cNvSpPr/>
            <p:nvPr/>
          </p:nvSpPr>
          <p:spPr>
            <a:xfrm>
              <a:off x="5680825" y="4105312"/>
              <a:ext cx="1226924" cy="1120165"/>
            </a:xfrm>
            <a:custGeom>
              <a:avLst/>
              <a:gdLst/>
              <a:ahLst/>
              <a:cxnLst/>
              <a:rect l="l" t="t" r="r" b="b"/>
              <a:pathLst>
                <a:path w="52072" h="52336" extrusionOk="0">
                  <a:moveTo>
                    <a:pt x="1" y="21917"/>
                  </a:moveTo>
                  <a:lnTo>
                    <a:pt x="12834" y="48744"/>
                  </a:lnTo>
                  <a:lnTo>
                    <a:pt x="24769" y="52335"/>
                  </a:lnTo>
                  <a:lnTo>
                    <a:pt x="52071" y="27303"/>
                  </a:lnTo>
                  <a:lnTo>
                    <a:pt x="33324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1003" name="Google Shape;936;p48">
              <a:extLst>
                <a:ext uri="{FF2B5EF4-FFF2-40B4-BE49-F238E27FC236}">
                  <a16:creationId xmlns:a16="http://schemas.microsoft.com/office/drawing/2014/main" id="{CCF16175-8E0B-CD21-E260-0A8DF81FBBF6}"/>
                </a:ext>
              </a:extLst>
            </p:cNvPr>
            <p:cNvSpPr/>
            <p:nvPr/>
          </p:nvSpPr>
          <p:spPr>
            <a:xfrm>
              <a:off x="5458116" y="3424857"/>
              <a:ext cx="1029049" cy="851147"/>
            </a:xfrm>
            <a:custGeom>
              <a:avLst/>
              <a:gdLst/>
              <a:ahLst/>
              <a:cxnLst/>
              <a:rect l="l" t="t" r="r" b="b"/>
              <a:pathLst>
                <a:path w="43674" h="39767" extrusionOk="0">
                  <a:moveTo>
                    <a:pt x="16846" y="1"/>
                  </a:moveTo>
                  <a:lnTo>
                    <a:pt x="0" y="13256"/>
                  </a:lnTo>
                  <a:lnTo>
                    <a:pt x="3908" y="39767"/>
                  </a:lnTo>
                  <a:lnTo>
                    <a:pt x="43674" y="1"/>
                  </a:lnTo>
                  <a:close/>
                </a:path>
              </a:pathLst>
            </a:custGeom>
            <a:solidFill>
              <a:schemeClr val="tx2">
                <a:lumMod val="50000"/>
                <a:lumOff val="50000"/>
              </a:schemeClr>
            </a:solidFill>
            <a:ln w="9525" cap="flat" cmpd="sng">
              <a:solidFill>
                <a:schemeClr val="tx2">
                  <a:lumMod val="50000"/>
                  <a:lumOff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04" name="Google Shape;937;p48">
              <a:extLst>
                <a:ext uri="{FF2B5EF4-FFF2-40B4-BE49-F238E27FC236}">
                  <a16:creationId xmlns:a16="http://schemas.microsoft.com/office/drawing/2014/main" id="{7C167C5E-5B7A-7225-12B8-ED91AD36DBAA}"/>
                </a:ext>
              </a:extLst>
            </p:cNvPr>
            <p:cNvSpPr/>
            <p:nvPr/>
          </p:nvSpPr>
          <p:spPr>
            <a:xfrm>
              <a:off x="5581299" y="3424857"/>
              <a:ext cx="1422253" cy="1245631"/>
            </a:xfrm>
            <a:custGeom>
              <a:avLst/>
              <a:gdLst/>
              <a:ahLst/>
              <a:cxnLst/>
              <a:rect l="l" t="t" r="r" b="b"/>
              <a:pathLst>
                <a:path w="60362" h="58198" extrusionOk="0">
                  <a:moveTo>
                    <a:pt x="0" y="48850"/>
                  </a:moveTo>
                  <a:lnTo>
                    <a:pt x="1373" y="58197"/>
                  </a:lnTo>
                  <a:lnTo>
                    <a:pt x="21705" y="42883"/>
                  </a:lnTo>
                  <a:lnTo>
                    <a:pt x="51278" y="31528"/>
                  </a:lnTo>
                  <a:lnTo>
                    <a:pt x="60362" y="1"/>
                  </a:lnTo>
                  <a:lnTo>
                    <a:pt x="48796" y="1"/>
                  </a:lnTo>
                  <a:close/>
                </a:path>
              </a:pathLst>
            </a:custGeom>
            <a:solidFill>
              <a:schemeClr val="tx2">
                <a:lumMod val="50000"/>
                <a:lumOff val="50000"/>
              </a:schemeClr>
            </a:solidFill>
            <a:ln w="9525" cap="flat" cmpd="sng">
              <a:solidFill>
                <a:schemeClr val="tx2">
                  <a:lumMod val="50000"/>
                  <a:lumOff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1005" name="Google Shape;938;p48">
              <a:extLst>
                <a:ext uri="{FF2B5EF4-FFF2-40B4-BE49-F238E27FC236}">
                  <a16:creationId xmlns:a16="http://schemas.microsoft.com/office/drawing/2014/main" id="{EA717371-EECF-F6D4-B5A6-1A64DA5E4A56}"/>
                </a:ext>
              </a:extLst>
            </p:cNvPr>
            <p:cNvSpPr/>
            <p:nvPr/>
          </p:nvSpPr>
          <p:spPr>
            <a:xfrm>
              <a:off x="5550174" y="3424857"/>
              <a:ext cx="1180883" cy="1045575"/>
            </a:xfrm>
            <a:custGeom>
              <a:avLst/>
              <a:gdLst/>
              <a:ahLst/>
              <a:cxnLst/>
              <a:rect l="l" t="t" r="r" b="b"/>
              <a:pathLst>
                <a:path w="50118" h="48851" extrusionOk="0">
                  <a:moveTo>
                    <a:pt x="39767" y="1"/>
                  </a:moveTo>
                  <a:lnTo>
                    <a:pt x="1" y="39767"/>
                  </a:lnTo>
                  <a:lnTo>
                    <a:pt x="1321" y="48850"/>
                  </a:lnTo>
                  <a:lnTo>
                    <a:pt x="50117" y="1"/>
                  </a:lnTo>
                  <a:close/>
                </a:path>
              </a:pathLst>
            </a:custGeom>
            <a:solidFill>
              <a:schemeClr val="tx2">
                <a:lumMod val="50000"/>
                <a:lumOff val="50000"/>
              </a:schemeClr>
            </a:solidFill>
            <a:ln w="9525" cap="flat" cmpd="sng">
              <a:solidFill>
                <a:schemeClr val="tx2">
                  <a:lumMod val="50000"/>
                  <a:lumOff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1006" name="Google Shape;953;p48">
              <a:extLst>
                <a:ext uri="{FF2B5EF4-FFF2-40B4-BE49-F238E27FC236}">
                  <a16:creationId xmlns:a16="http://schemas.microsoft.com/office/drawing/2014/main" id="{7E203B68-CAFE-5F25-D67D-B437BDFDD658}"/>
                </a:ext>
              </a:extLst>
            </p:cNvPr>
            <p:cNvSpPr/>
            <p:nvPr/>
          </p:nvSpPr>
          <p:spPr>
            <a:xfrm>
              <a:off x="5925965" y="3298279"/>
              <a:ext cx="235197" cy="85913"/>
            </a:xfrm>
            <a:custGeom>
              <a:avLst/>
              <a:gdLst/>
              <a:ahLst/>
              <a:cxnLst/>
              <a:rect l="l" t="t" r="r" b="b"/>
              <a:pathLst>
                <a:path w="9982" h="4014" extrusionOk="0">
                  <a:moveTo>
                    <a:pt x="2271" y="0"/>
                  </a:moveTo>
                  <a:lnTo>
                    <a:pt x="2377" y="2377"/>
                  </a:lnTo>
                  <a:lnTo>
                    <a:pt x="9982" y="3591"/>
                  </a:lnTo>
                  <a:lnTo>
                    <a:pt x="4014" y="4014"/>
                  </a:lnTo>
                  <a:lnTo>
                    <a:pt x="0" y="3750"/>
                  </a:lnTo>
                  <a:lnTo>
                    <a:pt x="1162" y="200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913" name="Google Shape;913;p48"/>
          <p:cNvSpPr/>
          <p:nvPr/>
        </p:nvSpPr>
        <p:spPr>
          <a:xfrm>
            <a:off x="1474679" y="1672517"/>
            <a:ext cx="4466400" cy="4466000"/>
          </a:xfrm>
          <a:prstGeom prst="arc">
            <a:avLst>
              <a:gd name="adj1" fmla="val 16200000"/>
              <a:gd name="adj2" fmla="val 5420556"/>
            </a:avLst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grpSp>
        <p:nvGrpSpPr>
          <p:cNvPr id="914" name="Google Shape;914;p48"/>
          <p:cNvGrpSpPr/>
          <p:nvPr/>
        </p:nvGrpSpPr>
        <p:grpSpPr>
          <a:xfrm>
            <a:off x="5267500" y="2287633"/>
            <a:ext cx="1336400" cy="256800"/>
            <a:chOff x="4154600" y="1715575"/>
            <a:chExt cx="1002300" cy="192600"/>
          </a:xfrm>
          <a:solidFill>
            <a:schemeClr val="accent1"/>
          </a:solidFill>
        </p:grpSpPr>
        <p:sp>
          <p:nvSpPr>
            <p:cNvPr id="915" name="Google Shape;915;p48"/>
            <p:cNvSpPr/>
            <p:nvPr/>
          </p:nvSpPr>
          <p:spPr>
            <a:xfrm>
              <a:off x="4154600" y="1715575"/>
              <a:ext cx="192600" cy="192600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cxnSp>
          <p:nvCxnSpPr>
            <p:cNvPr id="916" name="Google Shape;916;p48"/>
            <p:cNvCxnSpPr>
              <a:stCxn id="915" idx="6"/>
            </p:cNvCxnSpPr>
            <p:nvPr/>
          </p:nvCxnSpPr>
          <p:spPr>
            <a:xfrm>
              <a:off x="4347200" y="1811875"/>
              <a:ext cx="809700" cy="0"/>
            </a:xfrm>
            <a:prstGeom prst="straightConnector1">
              <a:avLst/>
            </a:prstGeom>
            <a:grp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920" name="Google Shape;920;p48"/>
          <p:cNvGrpSpPr/>
          <p:nvPr/>
        </p:nvGrpSpPr>
        <p:grpSpPr>
          <a:xfrm>
            <a:off x="5715340" y="3181882"/>
            <a:ext cx="888563" cy="256800"/>
            <a:chOff x="4552826" y="2803975"/>
            <a:chExt cx="666422" cy="192600"/>
          </a:xfrm>
          <a:solidFill>
            <a:schemeClr val="tx2">
              <a:lumMod val="75000"/>
              <a:lumOff val="25000"/>
            </a:schemeClr>
          </a:solidFill>
        </p:grpSpPr>
        <p:sp>
          <p:nvSpPr>
            <p:cNvPr id="921" name="Google Shape;921;p48"/>
            <p:cNvSpPr/>
            <p:nvPr/>
          </p:nvSpPr>
          <p:spPr>
            <a:xfrm>
              <a:off x="4552826" y="2803975"/>
              <a:ext cx="192600" cy="192600"/>
            </a:xfrm>
            <a:prstGeom prst="ellipse">
              <a:avLst/>
            </a:prstGeom>
            <a:grpFill/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cxnSp>
          <p:nvCxnSpPr>
            <p:cNvPr id="922" name="Google Shape;922;p48"/>
            <p:cNvCxnSpPr>
              <a:cxnSpLocks/>
              <a:stCxn id="921" idx="6"/>
            </p:cNvCxnSpPr>
            <p:nvPr/>
          </p:nvCxnSpPr>
          <p:spPr>
            <a:xfrm>
              <a:off x="4745426" y="2900275"/>
              <a:ext cx="473822" cy="0"/>
            </a:xfrm>
            <a:prstGeom prst="straightConnector1">
              <a:avLst/>
            </a:prstGeom>
            <a:grpFill/>
            <a:ln w="9525" cap="flat" cmpd="sng">
              <a:solidFill>
                <a:schemeClr val="tx2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59" name="Google Shape;959;p48"/>
          <p:cNvSpPr/>
          <p:nvPr/>
        </p:nvSpPr>
        <p:spPr>
          <a:xfrm>
            <a:off x="2914991" y="1682199"/>
            <a:ext cx="97751" cy="306324"/>
          </a:xfrm>
          <a:custGeom>
            <a:avLst/>
            <a:gdLst/>
            <a:ahLst/>
            <a:cxnLst/>
            <a:rect l="l" t="t" r="r" b="b"/>
            <a:pathLst>
              <a:path w="4543" h="14312" extrusionOk="0">
                <a:moveTo>
                  <a:pt x="4014" y="0"/>
                </a:moveTo>
                <a:lnTo>
                  <a:pt x="1" y="11196"/>
                </a:lnTo>
                <a:lnTo>
                  <a:pt x="4542" y="14312"/>
                </a:lnTo>
                <a:lnTo>
                  <a:pt x="4542" y="14312"/>
                </a:lnTo>
                <a:lnTo>
                  <a:pt x="899" y="11090"/>
                </a:lnTo>
                <a:lnTo>
                  <a:pt x="401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961" name="Google Shape;961;p48"/>
          <p:cNvSpPr txBox="1">
            <a:spLocks noGrp="1"/>
          </p:cNvSpPr>
          <p:nvPr>
            <p:ph type="title"/>
          </p:nvPr>
        </p:nvSpPr>
        <p:spPr>
          <a:xfrm>
            <a:off x="950966" y="716800"/>
            <a:ext cx="10661913" cy="571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dirty="0"/>
              <a:t>— </a:t>
            </a:r>
            <a:r>
              <a:rPr lang="en" sz="2400" dirty="0"/>
              <a:t>Underground storage generates a number of values, of which </a:t>
            </a:r>
            <a:r>
              <a:rPr lang="en" sz="2400" dirty="0">
                <a:solidFill>
                  <a:schemeClr val="accent1"/>
                </a:solidFill>
              </a:rPr>
              <a:t>only the arbitrage value is recognized by the market</a:t>
            </a:r>
            <a:r>
              <a:rPr lang="fr-FR" sz="1600" b="1" spc="300" dirty="0">
                <a:solidFill>
                  <a:schemeClr val="accent1"/>
                </a:solidFill>
                <a:latin typeface="Microsoft YaHei (En-têtes)"/>
              </a:rPr>
              <a:t> </a:t>
            </a:r>
            <a:r>
              <a:rPr lang="en" dirty="0"/>
              <a:t>—</a:t>
            </a:r>
            <a:endParaRPr dirty="0"/>
          </a:p>
        </p:txBody>
      </p:sp>
      <p:sp>
        <p:nvSpPr>
          <p:cNvPr id="962" name="Google Shape;962;p48"/>
          <p:cNvSpPr/>
          <p:nvPr/>
        </p:nvSpPr>
        <p:spPr>
          <a:xfrm>
            <a:off x="1" y="2992611"/>
            <a:ext cx="12377964" cy="3849860"/>
          </a:xfrm>
          <a:custGeom>
            <a:avLst/>
            <a:gdLst/>
            <a:ahLst/>
            <a:cxnLst/>
            <a:rect l="l" t="t" r="r" b="b"/>
            <a:pathLst>
              <a:path w="208483" h="100173" extrusionOk="0">
                <a:moveTo>
                  <a:pt x="0" y="1"/>
                </a:moveTo>
                <a:lnTo>
                  <a:pt x="208482" y="1"/>
                </a:lnTo>
                <a:lnTo>
                  <a:pt x="208482" y="100172"/>
                </a:lnTo>
                <a:lnTo>
                  <a:pt x="0" y="100172"/>
                </a:lnTo>
                <a:close/>
              </a:path>
            </a:pathLst>
          </a:custGeom>
          <a:gradFill>
            <a:gsLst>
              <a:gs pos="0">
                <a:srgbClr val="D0F3FF">
                  <a:alpha val="32549"/>
                </a:srgbClr>
              </a:gs>
              <a:gs pos="50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sp>
        <p:nvSpPr>
          <p:cNvPr id="964" name="Google Shape;964;p48"/>
          <p:cNvSpPr txBox="1"/>
          <p:nvPr/>
        </p:nvSpPr>
        <p:spPr>
          <a:xfrm>
            <a:off x="6860700" y="2107727"/>
            <a:ext cx="39500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Microsoft YaHei (En-têtes)"/>
                <a:cs typeface="Segoe UI" panose="020B0502040204020203" pitchFamily="34" charset="0"/>
              </a:rPr>
              <a:t>ARBITRAGE </a:t>
            </a:r>
            <a:r>
              <a:rPr kumimoji="0" lang="en-CH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Microsoft YaHei (En-têtes)"/>
                <a:cs typeface="Segoe UI" panose="020B0502040204020203" pitchFamily="34" charset="0"/>
              </a:rPr>
              <a:t>VALUE</a:t>
            </a:r>
          </a:p>
        </p:txBody>
      </p:sp>
      <p:sp>
        <p:nvSpPr>
          <p:cNvPr id="966" name="Google Shape;966;p48"/>
          <p:cNvSpPr txBox="1"/>
          <p:nvPr/>
        </p:nvSpPr>
        <p:spPr>
          <a:xfrm>
            <a:off x="6887120" y="2987039"/>
            <a:ext cx="39500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Microsoft YaHei (En-têtes)"/>
                <a:cs typeface="Segoe UI" panose="020B0502040204020203" pitchFamily="34" charset="0"/>
              </a:defRPr>
            </a:lvl1pPr>
          </a:lstStyle>
          <a:p>
            <a:pPr algn="l"/>
            <a:r>
              <a:rPr lang="fr-FR" sz="12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SYSTEM</a:t>
            </a:r>
            <a:r>
              <a:rPr lang="en-CH" sz="12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VALUE</a:t>
            </a:r>
          </a:p>
        </p:txBody>
      </p:sp>
      <p:grpSp>
        <p:nvGrpSpPr>
          <p:cNvPr id="6" name="Google Shape;920;p48">
            <a:extLst>
              <a:ext uri="{FF2B5EF4-FFF2-40B4-BE49-F238E27FC236}">
                <a16:creationId xmlns:a16="http://schemas.microsoft.com/office/drawing/2014/main" id="{42B40EA8-7A9C-7FBF-15C8-96B465F0A110}"/>
              </a:ext>
            </a:extLst>
          </p:cNvPr>
          <p:cNvGrpSpPr/>
          <p:nvPr/>
        </p:nvGrpSpPr>
        <p:grpSpPr>
          <a:xfrm>
            <a:off x="5801915" y="3958370"/>
            <a:ext cx="805600" cy="256800"/>
            <a:chOff x="4552826" y="2803975"/>
            <a:chExt cx="604200" cy="192600"/>
          </a:xfrm>
          <a:solidFill>
            <a:schemeClr val="tx2">
              <a:lumMod val="75000"/>
              <a:lumOff val="25000"/>
            </a:schemeClr>
          </a:solidFill>
        </p:grpSpPr>
        <p:sp>
          <p:nvSpPr>
            <p:cNvPr id="7" name="Google Shape;921;p48">
              <a:extLst>
                <a:ext uri="{FF2B5EF4-FFF2-40B4-BE49-F238E27FC236}">
                  <a16:creationId xmlns:a16="http://schemas.microsoft.com/office/drawing/2014/main" id="{AB4FAE45-E7E6-59E6-81B4-313D24554A8F}"/>
                </a:ext>
              </a:extLst>
            </p:cNvPr>
            <p:cNvSpPr/>
            <p:nvPr/>
          </p:nvSpPr>
          <p:spPr>
            <a:xfrm>
              <a:off x="4552826" y="2803975"/>
              <a:ext cx="192600" cy="192600"/>
            </a:xfrm>
            <a:prstGeom prst="ellipse">
              <a:avLst/>
            </a:prstGeom>
            <a:grpFill/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cxnSp>
          <p:nvCxnSpPr>
            <p:cNvPr id="8" name="Google Shape;922;p48">
              <a:extLst>
                <a:ext uri="{FF2B5EF4-FFF2-40B4-BE49-F238E27FC236}">
                  <a16:creationId xmlns:a16="http://schemas.microsoft.com/office/drawing/2014/main" id="{E3B3DA50-9CE8-C003-4722-0ECBF5041812}"/>
                </a:ext>
              </a:extLst>
            </p:cNvPr>
            <p:cNvCxnSpPr>
              <a:stCxn id="7" idx="6"/>
            </p:cNvCxnSpPr>
            <p:nvPr/>
          </p:nvCxnSpPr>
          <p:spPr>
            <a:xfrm>
              <a:off x="4745426" y="2900275"/>
              <a:ext cx="411600" cy="0"/>
            </a:xfrm>
            <a:prstGeom prst="straightConnector1">
              <a:avLst/>
            </a:prstGeom>
            <a:grpFill/>
            <a:ln w="9525" cap="flat" cmpd="sng">
              <a:solidFill>
                <a:schemeClr val="tx2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9" name="Google Shape;920;p48">
            <a:extLst>
              <a:ext uri="{FF2B5EF4-FFF2-40B4-BE49-F238E27FC236}">
                <a16:creationId xmlns:a16="http://schemas.microsoft.com/office/drawing/2014/main" id="{CC74EEDD-D94D-B7B7-3F1D-D4DE2FA83423}"/>
              </a:ext>
            </a:extLst>
          </p:cNvPr>
          <p:cNvGrpSpPr/>
          <p:nvPr/>
        </p:nvGrpSpPr>
        <p:grpSpPr>
          <a:xfrm>
            <a:off x="5618880" y="4746087"/>
            <a:ext cx="1026236" cy="256800"/>
            <a:chOff x="4552826" y="2803975"/>
            <a:chExt cx="769677" cy="192600"/>
          </a:xfrm>
          <a:solidFill>
            <a:schemeClr val="tx2">
              <a:lumMod val="90000"/>
              <a:lumOff val="10000"/>
            </a:schemeClr>
          </a:solidFill>
        </p:grpSpPr>
        <p:sp>
          <p:nvSpPr>
            <p:cNvPr id="10" name="Google Shape;921;p48">
              <a:extLst>
                <a:ext uri="{FF2B5EF4-FFF2-40B4-BE49-F238E27FC236}">
                  <a16:creationId xmlns:a16="http://schemas.microsoft.com/office/drawing/2014/main" id="{3E35383A-A31F-9849-3053-842521ED7693}"/>
                </a:ext>
              </a:extLst>
            </p:cNvPr>
            <p:cNvSpPr/>
            <p:nvPr/>
          </p:nvSpPr>
          <p:spPr>
            <a:xfrm>
              <a:off x="4552826" y="2803975"/>
              <a:ext cx="192600" cy="192600"/>
            </a:xfrm>
            <a:prstGeom prst="ellipse">
              <a:avLst/>
            </a:prstGeom>
            <a:grpFill/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cxnSp>
          <p:nvCxnSpPr>
            <p:cNvPr id="11" name="Google Shape;922;p48">
              <a:extLst>
                <a:ext uri="{FF2B5EF4-FFF2-40B4-BE49-F238E27FC236}">
                  <a16:creationId xmlns:a16="http://schemas.microsoft.com/office/drawing/2014/main" id="{B5031E6F-9B9F-F60B-2C2E-541F4FAC3381}"/>
                </a:ext>
              </a:extLst>
            </p:cNvPr>
            <p:cNvCxnSpPr>
              <a:cxnSpLocks/>
              <a:stCxn id="10" idx="6"/>
            </p:cNvCxnSpPr>
            <p:nvPr/>
          </p:nvCxnSpPr>
          <p:spPr>
            <a:xfrm>
              <a:off x="4745426" y="2900275"/>
              <a:ext cx="577077" cy="0"/>
            </a:xfrm>
            <a:prstGeom prst="straightConnector1">
              <a:avLst/>
            </a:prstGeom>
            <a:grpFill/>
            <a:ln w="9525" cap="flat" cmpd="sng">
              <a:solidFill>
                <a:schemeClr val="tx2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2" name="Google Shape;920;p48">
            <a:extLst>
              <a:ext uri="{FF2B5EF4-FFF2-40B4-BE49-F238E27FC236}">
                <a16:creationId xmlns:a16="http://schemas.microsoft.com/office/drawing/2014/main" id="{7CDD46B1-2B5F-75AC-56DF-EB744B0214F5}"/>
              </a:ext>
            </a:extLst>
          </p:cNvPr>
          <p:cNvGrpSpPr/>
          <p:nvPr/>
        </p:nvGrpSpPr>
        <p:grpSpPr>
          <a:xfrm>
            <a:off x="5096037" y="5488459"/>
            <a:ext cx="1507863" cy="256800"/>
            <a:chOff x="4552826" y="2803975"/>
            <a:chExt cx="1130897" cy="192600"/>
          </a:xfrm>
          <a:solidFill>
            <a:schemeClr val="tx2">
              <a:lumMod val="90000"/>
              <a:lumOff val="10000"/>
            </a:schemeClr>
          </a:solidFill>
        </p:grpSpPr>
        <p:sp>
          <p:nvSpPr>
            <p:cNvPr id="13" name="Google Shape;921;p48">
              <a:extLst>
                <a:ext uri="{FF2B5EF4-FFF2-40B4-BE49-F238E27FC236}">
                  <a16:creationId xmlns:a16="http://schemas.microsoft.com/office/drawing/2014/main" id="{4B3A777F-57B1-7A9C-69D5-C7C73A2545DC}"/>
                </a:ext>
              </a:extLst>
            </p:cNvPr>
            <p:cNvSpPr/>
            <p:nvPr/>
          </p:nvSpPr>
          <p:spPr>
            <a:xfrm>
              <a:off x="4552826" y="2803975"/>
              <a:ext cx="192600" cy="192600"/>
            </a:xfrm>
            <a:prstGeom prst="ellipse">
              <a:avLst/>
            </a:prstGeom>
            <a:grpFill/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cxnSp>
          <p:nvCxnSpPr>
            <p:cNvPr id="14" name="Google Shape;922;p48">
              <a:extLst>
                <a:ext uri="{FF2B5EF4-FFF2-40B4-BE49-F238E27FC236}">
                  <a16:creationId xmlns:a16="http://schemas.microsoft.com/office/drawing/2014/main" id="{4B113A28-1477-5563-5FBA-FC8DC7971862}"/>
                </a:ext>
              </a:extLst>
            </p:cNvPr>
            <p:cNvCxnSpPr>
              <a:cxnSpLocks/>
              <a:stCxn id="13" idx="6"/>
            </p:cNvCxnSpPr>
            <p:nvPr/>
          </p:nvCxnSpPr>
          <p:spPr>
            <a:xfrm>
              <a:off x="4745426" y="2900275"/>
              <a:ext cx="938297" cy="6987"/>
            </a:xfrm>
            <a:prstGeom prst="straightConnector1">
              <a:avLst/>
            </a:prstGeom>
            <a:grpFill/>
            <a:ln w="9525" cap="flat" cmpd="sng">
              <a:solidFill>
                <a:schemeClr val="tx2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5" name="Google Shape;966;p48">
            <a:extLst>
              <a:ext uri="{FF2B5EF4-FFF2-40B4-BE49-F238E27FC236}">
                <a16:creationId xmlns:a16="http://schemas.microsoft.com/office/drawing/2014/main" id="{0A2C40ED-C4C1-1526-BB74-70A1890E9EB9}"/>
              </a:ext>
            </a:extLst>
          </p:cNvPr>
          <p:cNvSpPr txBox="1"/>
          <p:nvPr/>
        </p:nvSpPr>
        <p:spPr>
          <a:xfrm>
            <a:off x="6897722" y="3795105"/>
            <a:ext cx="39500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Microsoft YaHei (En-têtes)"/>
                <a:cs typeface="Segoe UI" panose="020B0502040204020203" pitchFamily="34" charset="0"/>
              </a:defRPr>
            </a:lvl1pPr>
          </a:lstStyle>
          <a:p>
            <a:pPr algn="l"/>
            <a:r>
              <a:rPr lang="fr-FR" sz="12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INSURANCE</a:t>
            </a:r>
            <a:r>
              <a:rPr lang="en-CH" sz="12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VALUE</a:t>
            </a:r>
          </a:p>
        </p:txBody>
      </p:sp>
      <p:sp>
        <p:nvSpPr>
          <p:cNvPr id="16" name="Google Shape;966;p48">
            <a:extLst>
              <a:ext uri="{FF2B5EF4-FFF2-40B4-BE49-F238E27FC236}">
                <a16:creationId xmlns:a16="http://schemas.microsoft.com/office/drawing/2014/main" id="{DA3FC7FE-18C2-C598-679A-0B30ECA31005}"/>
              </a:ext>
            </a:extLst>
          </p:cNvPr>
          <p:cNvSpPr txBox="1"/>
          <p:nvPr/>
        </p:nvSpPr>
        <p:spPr>
          <a:xfrm>
            <a:off x="6869568" y="4567836"/>
            <a:ext cx="39500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Microsoft YaHei (En-têtes)"/>
                <a:cs typeface="Segoe UI" panose="020B0502040204020203" pitchFamily="34" charset="0"/>
              </a:defRPr>
            </a:lvl1pPr>
          </a:lstStyle>
          <a:p>
            <a:pPr algn="l"/>
            <a:r>
              <a:rPr lang="fr-FR" sz="12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KICK-START</a:t>
            </a:r>
            <a:r>
              <a:rPr lang="en-CH" sz="12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VALUE</a:t>
            </a:r>
          </a:p>
        </p:txBody>
      </p:sp>
      <p:sp>
        <p:nvSpPr>
          <p:cNvPr id="17" name="Google Shape;966;p48">
            <a:extLst>
              <a:ext uri="{FF2B5EF4-FFF2-40B4-BE49-F238E27FC236}">
                <a16:creationId xmlns:a16="http://schemas.microsoft.com/office/drawing/2014/main" id="{BD614252-31B9-E3A7-A427-94DE3004D43A}"/>
              </a:ext>
            </a:extLst>
          </p:cNvPr>
          <p:cNvSpPr txBox="1"/>
          <p:nvPr/>
        </p:nvSpPr>
        <p:spPr>
          <a:xfrm>
            <a:off x="6860700" y="5278122"/>
            <a:ext cx="39500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Microsoft YaHei (En-têtes)"/>
                <a:cs typeface="Segoe UI" panose="020B0502040204020203" pitchFamily="34" charset="0"/>
              </a:defRPr>
            </a:lvl1pPr>
          </a:lstStyle>
          <a:p>
            <a:pPr algn="l"/>
            <a:r>
              <a:rPr lang="fr-FR" sz="12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ENVIRONMENTAL</a:t>
            </a:r>
            <a:r>
              <a:rPr lang="en-CH" sz="12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VALUE</a:t>
            </a:r>
          </a:p>
        </p:txBody>
      </p:sp>
      <p:sp>
        <p:nvSpPr>
          <p:cNvPr id="18" name="Google Shape;165;p9">
            <a:extLst>
              <a:ext uri="{FF2B5EF4-FFF2-40B4-BE49-F238E27FC236}">
                <a16:creationId xmlns:a16="http://schemas.microsoft.com/office/drawing/2014/main" id="{5FF13632-D848-83E2-C003-BC6B80EBD8A9}"/>
              </a:ext>
            </a:extLst>
          </p:cNvPr>
          <p:cNvSpPr/>
          <p:nvPr/>
        </p:nvSpPr>
        <p:spPr>
          <a:xfrm flipH="1">
            <a:off x="3398114" y="4464944"/>
            <a:ext cx="161462" cy="104312"/>
          </a:xfrm>
          <a:custGeom>
            <a:avLst/>
            <a:gdLst/>
            <a:ahLst/>
            <a:cxnLst/>
            <a:rect l="l" t="t" r="r" b="b"/>
            <a:pathLst>
              <a:path w="4170" h="2694" extrusionOk="0">
                <a:moveTo>
                  <a:pt x="1642" y="1"/>
                </a:moveTo>
                <a:cubicBezTo>
                  <a:pt x="1578" y="1"/>
                  <a:pt x="1509" y="17"/>
                  <a:pt x="1434" y="47"/>
                </a:cubicBezTo>
                <a:cubicBezTo>
                  <a:pt x="1368" y="81"/>
                  <a:pt x="1301" y="148"/>
                  <a:pt x="1268" y="214"/>
                </a:cubicBezTo>
                <a:cubicBezTo>
                  <a:pt x="1234" y="248"/>
                  <a:pt x="1201" y="281"/>
                  <a:pt x="1168" y="348"/>
                </a:cubicBezTo>
                <a:cubicBezTo>
                  <a:pt x="1101" y="348"/>
                  <a:pt x="1034" y="381"/>
                  <a:pt x="934" y="414"/>
                </a:cubicBezTo>
                <a:cubicBezTo>
                  <a:pt x="734" y="481"/>
                  <a:pt x="567" y="581"/>
                  <a:pt x="400" y="715"/>
                </a:cubicBezTo>
                <a:cubicBezTo>
                  <a:pt x="234" y="815"/>
                  <a:pt x="133" y="948"/>
                  <a:pt x="33" y="1115"/>
                </a:cubicBezTo>
                <a:cubicBezTo>
                  <a:pt x="0" y="1182"/>
                  <a:pt x="0" y="1248"/>
                  <a:pt x="0" y="1315"/>
                </a:cubicBezTo>
                <a:cubicBezTo>
                  <a:pt x="33" y="1415"/>
                  <a:pt x="67" y="1482"/>
                  <a:pt x="100" y="1549"/>
                </a:cubicBezTo>
                <a:cubicBezTo>
                  <a:pt x="200" y="1715"/>
                  <a:pt x="334" y="1849"/>
                  <a:pt x="500" y="1915"/>
                </a:cubicBezTo>
                <a:cubicBezTo>
                  <a:pt x="634" y="1982"/>
                  <a:pt x="801" y="2049"/>
                  <a:pt x="967" y="2049"/>
                </a:cubicBezTo>
                <a:cubicBezTo>
                  <a:pt x="1168" y="2082"/>
                  <a:pt x="1368" y="2082"/>
                  <a:pt x="1568" y="2082"/>
                </a:cubicBezTo>
                <a:cubicBezTo>
                  <a:pt x="1601" y="2149"/>
                  <a:pt x="1601" y="2182"/>
                  <a:pt x="1635" y="2216"/>
                </a:cubicBezTo>
                <a:cubicBezTo>
                  <a:pt x="1668" y="2316"/>
                  <a:pt x="1735" y="2416"/>
                  <a:pt x="1801" y="2483"/>
                </a:cubicBezTo>
                <a:cubicBezTo>
                  <a:pt x="1852" y="2559"/>
                  <a:pt x="1981" y="2694"/>
                  <a:pt x="2099" y="2694"/>
                </a:cubicBezTo>
                <a:cubicBezTo>
                  <a:pt x="2135" y="2694"/>
                  <a:pt x="2170" y="2681"/>
                  <a:pt x="2202" y="2649"/>
                </a:cubicBezTo>
                <a:cubicBezTo>
                  <a:pt x="2202" y="2549"/>
                  <a:pt x="2235" y="2449"/>
                  <a:pt x="2235" y="2382"/>
                </a:cubicBezTo>
                <a:cubicBezTo>
                  <a:pt x="2235" y="2316"/>
                  <a:pt x="2268" y="2249"/>
                  <a:pt x="2335" y="2216"/>
                </a:cubicBezTo>
                <a:cubicBezTo>
                  <a:pt x="2335" y="2216"/>
                  <a:pt x="2402" y="2182"/>
                  <a:pt x="2402" y="2149"/>
                </a:cubicBezTo>
                <a:cubicBezTo>
                  <a:pt x="2402" y="2116"/>
                  <a:pt x="2368" y="2049"/>
                  <a:pt x="2335" y="2049"/>
                </a:cubicBezTo>
                <a:cubicBezTo>
                  <a:pt x="2268" y="2016"/>
                  <a:pt x="2202" y="1982"/>
                  <a:pt x="2168" y="1982"/>
                </a:cubicBezTo>
                <a:cubicBezTo>
                  <a:pt x="2235" y="1949"/>
                  <a:pt x="2302" y="1949"/>
                  <a:pt x="2368" y="1915"/>
                </a:cubicBezTo>
                <a:cubicBezTo>
                  <a:pt x="2468" y="1882"/>
                  <a:pt x="2535" y="1849"/>
                  <a:pt x="2635" y="1815"/>
                </a:cubicBezTo>
                <a:cubicBezTo>
                  <a:pt x="2802" y="1682"/>
                  <a:pt x="3002" y="1582"/>
                  <a:pt x="3202" y="1515"/>
                </a:cubicBezTo>
                <a:cubicBezTo>
                  <a:pt x="3252" y="1507"/>
                  <a:pt x="3302" y="1503"/>
                  <a:pt x="3352" y="1503"/>
                </a:cubicBezTo>
                <a:cubicBezTo>
                  <a:pt x="3500" y="1503"/>
                  <a:pt x="3644" y="1540"/>
                  <a:pt x="3769" y="1615"/>
                </a:cubicBezTo>
                <a:cubicBezTo>
                  <a:pt x="3836" y="1682"/>
                  <a:pt x="3903" y="1749"/>
                  <a:pt x="3970" y="1815"/>
                </a:cubicBezTo>
                <a:cubicBezTo>
                  <a:pt x="3997" y="1842"/>
                  <a:pt x="4024" y="1891"/>
                  <a:pt x="4068" y="1891"/>
                </a:cubicBezTo>
                <a:cubicBezTo>
                  <a:pt x="4079" y="1891"/>
                  <a:pt x="4090" y="1888"/>
                  <a:pt x="4103" y="1882"/>
                </a:cubicBezTo>
                <a:cubicBezTo>
                  <a:pt x="4136" y="1882"/>
                  <a:pt x="4136" y="1782"/>
                  <a:pt x="4136" y="1749"/>
                </a:cubicBezTo>
                <a:cubicBezTo>
                  <a:pt x="4136" y="1649"/>
                  <a:pt x="4136" y="1549"/>
                  <a:pt x="4103" y="1448"/>
                </a:cubicBezTo>
                <a:cubicBezTo>
                  <a:pt x="4070" y="1382"/>
                  <a:pt x="4036" y="1315"/>
                  <a:pt x="3970" y="1248"/>
                </a:cubicBezTo>
                <a:cubicBezTo>
                  <a:pt x="3936" y="1215"/>
                  <a:pt x="3936" y="1115"/>
                  <a:pt x="3970" y="1082"/>
                </a:cubicBezTo>
                <a:cubicBezTo>
                  <a:pt x="4003" y="1048"/>
                  <a:pt x="4036" y="1015"/>
                  <a:pt x="4070" y="981"/>
                </a:cubicBezTo>
                <a:cubicBezTo>
                  <a:pt x="4136" y="781"/>
                  <a:pt x="4170" y="615"/>
                  <a:pt x="4136" y="414"/>
                </a:cubicBezTo>
                <a:cubicBezTo>
                  <a:pt x="4070" y="414"/>
                  <a:pt x="3970" y="448"/>
                  <a:pt x="3903" y="548"/>
                </a:cubicBezTo>
                <a:lnTo>
                  <a:pt x="3869" y="581"/>
                </a:lnTo>
                <a:cubicBezTo>
                  <a:pt x="3803" y="615"/>
                  <a:pt x="3736" y="681"/>
                  <a:pt x="3669" y="748"/>
                </a:cubicBezTo>
                <a:cubicBezTo>
                  <a:pt x="3544" y="823"/>
                  <a:pt x="3400" y="861"/>
                  <a:pt x="3252" y="861"/>
                </a:cubicBezTo>
                <a:cubicBezTo>
                  <a:pt x="3202" y="861"/>
                  <a:pt x="3152" y="856"/>
                  <a:pt x="3102" y="848"/>
                </a:cubicBezTo>
                <a:cubicBezTo>
                  <a:pt x="3002" y="815"/>
                  <a:pt x="2902" y="781"/>
                  <a:pt x="2835" y="748"/>
                </a:cubicBezTo>
                <a:cubicBezTo>
                  <a:pt x="2869" y="715"/>
                  <a:pt x="2869" y="648"/>
                  <a:pt x="2869" y="615"/>
                </a:cubicBezTo>
                <a:cubicBezTo>
                  <a:pt x="2835" y="581"/>
                  <a:pt x="2769" y="548"/>
                  <a:pt x="2702" y="514"/>
                </a:cubicBezTo>
                <a:cubicBezTo>
                  <a:pt x="2635" y="481"/>
                  <a:pt x="2535" y="381"/>
                  <a:pt x="2435" y="348"/>
                </a:cubicBezTo>
                <a:cubicBezTo>
                  <a:pt x="2235" y="248"/>
                  <a:pt x="2035" y="181"/>
                  <a:pt x="1868" y="81"/>
                </a:cubicBezTo>
                <a:cubicBezTo>
                  <a:pt x="1795" y="26"/>
                  <a:pt x="1721" y="1"/>
                  <a:pt x="1642" y="1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66;p9">
            <a:extLst>
              <a:ext uri="{FF2B5EF4-FFF2-40B4-BE49-F238E27FC236}">
                <a16:creationId xmlns:a16="http://schemas.microsoft.com/office/drawing/2014/main" id="{C1C2E34C-6778-5B0F-45F3-28669195F0DD}"/>
              </a:ext>
            </a:extLst>
          </p:cNvPr>
          <p:cNvSpPr/>
          <p:nvPr/>
        </p:nvSpPr>
        <p:spPr>
          <a:xfrm>
            <a:off x="4659298" y="4197337"/>
            <a:ext cx="162779" cy="104312"/>
          </a:xfrm>
          <a:custGeom>
            <a:avLst/>
            <a:gdLst/>
            <a:ahLst/>
            <a:cxnLst/>
            <a:rect l="l" t="t" r="r" b="b"/>
            <a:pathLst>
              <a:path w="4204" h="2694" extrusionOk="0">
                <a:moveTo>
                  <a:pt x="1642" y="1"/>
                </a:moveTo>
                <a:cubicBezTo>
                  <a:pt x="1578" y="1"/>
                  <a:pt x="1509" y="17"/>
                  <a:pt x="1434" y="47"/>
                </a:cubicBezTo>
                <a:cubicBezTo>
                  <a:pt x="1368" y="81"/>
                  <a:pt x="1301" y="147"/>
                  <a:pt x="1268" y="214"/>
                </a:cubicBezTo>
                <a:cubicBezTo>
                  <a:pt x="1234" y="247"/>
                  <a:pt x="1201" y="281"/>
                  <a:pt x="1168" y="347"/>
                </a:cubicBezTo>
                <a:cubicBezTo>
                  <a:pt x="1101" y="347"/>
                  <a:pt x="1001" y="381"/>
                  <a:pt x="934" y="414"/>
                </a:cubicBezTo>
                <a:cubicBezTo>
                  <a:pt x="734" y="481"/>
                  <a:pt x="567" y="581"/>
                  <a:pt x="400" y="714"/>
                </a:cubicBezTo>
                <a:cubicBezTo>
                  <a:pt x="234" y="814"/>
                  <a:pt x="133" y="981"/>
                  <a:pt x="33" y="1148"/>
                </a:cubicBezTo>
                <a:cubicBezTo>
                  <a:pt x="0" y="1181"/>
                  <a:pt x="0" y="1248"/>
                  <a:pt x="0" y="1315"/>
                </a:cubicBezTo>
                <a:cubicBezTo>
                  <a:pt x="33" y="1415"/>
                  <a:pt x="67" y="1482"/>
                  <a:pt x="100" y="1548"/>
                </a:cubicBezTo>
                <a:cubicBezTo>
                  <a:pt x="200" y="1715"/>
                  <a:pt x="334" y="1849"/>
                  <a:pt x="500" y="1915"/>
                </a:cubicBezTo>
                <a:cubicBezTo>
                  <a:pt x="634" y="1982"/>
                  <a:pt x="801" y="2049"/>
                  <a:pt x="967" y="2049"/>
                </a:cubicBezTo>
                <a:cubicBezTo>
                  <a:pt x="1168" y="2082"/>
                  <a:pt x="1368" y="2082"/>
                  <a:pt x="1568" y="2082"/>
                </a:cubicBezTo>
                <a:cubicBezTo>
                  <a:pt x="1601" y="2149"/>
                  <a:pt x="1601" y="2182"/>
                  <a:pt x="1635" y="2215"/>
                </a:cubicBezTo>
                <a:cubicBezTo>
                  <a:pt x="1668" y="2316"/>
                  <a:pt x="1735" y="2416"/>
                  <a:pt x="1801" y="2482"/>
                </a:cubicBezTo>
                <a:cubicBezTo>
                  <a:pt x="1852" y="2559"/>
                  <a:pt x="1981" y="2694"/>
                  <a:pt x="2099" y="2694"/>
                </a:cubicBezTo>
                <a:cubicBezTo>
                  <a:pt x="2135" y="2694"/>
                  <a:pt x="2170" y="2681"/>
                  <a:pt x="2202" y="2649"/>
                </a:cubicBezTo>
                <a:cubicBezTo>
                  <a:pt x="2235" y="2582"/>
                  <a:pt x="2268" y="2482"/>
                  <a:pt x="2268" y="2416"/>
                </a:cubicBezTo>
                <a:cubicBezTo>
                  <a:pt x="2302" y="2349"/>
                  <a:pt x="2335" y="2282"/>
                  <a:pt x="2402" y="2249"/>
                </a:cubicBezTo>
                <a:cubicBezTo>
                  <a:pt x="2402" y="2249"/>
                  <a:pt x="2468" y="2215"/>
                  <a:pt x="2468" y="2182"/>
                </a:cubicBezTo>
                <a:cubicBezTo>
                  <a:pt x="2468" y="2149"/>
                  <a:pt x="2435" y="2115"/>
                  <a:pt x="2402" y="2082"/>
                </a:cubicBezTo>
                <a:cubicBezTo>
                  <a:pt x="2335" y="2082"/>
                  <a:pt x="2268" y="2049"/>
                  <a:pt x="2235" y="2015"/>
                </a:cubicBezTo>
                <a:cubicBezTo>
                  <a:pt x="2302" y="2015"/>
                  <a:pt x="2368" y="1982"/>
                  <a:pt x="2435" y="1982"/>
                </a:cubicBezTo>
                <a:cubicBezTo>
                  <a:pt x="2535" y="1949"/>
                  <a:pt x="2602" y="1915"/>
                  <a:pt x="2669" y="1849"/>
                </a:cubicBezTo>
                <a:cubicBezTo>
                  <a:pt x="2869" y="1715"/>
                  <a:pt x="3069" y="1648"/>
                  <a:pt x="3269" y="1582"/>
                </a:cubicBezTo>
                <a:cubicBezTo>
                  <a:pt x="3319" y="1573"/>
                  <a:pt x="3369" y="1569"/>
                  <a:pt x="3419" y="1569"/>
                </a:cubicBezTo>
                <a:cubicBezTo>
                  <a:pt x="3567" y="1569"/>
                  <a:pt x="3711" y="1607"/>
                  <a:pt x="3836" y="1682"/>
                </a:cubicBezTo>
                <a:cubicBezTo>
                  <a:pt x="3903" y="1715"/>
                  <a:pt x="3970" y="1782"/>
                  <a:pt x="4036" y="1882"/>
                </a:cubicBezTo>
                <a:cubicBezTo>
                  <a:pt x="4063" y="1909"/>
                  <a:pt x="4090" y="1958"/>
                  <a:pt x="4135" y="1958"/>
                </a:cubicBezTo>
                <a:cubicBezTo>
                  <a:pt x="4145" y="1958"/>
                  <a:pt x="4157" y="1955"/>
                  <a:pt x="4170" y="1949"/>
                </a:cubicBezTo>
                <a:cubicBezTo>
                  <a:pt x="4203" y="1915"/>
                  <a:pt x="4203" y="1815"/>
                  <a:pt x="4203" y="1782"/>
                </a:cubicBezTo>
                <a:cubicBezTo>
                  <a:pt x="4203" y="1682"/>
                  <a:pt x="4170" y="1548"/>
                  <a:pt x="4103" y="1482"/>
                </a:cubicBezTo>
                <a:cubicBezTo>
                  <a:pt x="4070" y="1382"/>
                  <a:pt x="4036" y="1315"/>
                  <a:pt x="3970" y="1248"/>
                </a:cubicBezTo>
                <a:cubicBezTo>
                  <a:pt x="3936" y="1215"/>
                  <a:pt x="3936" y="1115"/>
                  <a:pt x="3970" y="1081"/>
                </a:cubicBezTo>
                <a:cubicBezTo>
                  <a:pt x="4003" y="1048"/>
                  <a:pt x="4036" y="1015"/>
                  <a:pt x="4070" y="981"/>
                </a:cubicBezTo>
                <a:cubicBezTo>
                  <a:pt x="4136" y="781"/>
                  <a:pt x="4170" y="614"/>
                  <a:pt x="4136" y="414"/>
                </a:cubicBezTo>
                <a:cubicBezTo>
                  <a:pt x="4070" y="414"/>
                  <a:pt x="3970" y="448"/>
                  <a:pt x="3903" y="548"/>
                </a:cubicBezTo>
                <a:lnTo>
                  <a:pt x="3869" y="581"/>
                </a:lnTo>
                <a:cubicBezTo>
                  <a:pt x="3803" y="648"/>
                  <a:pt x="3736" y="681"/>
                  <a:pt x="3669" y="748"/>
                </a:cubicBezTo>
                <a:cubicBezTo>
                  <a:pt x="3544" y="823"/>
                  <a:pt x="3400" y="860"/>
                  <a:pt x="3252" y="860"/>
                </a:cubicBezTo>
                <a:cubicBezTo>
                  <a:pt x="3202" y="860"/>
                  <a:pt x="3152" y="856"/>
                  <a:pt x="3102" y="848"/>
                </a:cubicBezTo>
                <a:cubicBezTo>
                  <a:pt x="3002" y="814"/>
                  <a:pt x="2902" y="781"/>
                  <a:pt x="2835" y="748"/>
                </a:cubicBezTo>
                <a:cubicBezTo>
                  <a:pt x="2869" y="714"/>
                  <a:pt x="2869" y="681"/>
                  <a:pt x="2869" y="614"/>
                </a:cubicBezTo>
                <a:cubicBezTo>
                  <a:pt x="2835" y="581"/>
                  <a:pt x="2769" y="548"/>
                  <a:pt x="2702" y="514"/>
                </a:cubicBezTo>
                <a:cubicBezTo>
                  <a:pt x="2635" y="481"/>
                  <a:pt x="2535" y="381"/>
                  <a:pt x="2435" y="347"/>
                </a:cubicBezTo>
                <a:cubicBezTo>
                  <a:pt x="2235" y="247"/>
                  <a:pt x="2035" y="181"/>
                  <a:pt x="1868" y="81"/>
                </a:cubicBezTo>
                <a:cubicBezTo>
                  <a:pt x="1795" y="26"/>
                  <a:pt x="1721" y="1"/>
                  <a:pt x="164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171;p9">
            <a:extLst>
              <a:ext uri="{FF2B5EF4-FFF2-40B4-BE49-F238E27FC236}">
                <a16:creationId xmlns:a16="http://schemas.microsoft.com/office/drawing/2014/main" id="{74B0ED52-C4D9-C9CB-EAD3-2AFB5128C86D}"/>
              </a:ext>
            </a:extLst>
          </p:cNvPr>
          <p:cNvSpPr/>
          <p:nvPr/>
        </p:nvSpPr>
        <p:spPr>
          <a:xfrm rot="839106">
            <a:off x="10542310" y="5047824"/>
            <a:ext cx="165335" cy="100363"/>
          </a:xfrm>
          <a:custGeom>
            <a:avLst/>
            <a:gdLst/>
            <a:ahLst/>
            <a:cxnLst/>
            <a:rect l="l" t="t" r="r" b="b"/>
            <a:pathLst>
              <a:path w="4270" h="2592" extrusionOk="0">
                <a:moveTo>
                  <a:pt x="1489" y="1"/>
                </a:moveTo>
                <a:cubicBezTo>
                  <a:pt x="1418" y="1"/>
                  <a:pt x="1351" y="17"/>
                  <a:pt x="1301" y="51"/>
                </a:cubicBezTo>
                <a:cubicBezTo>
                  <a:pt x="1234" y="117"/>
                  <a:pt x="1168" y="184"/>
                  <a:pt x="1134" y="251"/>
                </a:cubicBezTo>
                <a:cubicBezTo>
                  <a:pt x="1101" y="318"/>
                  <a:pt x="1068" y="351"/>
                  <a:pt x="1068" y="384"/>
                </a:cubicBezTo>
                <a:cubicBezTo>
                  <a:pt x="967" y="418"/>
                  <a:pt x="901" y="451"/>
                  <a:pt x="834" y="484"/>
                </a:cubicBezTo>
                <a:cubicBezTo>
                  <a:pt x="667" y="618"/>
                  <a:pt x="500" y="718"/>
                  <a:pt x="367" y="885"/>
                </a:cubicBezTo>
                <a:cubicBezTo>
                  <a:pt x="200" y="1018"/>
                  <a:pt x="100" y="1152"/>
                  <a:pt x="33" y="1352"/>
                </a:cubicBezTo>
                <a:cubicBezTo>
                  <a:pt x="0" y="1418"/>
                  <a:pt x="0" y="1485"/>
                  <a:pt x="33" y="1552"/>
                </a:cubicBezTo>
                <a:cubicBezTo>
                  <a:pt x="67" y="1619"/>
                  <a:pt x="134" y="1685"/>
                  <a:pt x="200" y="1752"/>
                </a:cubicBezTo>
                <a:cubicBezTo>
                  <a:pt x="300" y="1885"/>
                  <a:pt x="434" y="1986"/>
                  <a:pt x="601" y="2052"/>
                </a:cubicBezTo>
                <a:cubicBezTo>
                  <a:pt x="767" y="2119"/>
                  <a:pt x="934" y="2119"/>
                  <a:pt x="1068" y="2119"/>
                </a:cubicBezTo>
                <a:cubicBezTo>
                  <a:pt x="1268" y="2119"/>
                  <a:pt x="1468" y="2086"/>
                  <a:pt x="1668" y="2086"/>
                </a:cubicBezTo>
                <a:lnTo>
                  <a:pt x="1768" y="2186"/>
                </a:lnTo>
                <a:cubicBezTo>
                  <a:pt x="1835" y="2286"/>
                  <a:pt x="1901" y="2352"/>
                  <a:pt x="1968" y="2453"/>
                </a:cubicBezTo>
                <a:cubicBezTo>
                  <a:pt x="2037" y="2498"/>
                  <a:pt x="2153" y="2591"/>
                  <a:pt x="2251" y="2591"/>
                </a:cubicBezTo>
                <a:cubicBezTo>
                  <a:pt x="2296" y="2591"/>
                  <a:pt x="2337" y="2572"/>
                  <a:pt x="2368" y="2519"/>
                </a:cubicBezTo>
                <a:cubicBezTo>
                  <a:pt x="2402" y="2453"/>
                  <a:pt x="2435" y="2386"/>
                  <a:pt x="2435" y="2286"/>
                </a:cubicBezTo>
                <a:cubicBezTo>
                  <a:pt x="2435" y="2219"/>
                  <a:pt x="2469" y="2152"/>
                  <a:pt x="2535" y="2119"/>
                </a:cubicBezTo>
                <a:cubicBezTo>
                  <a:pt x="2535" y="2086"/>
                  <a:pt x="2602" y="2086"/>
                  <a:pt x="2602" y="2052"/>
                </a:cubicBezTo>
                <a:cubicBezTo>
                  <a:pt x="2602" y="2019"/>
                  <a:pt x="2535" y="1952"/>
                  <a:pt x="2502" y="1952"/>
                </a:cubicBezTo>
                <a:cubicBezTo>
                  <a:pt x="2435" y="1952"/>
                  <a:pt x="2402" y="1919"/>
                  <a:pt x="2335" y="1919"/>
                </a:cubicBezTo>
                <a:cubicBezTo>
                  <a:pt x="2402" y="1885"/>
                  <a:pt x="2469" y="1852"/>
                  <a:pt x="2535" y="1819"/>
                </a:cubicBezTo>
                <a:cubicBezTo>
                  <a:pt x="2602" y="1785"/>
                  <a:pt x="2702" y="1752"/>
                  <a:pt x="2769" y="1685"/>
                </a:cubicBezTo>
                <a:cubicBezTo>
                  <a:pt x="2902" y="1519"/>
                  <a:pt x="3102" y="1385"/>
                  <a:pt x="3302" y="1318"/>
                </a:cubicBezTo>
                <a:cubicBezTo>
                  <a:pt x="3386" y="1268"/>
                  <a:pt x="3478" y="1243"/>
                  <a:pt x="3569" y="1243"/>
                </a:cubicBezTo>
                <a:cubicBezTo>
                  <a:pt x="3661" y="1243"/>
                  <a:pt x="3753" y="1268"/>
                  <a:pt x="3836" y="1318"/>
                </a:cubicBezTo>
                <a:cubicBezTo>
                  <a:pt x="3936" y="1352"/>
                  <a:pt x="4003" y="1418"/>
                  <a:pt x="4070" y="1485"/>
                </a:cubicBezTo>
                <a:cubicBezTo>
                  <a:pt x="4096" y="1485"/>
                  <a:pt x="4144" y="1528"/>
                  <a:pt x="4180" y="1528"/>
                </a:cubicBezTo>
                <a:cubicBezTo>
                  <a:pt x="4188" y="1528"/>
                  <a:pt x="4196" y="1525"/>
                  <a:pt x="4203" y="1519"/>
                </a:cubicBezTo>
                <a:cubicBezTo>
                  <a:pt x="4270" y="1485"/>
                  <a:pt x="4236" y="1385"/>
                  <a:pt x="4236" y="1352"/>
                </a:cubicBezTo>
                <a:cubicBezTo>
                  <a:pt x="4236" y="1285"/>
                  <a:pt x="4203" y="1185"/>
                  <a:pt x="4136" y="1118"/>
                </a:cubicBezTo>
                <a:cubicBezTo>
                  <a:pt x="4103" y="1018"/>
                  <a:pt x="4070" y="985"/>
                  <a:pt x="4003" y="918"/>
                </a:cubicBezTo>
                <a:cubicBezTo>
                  <a:pt x="3936" y="885"/>
                  <a:pt x="3903" y="785"/>
                  <a:pt x="3970" y="751"/>
                </a:cubicBezTo>
                <a:cubicBezTo>
                  <a:pt x="3970" y="685"/>
                  <a:pt x="4003" y="651"/>
                  <a:pt x="4036" y="618"/>
                </a:cubicBezTo>
                <a:cubicBezTo>
                  <a:pt x="4070" y="418"/>
                  <a:pt x="4070" y="251"/>
                  <a:pt x="4036" y="51"/>
                </a:cubicBezTo>
                <a:cubicBezTo>
                  <a:pt x="3936" y="84"/>
                  <a:pt x="3870" y="117"/>
                  <a:pt x="3803" y="218"/>
                </a:cubicBezTo>
                <a:lnTo>
                  <a:pt x="3769" y="251"/>
                </a:lnTo>
                <a:cubicBezTo>
                  <a:pt x="3703" y="318"/>
                  <a:pt x="3669" y="384"/>
                  <a:pt x="3603" y="451"/>
                </a:cubicBezTo>
                <a:cubicBezTo>
                  <a:pt x="3458" y="538"/>
                  <a:pt x="3314" y="624"/>
                  <a:pt x="3148" y="624"/>
                </a:cubicBezTo>
                <a:cubicBezTo>
                  <a:pt x="3122" y="624"/>
                  <a:pt x="3096" y="622"/>
                  <a:pt x="3069" y="618"/>
                </a:cubicBezTo>
                <a:cubicBezTo>
                  <a:pt x="2936" y="618"/>
                  <a:pt x="2869" y="618"/>
                  <a:pt x="2769" y="551"/>
                </a:cubicBezTo>
                <a:cubicBezTo>
                  <a:pt x="2802" y="518"/>
                  <a:pt x="2802" y="484"/>
                  <a:pt x="2769" y="451"/>
                </a:cubicBezTo>
                <a:cubicBezTo>
                  <a:pt x="2702" y="418"/>
                  <a:pt x="2669" y="351"/>
                  <a:pt x="2602" y="351"/>
                </a:cubicBezTo>
                <a:cubicBezTo>
                  <a:pt x="2502" y="318"/>
                  <a:pt x="2402" y="284"/>
                  <a:pt x="2302" y="218"/>
                </a:cubicBezTo>
                <a:cubicBezTo>
                  <a:pt x="2102" y="151"/>
                  <a:pt x="1901" y="117"/>
                  <a:pt x="1701" y="51"/>
                </a:cubicBezTo>
                <a:cubicBezTo>
                  <a:pt x="1635" y="17"/>
                  <a:pt x="1560" y="1"/>
                  <a:pt x="148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172;p9">
            <a:extLst>
              <a:ext uri="{FF2B5EF4-FFF2-40B4-BE49-F238E27FC236}">
                <a16:creationId xmlns:a16="http://schemas.microsoft.com/office/drawing/2014/main" id="{2095EB6F-A7E1-91CE-5037-F4075E75EF5C}"/>
              </a:ext>
            </a:extLst>
          </p:cNvPr>
          <p:cNvSpPr/>
          <p:nvPr/>
        </p:nvSpPr>
        <p:spPr>
          <a:xfrm rot="-839106" flipH="1">
            <a:off x="10518129" y="3344031"/>
            <a:ext cx="165335" cy="100363"/>
          </a:xfrm>
          <a:custGeom>
            <a:avLst/>
            <a:gdLst/>
            <a:ahLst/>
            <a:cxnLst/>
            <a:rect l="l" t="t" r="r" b="b"/>
            <a:pathLst>
              <a:path w="4270" h="2592" extrusionOk="0">
                <a:moveTo>
                  <a:pt x="1489" y="1"/>
                </a:moveTo>
                <a:cubicBezTo>
                  <a:pt x="1418" y="1"/>
                  <a:pt x="1351" y="17"/>
                  <a:pt x="1301" y="51"/>
                </a:cubicBezTo>
                <a:cubicBezTo>
                  <a:pt x="1234" y="117"/>
                  <a:pt x="1168" y="184"/>
                  <a:pt x="1134" y="251"/>
                </a:cubicBezTo>
                <a:cubicBezTo>
                  <a:pt x="1101" y="318"/>
                  <a:pt x="1068" y="351"/>
                  <a:pt x="1068" y="384"/>
                </a:cubicBezTo>
                <a:cubicBezTo>
                  <a:pt x="967" y="418"/>
                  <a:pt x="901" y="451"/>
                  <a:pt x="834" y="484"/>
                </a:cubicBezTo>
                <a:cubicBezTo>
                  <a:pt x="667" y="618"/>
                  <a:pt x="500" y="718"/>
                  <a:pt x="367" y="885"/>
                </a:cubicBezTo>
                <a:cubicBezTo>
                  <a:pt x="200" y="1018"/>
                  <a:pt x="100" y="1152"/>
                  <a:pt x="33" y="1352"/>
                </a:cubicBezTo>
                <a:cubicBezTo>
                  <a:pt x="0" y="1418"/>
                  <a:pt x="0" y="1485"/>
                  <a:pt x="33" y="1552"/>
                </a:cubicBezTo>
                <a:cubicBezTo>
                  <a:pt x="67" y="1619"/>
                  <a:pt x="134" y="1685"/>
                  <a:pt x="200" y="1752"/>
                </a:cubicBezTo>
                <a:cubicBezTo>
                  <a:pt x="300" y="1885"/>
                  <a:pt x="434" y="1986"/>
                  <a:pt x="601" y="2052"/>
                </a:cubicBezTo>
                <a:cubicBezTo>
                  <a:pt x="767" y="2119"/>
                  <a:pt x="934" y="2119"/>
                  <a:pt x="1068" y="2119"/>
                </a:cubicBezTo>
                <a:cubicBezTo>
                  <a:pt x="1268" y="2119"/>
                  <a:pt x="1468" y="2086"/>
                  <a:pt x="1668" y="2086"/>
                </a:cubicBezTo>
                <a:lnTo>
                  <a:pt x="1768" y="2186"/>
                </a:lnTo>
                <a:cubicBezTo>
                  <a:pt x="1835" y="2286"/>
                  <a:pt x="1901" y="2352"/>
                  <a:pt x="1968" y="2453"/>
                </a:cubicBezTo>
                <a:cubicBezTo>
                  <a:pt x="2037" y="2498"/>
                  <a:pt x="2153" y="2591"/>
                  <a:pt x="2251" y="2591"/>
                </a:cubicBezTo>
                <a:cubicBezTo>
                  <a:pt x="2296" y="2591"/>
                  <a:pt x="2337" y="2572"/>
                  <a:pt x="2368" y="2519"/>
                </a:cubicBezTo>
                <a:cubicBezTo>
                  <a:pt x="2402" y="2453"/>
                  <a:pt x="2435" y="2386"/>
                  <a:pt x="2435" y="2286"/>
                </a:cubicBezTo>
                <a:cubicBezTo>
                  <a:pt x="2435" y="2219"/>
                  <a:pt x="2469" y="2152"/>
                  <a:pt x="2535" y="2119"/>
                </a:cubicBezTo>
                <a:cubicBezTo>
                  <a:pt x="2535" y="2086"/>
                  <a:pt x="2602" y="2086"/>
                  <a:pt x="2602" y="2052"/>
                </a:cubicBezTo>
                <a:cubicBezTo>
                  <a:pt x="2602" y="2019"/>
                  <a:pt x="2535" y="1952"/>
                  <a:pt x="2502" y="1952"/>
                </a:cubicBezTo>
                <a:cubicBezTo>
                  <a:pt x="2435" y="1952"/>
                  <a:pt x="2402" y="1919"/>
                  <a:pt x="2335" y="1919"/>
                </a:cubicBezTo>
                <a:cubicBezTo>
                  <a:pt x="2402" y="1885"/>
                  <a:pt x="2469" y="1852"/>
                  <a:pt x="2535" y="1819"/>
                </a:cubicBezTo>
                <a:cubicBezTo>
                  <a:pt x="2602" y="1785"/>
                  <a:pt x="2702" y="1752"/>
                  <a:pt x="2769" y="1685"/>
                </a:cubicBezTo>
                <a:cubicBezTo>
                  <a:pt x="2902" y="1519"/>
                  <a:pt x="3102" y="1385"/>
                  <a:pt x="3302" y="1318"/>
                </a:cubicBezTo>
                <a:cubicBezTo>
                  <a:pt x="3386" y="1268"/>
                  <a:pt x="3478" y="1243"/>
                  <a:pt x="3569" y="1243"/>
                </a:cubicBezTo>
                <a:cubicBezTo>
                  <a:pt x="3661" y="1243"/>
                  <a:pt x="3753" y="1268"/>
                  <a:pt x="3836" y="1318"/>
                </a:cubicBezTo>
                <a:cubicBezTo>
                  <a:pt x="3936" y="1352"/>
                  <a:pt x="4003" y="1418"/>
                  <a:pt x="4070" y="1485"/>
                </a:cubicBezTo>
                <a:cubicBezTo>
                  <a:pt x="4096" y="1485"/>
                  <a:pt x="4144" y="1528"/>
                  <a:pt x="4180" y="1528"/>
                </a:cubicBezTo>
                <a:cubicBezTo>
                  <a:pt x="4188" y="1528"/>
                  <a:pt x="4196" y="1525"/>
                  <a:pt x="4203" y="1519"/>
                </a:cubicBezTo>
                <a:cubicBezTo>
                  <a:pt x="4270" y="1485"/>
                  <a:pt x="4236" y="1385"/>
                  <a:pt x="4236" y="1352"/>
                </a:cubicBezTo>
                <a:cubicBezTo>
                  <a:pt x="4236" y="1285"/>
                  <a:pt x="4203" y="1185"/>
                  <a:pt x="4136" y="1118"/>
                </a:cubicBezTo>
                <a:cubicBezTo>
                  <a:pt x="4103" y="1018"/>
                  <a:pt x="4070" y="985"/>
                  <a:pt x="4003" y="918"/>
                </a:cubicBezTo>
                <a:cubicBezTo>
                  <a:pt x="3936" y="885"/>
                  <a:pt x="3903" y="785"/>
                  <a:pt x="3970" y="751"/>
                </a:cubicBezTo>
                <a:cubicBezTo>
                  <a:pt x="3970" y="685"/>
                  <a:pt x="4003" y="651"/>
                  <a:pt x="4036" y="618"/>
                </a:cubicBezTo>
                <a:cubicBezTo>
                  <a:pt x="4070" y="418"/>
                  <a:pt x="4070" y="251"/>
                  <a:pt x="4036" y="51"/>
                </a:cubicBezTo>
                <a:cubicBezTo>
                  <a:pt x="3936" y="84"/>
                  <a:pt x="3870" y="117"/>
                  <a:pt x="3803" y="218"/>
                </a:cubicBezTo>
                <a:lnTo>
                  <a:pt x="3769" y="251"/>
                </a:lnTo>
                <a:cubicBezTo>
                  <a:pt x="3703" y="318"/>
                  <a:pt x="3669" y="384"/>
                  <a:pt x="3603" y="451"/>
                </a:cubicBezTo>
                <a:cubicBezTo>
                  <a:pt x="3458" y="538"/>
                  <a:pt x="3314" y="624"/>
                  <a:pt x="3148" y="624"/>
                </a:cubicBezTo>
                <a:cubicBezTo>
                  <a:pt x="3122" y="624"/>
                  <a:pt x="3096" y="622"/>
                  <a:pt x="3069" y="618"/>
                </a:cubicBezTo>
                <a:cubicBezTo>
                  <a:pt x="2936" y="618"/>
                  <a:pt x="2869" y="618"/>
                  <a:pt x="2769" y="551"/>
                </a:cubicBezTo>
                <a:cubicBezTo>
                  <a:pt x="2802" y="518"/>
                  <a:pt x="2802" y="484"/>
                  <a:pt x="2769" y="451"/>
                </a:cubicBezTo>
                <a:cubicBezTo>
                  <a:pt x="2702" y="418"/>
                  <a:pt x="2669" y="351"/>
                  <a:pt x="2602" y="351"/>
                </a:cubicBezTo>
                <a:cubicBezTo>
                  <a:pt x="2502" y="318"/>
                  <a:pt x="2402" y="284"/>
                  <a:pt x="2302" y="218"/>
                </a:cubicBezTo>
                <a:cubicBezTo>
                  <a:pt x="2102" y="151"/>
                  <a:pt x="1901" y="117"/>
                  <a:pt x="1701" y="51"/>
                </a:cubicBezTo>
                <a:cubicBezTo>
                  <a:pt x="1635" y="17"/>
                  <a:pt x="1560" y="1"/>
                  <a:pt x="148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" name="Google Shape;111;p9">
            <a:extLst>
              <a:ext uri="{FF2B5EF4-FFF2-40B4-BE49-F238E27FC236}">
                <a16:creationId xmlns:a16="http://schemas.microsoft.com/office/drawing/2014/main" id="{F4A273C5-5201-B309-0ACF-D335EBE5AB02}"/>
              </a:ext>
            </a:extLst>
          </p:cNvPr>
          <p:cNvGrpSpPr/>
          <p:nvPr/>
        </p:nvGrpSpPr>
        <p:grpSpPr>
          <a:xfrm>
            <a:off x="11272335" y="3360237"/>
            <a:ext cx="1660644" cy="2953725"/>
            <a:chOff x="5092300" y="2272350"/>
            <a:chExt cx="2276675" cy="2953725"/>
          </a:xfrm>
        </p:grpSpPr>
        <p:grpSp>
          <p:nvGrpSpPr>
            <p:cNvPr id="23" name="Google Shape;112;p9">
              <a:extLst>
                <a:ext uri="{FF2B5EF4-FFF2-40B4-BE49-F238E27FC236}">
                  <a16:creationId xmlns:a16="http://schemas.microsoft.com/office/drawing/2014/main" id="{DF53845A-6F04-8E78-E590-0A19CD3BCB53}"/>
                </a:ext>
              </a:extLst>
            </p:cNvPr>
            <p:cNvGrpSpPr/>
            <p:nvPr/>
          </p:nvGrpSpPr>
          <p:grpSpPr>
            <a:xfrm>
              <a:off x="5534575" y="2272350"/>
              <a:ext cx="1834400" cy="1554000"/>
              <a:chOff x="5534575" y="2272350"/>
              <a:chExt cx="1834400" cy="1554000"/>
            </a:xfrm>
          </p:grpSpPr>
          <p:sp>
            <p:nvSpPr>
              <p:cNvPr id="36" name="Google Shape;113;p9">
                <a:extLst>
                  <a:ext uri="{FF2B5EF4-FFF2-40B4-BE49-F238E27FC236}">
                    <a16:creationId xmlns:a16="http://schemas.microsoft.com/office/drawing/2014/main" id="{A796C174-6735-3736-6735-D155B536867A}"/>
                  </a:ext>
                </a:extLst>
              </p:cNvPr>
              <p:cNvSpPr/>
              <p:nvPr/>
            </p:nvSpPr>
            <p:spPr>
              <a:xfrm>
                <a:off x="5534575" y="2272350"/>
                <a:ext cx="1834400" cy="1554000"/>
              </a:xfrm>
              <a:custGeom>
                <a:avLst/>
                <a:gdLst/>
                <a:ahLst/>
                <a:cxnLst/>
                <a:rect l="l" t="t" r="r" b="b"/>
                <a:pathLst>
                  <a:path w="73376" h="62160" extrusionOk="0">
                    <a:moveTo>
                      <a:pt x="73375" y="1"/>
                    </a:moveTo>
                    <a:cubicBezTo>
                      <a:pt x="73375" y="1"/>
                      <a:pt x="65016" y="4499"/>
                      <a:pt x="54500" y="4621"/>
                    </a:cubicBezTo>
                    <a:cubicBezTo>
                      <a:pt x="43983" y="4773"/>
                      <a:pt x="34925" y="5806"/>
                      <a:pt x="32615" y="7083"/>
                    </a:cubicBezTo>
                    <a:cubicBezTo>
                      <a:pt x="30305" y="8360"/>
                      <a:pt x="31156" y="9879"/>
                      <a:pt x="31247" y="11004"/>
                    </a:cubicBezTo>
                    <a:cubicBezTo>
                      <a:pt x="31308" y="12159"/>
                      <a:pt x="27447" y="11399"/>
                      <a:pt x="24438" y="14196"/>
                    </a:cubicBezTo>
                    <a:cubicBezTo>
                      <a:pt x="21429" y="16962"/>
                      <a:pt x="23952" y="18238"/>
                      <a:pt x="19271" y="18877"/>
                    </a:cubicBezTo>
                    <a:cubicBezTo>
                      <a:pt x="14590" y="19484"/>
                      <a:pt x="21885" y="24834"/>
                      <a:pt x="21885" y="24834"/>
                    </a:cubicBezTo>
                    <a:cubicBezTo>
                      <a:pt x="21885" y="24834"/>
                      <a:pt x="14772" y="28178"/>
                      <a:pt x="12797" y="29393"/>
                    </a:cubicBezTo>
                    <a:cubicBezTo>
                      <a:pt x="10821" y="30579"/>
                      <a:pt x="14560" y="33193"/>
                      <a:pt x="15228" y="34196"/>
                    </a:cubicBezTo>
                    <a:cubicBezTo>
                      <a:pt x="15867" y="35199"/>
                      <a:pt x="7721" y="36840"/>
                      <a:pt x="5076" y="39576"/>
                    </a:cubicBezTo>
                    <a:cubicBezTo>
                      <a:pt x="2432" y="42281"/>
                      <a:pt x="0" y="48634"/>
                      <a:pt x="0" y="48634"/>
                    </a:cubicBezTo>
                    <a:lnTo>
                      <a:pt x="1489" y="59333"/>
                    </a:lnTo>
                    <a:lnTo>
                      <a:pt x="5866" y="62160"/>
                    </a:lnTo>
                    <a:lnTo>
                      <a:pt x="51004" y="52676"/>
                    </a:lnTo>
                    <a:lnTo>
                      <a:pt x="72828" y="4763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7" name="Google Shape;114;p9">
                <a:extLst>
                  <a:ext uri="{FF2B5EF4-FFF2-40B4-BE49-F238E27FC236}">
                    <a16:creationId xmlns:a16="http://schemas.microsoft.com/office/drawing/2014/main" id="{98195705-20C8-3B5D-EDB6-DA2FFEBE3168}"/>
                  </a:ext>
                </a:extLst>
              </p:cNvPr>
              <p:cNvGrpSpPr/>
              <p:nvPr/>
            </p:nvGrpSpPr>
            <p:grpSpPr>
              <a:xfrm>
                <a:off x="5871200" y="2462325"/>
                <a:ext cx="1493200" cy="963575"/>
                <a:chOff x="5871200" y="2462325"/>
                <a:chExt cx="1493200" cy="963575"/>
              </a:xfrm>
            </p:grpSpPr>
            <p:sp>
              <p:nvSpPr>
                <p:cNvPr id="38" name="Google Shape;115;p9">
                  <a:extLst>
                    <a:ext uri="{FF2B5EF4-FFF2-40B4-BE49-F238E27FC236}">
                      <a16:creationId xmlns:a16="http://schemas.microsoft.com/office/drawing/2014/main" id="{7BEA2CA8-F184-2237-AB03-846DBB7CB3FE}"/>
                    </a:ext>
                  </a:extLst>
                </p:cNvPr>
                <p:cNvSpPr/>
                <p:nvPr/>
              </p:nvSpPr>
              <p:spPr>
                <a:xfrm>
                  <a:off x="6340800" y="2462325"/>
                  <a:ext cx="1021325" cy="136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853" h="5442" extrusionOk="0">
                      <a:moveTo>
                        <a:pt x="974" y="1642"/>
                      </a:moveTo>
                      <a:cubicBezTo>
                        <a:pt x="974" y="1642"/>
                        <a:pt x="2554" y="3679"/>
                        <a:pt x="15624" y="4560"/>
                      </a:cubicBezTo>
                      <a:cubicBezTo>
                        <a:pt x="28694" y="5442"/>
                        <a:pt x="40731" y="2524"/>
                        <a:pt x="40731" y="2524"/>
                      </a:cubicBezTo>
                      <a:lnTo>
                        <a:pt x="40853" y="1"/>
                      </a:lnTo>
                      <a:cubicBezTo>
                        <a:pt x="40853" y="1"/>
                        <a:pt x="25290" y="3466"/>
                        <a:pt x="15594" y="2372"/>
                      </a:cubicBezTo>
                      <a:cubicBezTo>
                        <a:pt x="5898" y="1277"/>
                        <a:pt x="1521" y="609"/>
                        <a:pt x="974" y="609"/>
                      </a:cubicBezTo>
                      <a:cubicBezTo>
                        <a:pt x="396" y="609"/>
                        <a:pt x="1" y="1065"/>
                        <a:pt x="974" y="164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" name="Google Shape;116;p9">
                  <a:extLst>
                    <a:ext uri="{FF2B5EF4-FFF2-40B4-BE49-F238E27FC236}">
                      <a16:creationId xmlns:a16="http://schemas.microsoft.com/office/drawing/2014/main" id="{FDABE700-D837-5C96-061F-E1D354B1F4C4}"/>
                    </a:ext>
                  </a:extLst>
                </p:cNvPr>
                <p:cNvSpPr/>
                <p:nvPr/>
              </p:nvSpPr>
              <p:spPr>
                <a:xfrm>
                  <a:off x="6281550" y="2570225"/>
                  <a:ext cx="1082850" cy="241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14" h="9667" extrusionOk="0">
                      <a:moveTo>
                        <a:pt x="2006" y="396"/>
                      </a:moveTo>
                      <a:cubicBezTo>
                        <a:pt x="2006" y="396"/>
                        <a:pt x="2189" y="1217"/>
                        <a:pt x="11885" y="3405"/>
                      </a:cubicBezTo>
                      <a:cubicBezTo>
                        <a:pt x="21581" y="5594"/>
                        <a:pt x="36961" y="1794"/>
                        <a:pt x="37235" y="3405"/>
                      </a:cubicBezTo>
                      <a:cubicBezTo>
                        <a:pt x="37539" y="5016"/>
                        <a:pt x="21763" y="6171"/>
                        <a:pt x="16900" y="5503"/>
                      </a:cubicBezTo>
                      <a:cubicBezTo>
                        <a:pt x="12067" y="4834"/>
                        <a:pt x="11034" y="7296"/>
                        <a:pt x="23374" y="7296"/>
                      </a:cubicBezTo>
                      <a:cubicBezTo>
                        <a:pt x="35715" y="7296"/>
                        <a:pt x="43314" y="5320"/>
                        <a:pt x="43314" y="5320"/>
                      </a:cubicBezTo>
                      <a:lnTo>
                        <a:pt x="43314" y="7904"/>
                      </a:lnTo>
                      <a:cubicBezTo>
                        <a:pt x="43314" y="7904"/>
                        <a:pt x="20456" y="9667"/>
                        <a:pt x="15319" y="8816"/>
                      </a:cubicBezTo>
                      <a:cubicBezTo>
                        <a:pt x="10152" y="7965"/>
                        <a:pt x="8936" y="7387"/>
                        <a:pt x="8936" y="6627"/>
                      </a:cubicBezTo>
                      <a:cubicBezTo>
                        <a:pt x="8936" y="5867"/>
                        <a:pt x="11702" y="5107"/>
                        <a:pt x="11702" y="5107"/>
                      </a:cubicBezTo>
                      <a:cubicBezTo>
                        <a:pt x="11702" y="5107"/>
                        <a:pt x="3982" y="2554"/>
                        <a:pt x="2006" y="1703"/>
                      </a:cubicBezTo>
                      <a:cubicBezTo>
                        <a:pt x="0" y="852"/>
                        <a:pt x="1307" y="1"/>
                        <a:pt x="2006" y="39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" name="Google Shape;117;p9">
                  <a:extLst>
                    <a:ext uri="{FF2B5EF4-FFF2-40B4-BE49-F238E27FC236}">
                      <a16:creationId xmlns:a16="http://schemas.microsoft.com/office/drawing/2014/main" id="{A686F355-822E-4B46-5188-B51E8FAE681B}"/>
                    </a:ext>
                  </a:extLst>
                </p:cNvPr>
                <p:cNvSpPr/>
                <p:nvPr/>
              </p:nvSpPr>
              <p:spPr>
                <a:xfrm>
                  <a:off x="6158425" y="2623425"/>
                  <a:ext cx="1203700" cy="314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48" h="12585" extrusionOk="0">
                      <a:moveTo>
                        <a:pt x="1612" y="517"/>
                      </a:moveTo>
                      <a:cubicBezTo>
                        <a:pt x="1612" y="517"/>
                        <a:pt x="2737" y="3952"/>
                        <a:pt x="12828" y="6931"/>
                      </a:cubicBezTo>
                      <a:cubicBezTo>
                        <a:pt x="22889" y="9910"/>
                        <a:pt x="48148" y="7448"/>
                        <a:pt x="48148" y="7448"/>
                      </a:cubicBezTo>
                      <a:lnTo>
                        <a:pt x="48148" y="8876"/>
                      </a:lnTo>
                      <a:cubicBezTo>
                        <a:pt x="48148" y="8876"/>
                        <a:pt x="31704" y="12584"/>
                        <a:pt x="16415" y="8876"/>
                      </a:cubicBezTo>
                      <a:cubicBezTo>
                        <a:pt x="1126" y="5168"/>
                        <a:pt x="1126" y="2432"/>
                        <a:pt x="548" y="1551"/>
                      </a:cubicBezTo>
                      <a:cubicBezTo>
                        <a:pt x="1" y="700"/>
                        <a:pt x="1308" y="1"/>
                        <a:pt x="1612" y="517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" name="Google Shape;118;p9">
                  <a:extLst>
                    <a:ext uri="{FF2B5EF4-FFF2-40B4-BE49-F238E27FC236}">
                      <a16:creationId xmlns:a16="http://schemas.microsoft.com/office/drawing/2014/main" id="{80BD58CC-D083-3ABB-1866-99EBCCF0EE78}"/>
                    </a:ext>
                  </a:extLst>
                </p:cNvPr>
                <p:cNvSpPr/>
                <p:nvPr/>
              </p:nvSpPr>
              <p:spPr>
                <a:xfrm>
                  <a:off x="6032300" y="2686500"/>
                  <a:ext cx="1329825" cy="388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193" h="15533" extrusionOk="0">
                      <a:moveTo>
                        <a:pt x="9605" y="5320"/>
                      </a:moveTo>
                      <a:cubicBezTo>
                        <a:pt x="9605" y="5320"/>
                        <a:pt x="22311" y="9970"/>
                        <a:pt x="36293" y="10153"/>
                      </a:cubicBezTo>
                      <a:cubicBezTo>
                        <a:pt x="50244" y="10335"/>
                        <a:pt x="53193" y="8724"/>
                        <a:pt x="53193" y="8724"/>
                      </a:cubicBezTo>
                      <a:lnTo>
                        <a:pt x="53193" y="10153"/>
                      </a:lnTo>
                      <a:cubicBezTo>
                        <a:pt x="53193" y="10153"/>
                        <a:pt x="50153" y="11460"/>
                        <a:pt x="42949" y="11551"/>
                      </a:cubicBezTo>
                      <a:cubicBezTo>
                        <a:pt x="35715" y="11642"/>
                        <a:pt x="38937" y="13071"/>
                        <a:pt x="45016" y="13071"/>
                      </a:cubicBezTo>
                      <a:lnTo>
                        <a:pt x="53193" y="13071"/>
                      </a:lnTo>
                      <a:lnTo>
                        <a:pt x="53193" y="14499"/>
                      </a:lnTo>
                      <a:cubicBezTo>
                        <a:pt x="53193" y="14499"/>
                        <a:pt x="43314" y="15533"/>
                        <a:pt x="39697" y="14499"/>
                      </a:cubicBezTo>
                      <a:cubicBezTo>
                        <a:pt x="36110" y="13466"/>
                        <a:pt x="39697" y="12523"/>
                        <a:pt x="35989" y="11551"/>
                      </a:cubicBezTo>
                      <a:cubicBezTo>
                        <a:pt x="32311" y="10609"/>
                        <a:pt x="25958" y="10669"/>
                        <a:pt x="21733" y="10122"/>
                      </a:cubicBezTo>
                      <a:cubicBezTo>
                        <a:pt x="17478" y="9575"/>
                        <a:pt x="3982" y="5806"/>
                        <a:pt x="2006" y="2918"/>
                      </a:cubicBezTo>
                      <a:cubicBezTo>
                        <a:pt x="0" y="0"/>
                        <a:pt x="6930" y="4469"/>
                        <a:pt x="9605" y="532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" name="Google Shape;119;p9">
                  <a:extLst>
                    <a:ext uri="{FF2B5EF4-FFF2-40B4-BE49-F238E27FC236}">
                      <a16:creationId xmlns:a16="http://schemas.microsoft.com/office/drawing/2014/main" id="{754EAD97-F517-A0FC-8ABF-722B5B5720F2}"/>
                    </a:ext>
                  </a:extLst>
                </p:cNvPr>
                <p:cNvSpPr/>
                <p:nvPr/>
              </p:nvSpPr>
              <p:spPr>
                <a:xfrm>
                  <a:off x="6099175" y="2886350"/>
                  <a:ext cx="897450" cy="24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898" h="9788" extrusionOk="0">
                      <a:moveTo>
                        <a:pt x="1216" y="1"/>
                      </a:moveTo>
                      <a:cubicBezTo>
                        <a:pt x="1216" y="1"/>
                        <a:pt x="4073" y="3678"/>
                        <a:pt x="15745" y="5685"/>
                      </a:cubicBezTo>
                      <a:cubicBezTo>
                        <a:pt x="27447" y="7660"/>
                        <a:pt x="33739" y="7295"/>
                        <a:pt x="34803" y="8147"/>
                      </a:cubicBezTo>
                      <a:cubicBezTo>
                        <a:pt x="35897" y="8998"/>
                        <a:pt x="19241" y="9788"/>
                        <a:pt x="12006" y="6718"/>
                      </a:cubicBezTo>
                      <a:cubicBezTo>
                        <a:pt x="4803" y="3678"/>
                        <a:pt x="0" y="4043"/>
                        <a:pt x="121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" name="Google Shape;120;p9">
                  <a:extLst>
                    <a:ext uri="{FF2B5EF4-FFF2-40B4-BE49-F238E27FC236}">
                      <a16:creationId xmlns:a16="http://schemas.microsoft.com/office/drawing/2014/main" id="{153A0C40-E3D6-38E6-1560-77B2628350F0}"/>
                    </a:ext>
                  </a:extLst>
                </p:cNvPr>
                <p:cNvSpPr/>
                <p:nvPr/>
              </p:nvSpPr>
              <p:spPr>
                <a:xfrm>
                  <a:off x="5871200" y="3019325"/>
                  <a:ext cx="1493200" cy="25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728" h="10336" extrusionOk="0">
                      <a:moveTo>
                        <a:pt x="2128" y="639"/>
                      </a:moveTo>
                      <a:cubicBezTo>
                        <a:pt x="2128" y="639"/>
                        <a:pt x="7903" y="5806"/>
                        <a:pt x="22584" y="7144"/>
                      </a:cubicBezTo>
                      <a:cubicBezTo>
                        <a:pt x="37235" y="8481"/>
                        <a:pt x="59637" y="8299"/>
                        <a:pt x="59637" y="8299"/>
                      </a:cubicBezTo>
                      <a:lnTo>
                        <a:pt x="59728" y="10335"/>
                      </a:lnTo>
                      <a:cubicBezTo>
                        <a:pt x="59728" y="10335"/>
                        <a:pt x="31460" y="9910"/>
                        <a:pt x="20457" y="8299"/>
                      </a:cubicBezTo>
                      <a:cubicBezTo>
                        <a:pt x="9484" y="6718"/>
                        <a:pt x="2280" y="2402"/>
                        <a:pt x="1125" y="1217"/>
                      </a:cubicBezTo>
                      <a:cubicBezTo>
                        <a:pt x="0" y="1"/>
                        <a:pt x="2128" y="639"/>
                        <a:pt x="2128" y="63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" name="Google Shape;121;p9">
                  <a:extLst>
                    <a:ext uri="{FF2B5EF4-FFF2-40B4-BE49-F238E27FC236}">
                      <a16:creationId xmlns:a16="http://schemas.microsoft.com/office/drawing/2014/main" id="{201424E2-0BFF-F5F2-7BCC-EDC85297E54D}"/>
                    </a:ext>
                  </a:extLst>
                </p:cNvPr>
                <p:cNvSpPr/>
                <p:nvPr/>
              </p:nvSpPr>
              <p:spPr>
                <a:xfrm>
                  <a:off x="5907675" y="3182700"/>
                  <a:ext cx="905050" cy="243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202" h="9728" extrusionOk="0">
                      <a:moveTo>
                        <a:pt x="669" y="1"/>
                      </a:moveTo>
                      <a:cubicBezTo>
                        <a:pt x="669" y="1"/>
                        <a:pt x="6383" y="2797"/>
                        <a:pt x="16627" y="4591"/>
                      </a:cubicBezTo>
                      <a:cubicBezTo>
                        <a:pt x="23101" y="5685"/>
                        <a:pt x="29636" y="6414"/>
                        <a:pt x="36202" y="6749"/>
                      </a:cubicBezTo>
                      <a:cubicBezTo>
                        <a:pt x="36202" y="6749"/>
                        <a:pt x="23618" y="9727"/>
                        <a:pt x="16779" y="7752"/>
                      </a:cubicBezTo>
                      <a:cubicBezTo>
                        <a:pt x="9940" y="5746"/>
                        <a:pt x="0" y="2463"/>
                        <a:pt x="66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4" name="Google Shape;122;p9">
              <a:extLst>
                <a:ext uri="{FF2B5EF4-FFF2-40B4-BE49-F238E27FC236}">
                  <a16:creationId xmlns:a16="http://schemas.microsoft.com/office/drawing/2014/main" id="{767A331B-7FFD-15A4-349B-73C048BD1587}"/>
                </a:ext>
              </a:extLst>
            </p:cNvPr>
            <p:cNvSpPr/>
            <p:nvPr/>
          </p:nvSpPr>
          <p:spPr>
            <a:xfrm>
              <a:off x="5424375" y="3333925"/>
              <a:ext cx="1937750" cy="1393675"/>
            </a:xfrm>
            <a:custGeom>
              <a:avLst/>
              <a:gdLst/>
              <a:ahLst/>
              <a:cxnLst/>
              <a:rect l="l" t="t" r="r" b="b"/>
              <a:pathLst>
                <a:path w="77510" h="55747" extrusionOk="0">
                  <a:moveTo>
                    <a:pt x="77510" y="2007"/>
                  </a:moveTo>
                  <a:cubicBezTo>
                    <a:pt x="77510" y="2007"/>
                    <a:pt x="61734" y="1"/>
                    <a:pt x="55686" y="2007"/>
                  </a:cubicBezTo>
                  <a:cubicBezTo>
                    <a:pt x="49637" y="4043"/>
                    <a:pt x="49242" y="4438"/>
                    <a:pt x="42220" y="4438"/>
                  </a:cubicBezTo>
                  <a:cubicBezTo>
                    <a:pt x="35229" y="4438"/>
                    <a:pt x="32463" y="5441"/>
                    <a:pt x="24712" y="10061"/>
                  </a:cubicBezTo>
                  <a:cubicBezTo>
                    <a:pt x="16961" y="14712"/>
                    <a:pt x="7843" y="15198"/>
                    <a:pt x="3922" y="19271"/>
                  </a:cubicBezTo>
                  <a:cubicBezTo>
                    <a:pt x="1" y="23344"/>
                    <a:pt x="8603" y="22554"/>
                    <a:pt x="7235" y="24165"/>
                  </a:cubicBezTo>
                  <a:cubicBezTo>
                    <a:pt x="5837" y="25746"/>
                    <a:pt x="1429" y="26353"/>
                    <a:pt x="1976" y="28998"/>
                  </a:cubicBezTo>
                  <a:cubicBezTo>
                    <a:pt x="2524" y="31612"/>
                    <a:pt x="6080" y="30609"/>
                    <a:pt x="6080" y="32220"/>
                  </a:cubicBezTo>
                  <a:cubicBezTo>
                    <a:pt x="6080" y="33800"/>
                    <a:pt x="305" y="34621"/>
                    <a:pt x="548" y="36840"/>
                  </a:cubicBezTo>
                  <a:cubicBezTo>
                    <a:pt x="761" y="39059"/>
                    <a:pt x="1520" y="39454"/>
                    <a:pt x="3922" y="39667"/>
                  </a:cubicBezTo>
                  <a:cubicBezTo>
                    <a:pt x="6323" y="39849"/>
                    <a:pt x="2979" y="42129"/>
                    <a:pt x="1855" y="44378"/>
                  </a:cubicBezTo>
                  <a:cubicBezTo>
                    <a:pt x="761" y="46627"/>
                    <a:pt x="2280" y="51551"/>
                    <a:pt x="7235" y="53649"/>
                  </a:cubicBezTo>
                  <a:cubicBezTo>
                    <a:pt x="12159" y="55746"/>
                    <a:pt x="21794" y="53558"/>
                    <a:pt x="21916" y="53649"/>
                  </a:cubicBezTo>
                  <a:cubicBezTo>
                    <a:pt x="22038" y="53740"/>
                    <a:pt x="77510" y="46202"/>
                    <a:pt x="77510" y="4620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23;p9">
              <a:extLst>
                <a:ext uri="{FF2B5EF4-FFF2-40B4-BE49-F238E27FC236}">
                  <a16:creationId xmlns:a16="http://schemas.microsoft.com/office/drawing/2014/main" id="{29E3A2A9-C6B7-03BC-819E-09D66F9625D1}"/>
                </a:ext>
              </a:extLst>
            </p:cNvPr>
            <p:cNvSpPr/>
            <p:nvPr/>
          </p:nvSpPr>
          <p:spPr>
            <a:xfrm>
              <a:off x="5092300" y="4490475"/>
              <a:ext cx="430125" cy="683175"/>
            </a:xfrm>
            <a:custGeom>
              <a:avLst/>
              <a:gdLst/>
              <a:ahLst/>
              <a:cxnLst/>
              <a:rect l="l" t="t" r="r" b="b"/>
              <a:pathLst>
                <a:path w="17205" h="27327" extrusionOk="0">
                  <a:moveTo>
                    <a:pt x="1429" y="1"/>
                  </a:moveTo>
                  <a:cubicBezTo>
                    <a:pt x="244" y="1672"/>
                    <a:pt x="1" y="4043"/>
                    <a:pt x="943" y="6384"/>
                  </a:cubicBezTo>
                  <a:cubicBezTo>
                    <a:pt x="1885" y="8724"/>
                    <a:pt x="3314" y="8359"/>
                    <a:pt x="2949" y="11429"/>
                  </a:cubicBezTo>
                  <a:cubicBezTo>
                    <a:pt x="2615" y="14499"/>
                    <a:pt x="4955" y="16080"/>
                    <a:pt x="10031" y="18724"/>
                  </a:cubicBezTo>
                  <a:cubicBezTo>
                    <a:pt x="15351" y="21521"/>
                    <a:pt x="14621" y="27326"/>
                    <a:pt x="14621" y="27326"/>
                  </a:cubicBezTo>
                  <a:lnTo>
                    <a:pt x="17205" y="22098"/>
                  </a:lnTo>
                  <a:cubicBezTo>
                    <a:pt x="14591" y="20882"/>
                    <a:pt x="14165" y="17326"/>
                    <a:pt x="11794" y="14317"/>
                  </a:cubicBezTo>
                  <a:cubicBezTo>
                    <a:pt x="9393" y="11308"/>
                    <a:pt x="6141" y="14317"/>
                    <a:pt x="6019" y="10791"/>
                  </a:cubicBezTo>
                  <a:cubicBezTo>
                    <a:pt x="5928" y="8481"/>
                    <a:pt x="6262" y="5776"/>
                    <a:pt x="3770" y="4864"/>
                  </a:cubicBezTo>
                  <a:cubicBezTo>
                    <a:pt x="1308" y="3952"/>
                    <a:pt x="1429" y="1"/>
                    <a:pt x="14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24;p9">
              <a:extLst>
                <a:ext uri="{FF2B5EF4-FFF2-40B4-BE49-F238E27FC236}">
                  <a16:creationId xmlns:a16="http://schemas.microsoft.com/office/drawing/2014/main" id="{D047D5BC-00EB-6E1F-43A9-C29CA84A32B5}"/>
                </a:ext>
              </a:extLst>
            </p:cNvPr>
            <p:cNvSpPr/>
            <p:nvPr/>
          </p:nvSpPr>
          <p:spPr>
            <a:xfrm>
              <a:off x="5947950" y="3545925"/>
              <a:ext cx="434675" cy="785000"/>
            </a:xfrm>
            <a:custGeom>
              <a:avLst/>
              <a:gdLst/>
              <a:ahLst/>
              <a:cxnLst/>
              <a:rect l="l" t="t" r="r" b="b"/>
              <a:pathLst>
                <a:path w="17387" h="31400" extrusionOk="0">
                  <a:moveTo>
                    <a:pt x="17387" y="27630"/>
                  </a:moveTo>
                  <a:cubicBezTo>
                    <a:pt x="17387" y="27630"/>
                    <a:pt x="12827" y="24044"/>
                    <a:pt x="12979" y="20244"/>
                  </a:cubicBezTo>
                  <a:cubicBezTo>
                    <a:pt x="13131" y="16445"/>
                    <a:pt x="8602" y="15107"/>
                    <a:pt x="9271" y="11217"/>
                  </a:cubicBezTo>
                  <a:cubicBezTo>
                    <a:pt x="9940" y="7326"/>
                    <a:pt x="13283" y="1"/>
                    <a:pt x="11399" y="1977"/>
                  </a:cubicBezTo>
                  <a:cubicBezTo>
                    <a:pt x="11399" y="1977"/>
                    <a:pt x="6140" y="6536"/>
                    <a:pt x="6140" y="11977"/>
                  </a:cubicBezTo>
                  <a:cubicBezTo>
                    <a:pt x="6140" y="17387"/>
                    <a:pt x="9271" y="18177"/>
                    <a:pt x="7903" y="22402"/>
                  </a:cubicBezTo>
                  <a:cubicBezTo>
                    <a:pt x="7751" y="22858"/>
                    <a:pt x="7630" y="23284"/>
                    <a:pt x="7538" y="23709"/>
                  </a:cubicBezTo>
                  <a:cubicBezTo>
                    <a:pt x="7356" y="22767"/>
                    <a:pt x="7326" y="21795"/>
                    <a:pt x="7417" y="20822"/>
                  </a:cubicBezTo>
                  <a:cubicBezTo>
                    <a:pt x="7782" y="18269"/>
                    <a:pt x="4529" y="16810"/>
                    <a:pt x="3557" y="14925"/>
                  </a:cubicBezTo>
                  <a:cubicBezTo>
                    <a:pt x="2614" y="13010"/>
                    <a:pt x="2614" y="8633"/>
                    <a:pt x="2614" y="7691"/>
                  </a:cubicBezTo>
                  <a:cubicBezTo>
                    <a:pt x="2614" y="6749"/>
                    <a:pt x="1338" y="9515"/>
                    <a:pt x="1155" y="10244"/>
                  </a:cubicBezTo>
                  <a:cubicBezTo>
                    <a:pt x="1155" y="10244"/>
                    <a:pt x="1064" y="10548"/>
                    <a:pt x="973" y="10974"/>
                  </a:cubicBezTo>
                  <a:cubicBezTo>
                    <a:pt x="578" y="12615"/>
                    <a:pt x="0" y="16566"/>
                    <a:pt x="2614" y="18056"/>
                  </a:cubicBezTo>
                  <a:cubicBezTo>
                    <a:pt x="5927" y="19940"/>
                    <a:pt x="1763" y="23557"/>
                    <a:pt x="2614" y="27266"/>
                  </a:cubicBezTo>
                  <a:cubicBezTo>
                    <a:pt x="3465" y="30974"/>
                    <a:pt x="4347" y="31400"/>
                    <a:pt x="4347" y="31400"/>
                  </a:cubicBezTo>
                  <a:lnTo>
                    <a:pt x="7751" y="29637"/>
                  </a:lnTo>
                  <a:cubicBezTo>
                    <a:pt x="7964" y="30275"/>
                    <a:pt x="8329" y="30852"/>
                    <a:pt x="8754" y="314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25;p9">
              <a:extLst>
                <a:ext uri="{FF2B5EF4-FFF2-40B4-BE49-F238E27FC236}">
                  <a16:creationId xmlns:a16="http://schemas.microsoft.com/office/drawing/2014/main" id="{4735AFBA-6264-8573-9051-3A55AF427844}"/>
                </a:ext>
              </a:extLst>
            </p:cNvPr>
            <p:cNvSpPr/>
            <p:nvPr/>
          </p:nvSpPr>
          <p:spPr>
            <a:xfrm>
              <a:off x="5822575" y="3954850"/>
              <a:ext cx="212025" cy="407225"/>
            </a:xfrm>
            <a:custGeom>
              <a:avLst/>
              <a:gdLst/>
              <a:ahLst/>
              <a:cxnLst/>
              <a:rect l="l" t="t" r="r" b="b"/>
              <a:pathLst>
                <a:path w="8481" h="16289" extrusionOk="0">
                  <a:moveTo>
                    <a:pt x="672" y="0"/>
                  </a:moveTo>
                  <a:cubicBezTo>
                    <a:pt x="446" y="0"/>
                    <a:pt x="219" y="46"/>
                    <a:pt x="0" y="149"/>
                  </a:cubicBezTo>
                  <a:cubicBezTo>
                    <a:pt x="0" y="149"/>
                    <a:pt x="2310" y="1486"/>
                    <a:pt x="2492" y="4039"/>
                  </a:cubicBezTo>
                  <a:cubicBezTo>
                    <a:pt x="2705" y="6593"/>
                    <a:pt x="1368" y="8994"/>
                    <a:pt x="2979" y="10027"/>
                  </a:cubicBezTo>
                  <a:cubicBezTo>
                    <a:pt x="4590" y="11061"/>
                    <a:pt x="3708" y="16289"/>
                    <a:pt x="3708" y="16289"/>
                  </a:cubicBezTo>
                  <a:lnTo>
                    <a:pt x="8116" y="14374"/>
                  </a:lnTo>
                  <a:cubicBezTo>
                    <a:pt x="8116" y="14374"/>
                    <a:pt x="8480" y="9936"/>
                    <a:pt x="6170" y="8720"/>
                  </a:cubicBezTo>
                  <a:cubicBezTo>
                    <a:pt x="3891" y="7474"/>
                    <a:pt x="5441" y="7079"/>
                    <a:pt x="5076" y="3948"/>
                  </a:cubicBezTo>
                  <a:cubicBezTo>
                    <a:pt x="4681" y="848"/>
                    <a:pt x="1398" y="149"/>
                    <a:pt x="1398" y="149"/>
                  </a:cubicBezTo>
                  <a:cubicBezTo>
                    <a:pt x="1162" y="54"/>
                    <a:pt x="917" y="0"/>
                    <a:pt x="6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26;p9">
              <a:extLst>
                <a:ext uri="{FF2B5EF4-FFF2-40B4-BE49-F238E27FC236}">
                  <a16:creationId xmlns:a16="http://schemas.microsoft.com/office/drawing/2014/main" id="{49286E65-FDD8-F8CF-AF74-6CAE6EE19868}"/>
                </a:ext>
              </a:extLst>
            </p:cNvPr>
            <p:cNvSpPr/>
            <p:nvPr/>
          </p:nvSpPr>
          <p:spPr>
            <a:xfrm>
              <a:off x="5473775" y="4173600"/>
              <a:ext cx="1342750" cy="1018275"/>
            </a:xfrm>
            <a:custGeom>
              <a:avLst/>
              <a:gdLst/>
              <a:ahLst/>
              <a:cxnLst/>
              <a:rect l="l" t="t" r="r" b="b"/>
              <a:pathLst>
                <a:path w="53710" h="40731" extrusionOk="0">
                  <a:moveTo>
                    <a:pt x="50640" y="7539"/>
                  </a:moveTo>
                  <a:cubicBezTo>
                    <a:pt x="50640" y="7539"/>
                    <a:pt x="45928" y="3496"/>
                    <a:pt x="42950" y="3922"/>
                  </a:cubicBezTo>
                  <a:cubicBezTo>
                    <a:pt x="39940" y="4347"/>
                    <a:pt x="38329" y="1"/>
                    <a:pt x="31156" y="457"/>
                  </a:cubicBezTo>
                  <a:cubicBezTo>
                    <a:pt x="23952" y="913"/>
                    <a:pt x="21581" y="3922"/>
                    <a:pt x="21581" y="3922"/>
                  </a:cubicBezTo>
                  <a:cubicBezTo>
                    <a:pt x="21581" y="3922"/>
                    <a:pt x="16323" y="3952"/>
                    <a:pt x="13618" y="9910"/>
                  </a:cubicBezTo>
                  <a:cubicBezTo>
                    <a:pt x="11399" y="11186"/>
                    <a:pt x="9879" y="13375"/>
                    <a:pt x="9423" y="15867"/>
                  </a:cubicBezTo>
                  <a:cubicBezTo>
                    <a:pt x="8663" y="20062"/>
                    <a:pt x="5076" y="21126"/>
                    <a:pt x="5259" y="24560"/>
                  </a:cubicBezTo>
                  <a:cubicBezTo>
                    <a:pt x="5411" y="27995"/>
                    <a:pt x="0" y="29180"/>
                    <a:pt x="0" y="34956"/>
                  </a:cubicBezTo>
                  <a:cubicBezTo>
                    <a:pt x="0" y="40731"/>
                    <a:pt x="3162" y="38998"/>
                    <a:pt x="3162" y="38998"/>
                  </a:cubicBezTo>
                  <a:lnTo>
                    <a:pt x="53710" y="1045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27;p9">
              <a:extLst>
                <a:ext uri="{FF2B5EF4-FFF2-40B4-BE49-F238E27FC236}">
                  <a16:creationId xmlns:a16="http://schemas.microsoft.com/office/drawing/2014/main" id="{BC15B512-C186-8FFC-18AD-D3A2B3718684}"/>
                </a:ext>
              </a:extLst>
            </p:cNvPr>
            <p:cNvSpPr/>
            <p:nvPr/>
          </p:nvSpPr>
          <p:spPr>
            <a:xfrm>
              <a:off x="5419050" y="4330900"/>
              <a:ext cx="403550" cy="895175"/>
            </a:xfrm>
            <a:custGeom>
              <a:avLst/>
              <a:gdLst/>
              <a:ahLst/>
              <a:cxnLst/>
              <a:rect l="l" t="t" r="r" b="b"/>
              <a:pathLst>
                <a:path w="16142" h="35807" extrusionOk="0">
                  <a:moveTo>
                    <a:pt x="3740" y="1"/>
                  </a:moveTo>
                  <a:cubicBezTo>
                    <a:pt x="3740" y="1"/>
                    <a:pt x="2159" y="5046"/>
                    <a:pt x="5016" y="7143"/>
                  </a:cubicBezTo>
                  <a:cubicBezTo>
                    <a:pt x="7873" y="9210"/>
                    <a:pt x="6506" y="12584"/>
                    <a:pt x="5776" y="15593"/>
                  </a:cubicBezTo>
                  <a:cubicBezTo>
                    <a:pt x="4621" y="20214"/>
                    <a:pt x="9940" y="17508"/>
                    <a:pt x="11946" y="22250"/>
                  </a:cubicBezTo>
                  <a:cubicBezTo>
                    <a:pt x="13953" y="27022"/>
                    <a:pt x="13223" y="31764"/>
                    <a:pt x="16141" y="34287"/>
                  </a:cubicBezTo>
                  <a:lnTo>
                    <a:pt x="9454" y="33709"/>
                  </a:lnTo>
                  <a:cubicBezTo>
                    <a:pt x="9454" y="33709"/>
                    <a:pt x="13649" y="35807"/>
                    <a:pt x="8451" y="29636"/>
                  </a:cubicBezTo>
                  <a:cubicBezTo>
                    <a:pt x="3040" y="23223"/>
                    <a:pt x="1" y="19150"/>
                    <a:pt x="1551" y="15320"/>
                  </a:cubicBezTo>
                  <a:cubicBezTo>
                    <a:pt x="3132" y="11490"/>
                    <a:pt x="1186" y="11429"/>
                    <a:pt x="791" y="8055"/>
                  </a:cubicBezTo>
                  <a:cubicBezTo>
                    <a:pt x="426" y="4651"/>
                    <a:pt x="1612" y="1703"/>
                    <a:pt x="37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28;p9">
              <a:extLst>
                <a:ext uri="{FF2B5EF4-FFF2-40B4-BE49-F238E27FC236}">
                  <a16:creationId xmlns:a16="http://schemas.microsoft.com/office/drawing/2014/main" id="{4971A2DD-DAA8-4E74-D832-1A68D843DD14}"/>
                </a:ext>
              </a:extLst>
            </p:cNvPr>
            <p:cNvSpPr/>
            <p:nvPr/>
          </p:nvSpPr>
          <p:spPr>
            <a:xfrm>
              <a:off x="6549775" y="3571775"/>
              <a:ext cx="693050" cy="895175"/>
            </a:xfrm>
            <a:custGeom>
              <a:avLst/>
              <a:gdLst/>
              <a:ahLst/>
              <a:cxnLst/>
              <a:rect l="l" t="t" r="r" b="b"/>
              <a:pathLst>
                <a:path w="27722" h="35807" extrusionOk="0">
                  <a:moveTo>
                    <a:pt x="9971" y="35806"/>
                  </a:moveTo>
                  <a:cubicBezTo>
                    <a:pt x="9971" y="35806"/>
                    <a:pt x="5290" y="34104"/>
                    <a:pt x="4408" y="30730"/>
                  </a:cubicBezTo>
                  <a:cubicBezTo>
                    <a:pt x="3496" y="27326"/>
                    <a:pt x="3192" y="26718"/>
                    <a:pt x="1612" y="24438"/>
                  </a:cubicBezTo>
                  <a:cubicBezTo>
                    <a:pt x="1" y="22128"/>
                    <a:pt x="609" y="15563"/>
                    <a:pt x="2888" y="15350"/>
                  </a:cubicBezTo>
                  <a:cubicBezTo>
                    <a:pt x="5198" y="15168"/>
                    <a:pt x="3496" y="22827"/>
                    <a:pt x="4894" y="24226"/>
                  </a:cubicBezTo>
                  <a:cubicBezTo>
                    <a:pt x="6293" y="25624"/>
                    <a:pt x="6931" y="27721"/>
                    <a:pt x="7600" y="29727"/>
                  </a:cubicBezTo>
                  <a:cubicBezTo>
                    <a:pt x="8268" y="31703"/>
                    <a:pt x="10974" y="27812"/>
                    <a:pt x="8785" y="23435"/>
                  </a:cubicBezTo>
                  <a:cubicBezTo>
                    <a:pt x="6597" y="19058"/>
                    <a:pt x="6293" y="14955"/>
                    <a:pt x="8572" y="11368"/>
                  </a:cubicBezTo>
                  <a:cubicBezTo>
                    <a:pt x="10882" y="7782"/>
                    <a:pt x="7478" y="1399"/>
                    <a:pt x="10396" y="699"/>
                  </a:cubicBezTo>
                  <a:cubicBezTo>
                    <a:pt x="13284" y="0"/>
                    <a:pt x="13588" y="6566"/>
                    <a:pt x="12585" y="10578"/>
                  </a:cubicBezTo>
                  <a:cubicBezTo>
                    <a:pt x="11581" y="14560"/>
                    <a:pt x="11916" y="17660"/>
                    <a:pt x="13101" y="20061"/>
                  </a:cubicBezTo>
                  <a:cubicBezTo>
                    <a:pt x="14256" y="22432"/>
                    <a:pt x="13588" y="24925"/>
                    <a:pt x="14864" y="25229"/>
                  </a:cubicBezTo>
                  <a:cubicBezTo>
                    <a:pt x="16171" y="25533"/>
                    <a:pt x="15958" y="21338"/>
                    <a:pt x="14864" y="18754"/>
                  </a:cubicBezTo>
                  <a:cubicBezTo>
                    <a:pt x="13770" y="16140"/>
                    <a:pt x="14256" y="10456"/>
                    <a:pt x="15776" y="9575"/>
                  </a:cubicBezTo>
                  <a:cubicBezTo>
                    <a:pt x="17296" y="8693"/>
                    <a:pt x="18056" y="11581"/>
                    <a:pt x="17965" y="15259"/>
                  </a:cubicBezTo>
                  <a:cubicBezTo>
                    <a:pt x="17873" y="18967"/>
                    <a:pt x="19454" y="21460"/>
                    <a:pt x="19758" y="24043"/>
                  </a:cubicBezTo>
                  <a:cubicBezTo>
                    <a:pt x="20062" y="26657"/>
                    <a:pt x="22372" y="25259"/>
                    <a:pt x="22554" y="18663"/>
                  </a:cubicBezTo>
                  <a:cubicBezTo>
                    <a:pt x="22767" y="12067"/>
                    <a:pt x="19454" y="7386"/>
                    <a:pt x="20974" y="4985"/>
                  </a:cubicBezTo>
                  <a:cubicBezTo>
                    <a:pt x="22463" y="2584"/>
                    <a:pt x="25533" y="10274"/>
                    <a:pt x="26050" y="15046"/>
                  </a:cubicBezTo>
                  <a:cubicBezTo>
                    <a:pt x="26536" y="19849"/>
                    <a:pt x="26141" y="23952"/>
                    <a:pt x="26931" y="25928"/>
                  </a:cubicBezTo>
                  <a:cubicBezTo>
                    <a:pt x="27722" y="27934"/>
                    <a:pt x="24925" y="32311"/>
                    <a:pt x="21946" y="34013"/>
                  </a:cubicBezTo>
                  <a:cubicBezTo>
                    <a:pt x="18937" y="35715"/>
                    <a:pt x="9971" y="35806"/>
                    <a:pt x="9971" y="358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1" name="Google Shape;129;p9">
              <a:extLst>
                <a:ext uri="{FF2B5EF4-FFF2-40B4-BE49-F238E27FC236}">
                  <a16:creationId xmlns:a16="http://schemas.microsoft.com/office/drawing/2014/main" id="{F14F6B97-6485-4A4E-4DB2-1703FDDB39A2}"/>
                </a:ext>
              </a:extLst>
            </p:cNvPr>
            <p:cNvGrpSpPr/>
            <p:nvPr/>
          </p:nvGrpSpPr>
          <p:grpSpPr>
            <a:xfrm>
              <a:off x="5416775" y="4284550"/>
              <a:ext cx="1945350" cy="940775"/>
              <a:chOff x="5416775" y="4284550"/>
              <a:chExt cx="1945350" cy="940775"/>
            </a:xfrm>
          </p:grpSpPr>
          <p:sp>
            <p:nvSpPr>
              <p:cNvPr id="32" name="Google Shape;130;p9">
                <a:extLst>
                  <a:ext uri="{FF2B5EF4-FFF2-40B4-BE49-F238E27FC236}">
                    <a16:creationId xmlns:a16="http://schemas.microsoft.com/office/drawing/2014/main" id="{0276113D-FAD1-A49A-0CC1-2282AA920939}"/>
                  </a:ext>
                </a:extLst>
              </p:cNvPr>
              <p:cNvSpPr/>
              <p:nvPr/>
            </p:nvSpPr>
            <p:spPr>
              <a:xfrm>
                <a:off x="5416775" y="4284550"/>
                <a:ext cx="1945350" cy="935450"/>
              </a:xfrm>
              <a:custGeom>
                <a:avLst/>
                <a:gdLst/>
                <a:ahLst/>
                <a:cxnLst/>
                <a:rect l="l" t="t" r="r" b="b"/>
                <a:pathLst>
                  <a:path w="77814" h="37418" extrusionOk="0">
                    <a:moveTo>
                      <a:pt x="77814" y="0"/>
                    </a:moveTo>
                    <a:lnTo>
                      <a:pt x="66507" y="426"/>
                    </a:lnTo>
                    <a:cubicBezTo>
                      <a:pt x="62555" y="578"/>
                      <a:pt x="58786" y="1915"/>
                      <a:pt x="55655" y="4317"/>
                    </a:cubicBezTo>
                    <a:lnTo>
                      <a:pt x="50427" y="8268"/>
                    </a:lnTo>
                    <a:lnTo>
                      <a:pt x="38421" y="9788"/>
                    </a:lnTo>
                    <a:cubicBezTo>
                      <a:pt x="34105" y="10365"/>
                      <a:pt x="30092" y="12371"/>
                      <a:pt x="27083" y="15533"/>
                    </a:cubicBezTo>
                    <a:lnTo>
                      <a:pt x="19758" y="23223"/>
                    </a:lnTo>
                    <a:lnTo>
                      <a:pt x="11916" y="26566"/>
                    </a:lnTo>
                    <a:cubicBezTo>
                      <a:pt x="9211" y="27721"/>
                      <a:pt x="6809" y="29484"/>
                      <a:pt x="4894" y="31733"/>
                    </a:cubicBezTo>
                    <a:lnTo>
                      <a:pt x="1" y="37417"/>
                    </a:lnTo>
                    <a:lnTo>
                      <a:pt x="77814" y="37417"/>
                    </a:lnTo>
                    <a:lnTo>
                      <a:pt x="7781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131;p9">
                <a:extLst>
                  <a:ext uri="{FF2B5EF4-FFF2-40B4-BE49-F238E27FC236}">
                    <a16:creationId xmlns:a16="http://schemas.microsoft.com/office/drawing/2014/main" id="{1F2F9CA6-D79B-C984-10C2-7357D3632917}"/>
                  </a:ext>
                </a:extLst>
              </p:cNvPr>
              <p:cNvSpPr/>
              <p:nvPr/>
            </p:nvSpPr>
            <p:spPr>
              <a:xfrm>
                <a:off x="6193400" y="4523825"/>
                <a:ext cx="1168725" cy="696175"/>
              </a:xfrm>
              <a:custGeom>
                <a:avLst/>
                <a:gdLst/>
                <a:ahLst/>
                <a:cxnLst/>
                <a:rect l="l" t="t" r="r" b="b"/>
                <a:pathLst>
                  <a:path w="46749" h="27847" extrusionOk="0">
                    <a:moveTo>
                      <a:pt x="18486" y="1"/>
                    </a:moveTo>
                    <a:cubicBezTo>
                      <a:pt x="16318" y="1"/>
                      <a:pt x="7605" y="1796"/>
                      <a:pt x="7842" y="2983"/>
                    </a:cubicBezTo>
                    <a:cubicBezTo>
                      <a:pt x="8067" y="4134"/>
                      <a:pt x="20525" y="13552"/>
                      <a:pt x="18148" y="13552"/>
                    </a:cubicBezTo>
                    <a:cubicBezTo>
                      <a:pt x="17950" y="13552"/>
                      <a:pt x="17651" y="13487"/>
                      <a:pt x="17235" y="13348"/>
                    </a:cubicBezTo>
                    <a:cubicBezTo>
                      <a:pt x="11859" y="11546"/>
                      <a:pt x="4881" y="2979"/>
                      <a:pt x="2457" y="2979"/>
                    </a:cubicBezTo>
                    <a:cubicBezTo>
                      <a:pt x="2428" y="2979"/>
                      <a:pt x="2399" y="2980"/>
                      <a:pt x="2371" y="2983"/>
                    </a:cubicBezTo>
                    <a:cubicBezTo>
                      <a:pt x="0" y="3196"/>
                      <a:pt x="3891" y="6357"/>
                      <a:pt x="8876" y="11402"/>
                    </a:cubicBezTo>
                    <a:cubicBezTo>
                      <a:pt x="16140" y="18697"/>
                      <a:pt x="24560" y="24108"/>
                      <a:pt x="31612" y="27846"/>
                    </a:cubicBezTo>
                    <a:lnTo>
                      <a:pt x="46749" y="27846"/>
                    </a:lnTo>
                    <a:lnTo>
                      <a:pt x="46749" y="24047"/>
                    </a:lnTo>
                    <a:cubicBezTo>
                      <a:pt x="45624" y="23773"/>
                      <a:pt x="33496" y="20795"/>
                      <a:pt x="26870" y="14715"/>
                    </a:cubicBezTo>
                    <a:cubicBezTo>
                      <a:pt x="24129" y="12177"/>
                      <a:pt x="22318" y="9704"/>
                      <a:pt x="23082" y="9704"/>
                    </a:cubicBezTo>
                    <a:cubicBezTo>
                      <a:pt x="23351" y="9704"/>
                      <a:pt x="23941" y="10012"/>
                      <a:pt x="24925" y="10734"/>
                    </a:cubicBezTo>
                    <a:cubicBezTo>
                      <a:pt x="28475" y="13339"/>
                      <a:pt x="41220" y="21499"/>
                      <a:pt x="44264" y="21499"/>
                    </a:cubicBezTo>
                    <a:cubicBezTo>
                      <a:pt x="44452" y="21499"/>
                      <a:pt x="44603" y="21468"/>
                      <a:pt x="44712" y="21402"/>
                    </a:cubicBezTo>
                    <a:cubicBezTo>
                      <a:pt x="46627" y="20247"/>
                      <a:pt x="37387" y="16448"/>
                      <a:pt x="28754" y="10004"/>
                    </a:cubicBezTo>
                    <a:cubicBezTo>
                      <a:pt x="20152" y="3530"/>
                      <a:pt x="20548" y="126"/>
                      <a:pt x="18633" y="4"/>
                    </a:cubicBezTo>
                    <a:cubicBezTo>
                      <a:pt x="18588" y="2"/>
                      <a:pt x="18539" y="1"/>
                      <a:pt x="1848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132;p9">
                <a:extLst>
                  <a:ext uri="{FF2B5EF4-FFF2-40B4-BE49-F238E27FC236}">
                    <a16:creationId xmlns:a16="http://schemas.microsoft.com/office/drawing/2014/main" id="{84E97E36-FC96-0D3E-16EE-9857B2D223AF}"/>
                  </a:ext>
                </a:extLst>
              </p:cNvPr>
              <p:cNvSpPr/>
              <p:nvPr/>
            </p:nvSpPr>
            <p:spPr>
              <a:xfrm>
                <a:off x="5639875" y="4903850"/>
                <a:ext cx="687275" cy="321475"/>
              </a:xfrm>
              <a:custGeom>
                <a:avLst/>
                <a:gdLst/>
                <a:ahLst/>
                <a:cxnLst/>
                <a:rect l="l" t="t" r="r" b="b"/>
                <a:pathLst>
                  <a:path w="27491" h="12859" extrusionOk="0">
                    <a:moveTo>
                      <a:pt x="11381" y="1"/>
                    </a:moveTo>
                    <a:cubicBezTo>
                      <a:pt x="11381" y="1"/>
                      <a:pt x="5727" y="1460"/>
                      <a:pt x="4603" y="2980"/>
                    </a:cubicBezTo>
                    <a:cubicBezTo>
                      <a:pt x="3588" y="4315"/>
                      <a:pt x="9476" y="8656"/>
                      <a:pt x="8254" y="8656"/>
                    </a:cubicBezTo>
                    <a:cubicBezTo>
                      <a:pt x="8086" y="8656"/>
                      <a:pt x="7783" y="8574"/>
                      <a:pt x="7308" y="8390"/>
                    </a:cubicBezTo>
                    <a:cubicBezTo>
                      <a:pt x="3387" y="6870"/>
                      <a:pt x="3843" y="3435"/>
                      <a:pt x="2536" y="3344"/>
                    </a:cubicBezTo>
                    <a:cubicBezTo>
                      <a:pt x="2485" y="3341"/>
                      <a:pt x="2433" y="3339"/>
                      <a:pt x="2382" y="3339"/>
                    </a:cubicBezTo>
                    <a:cubicBezTo>
                      <a:pt x="1131" y="3339"/>
                      <a:pt x="1" y="4414"/>
                      <a:pt x="1928" y="6779"/>
                    </a:cubicBezTo>
                    <a:cubicBezTo>
                      <a:pt x="3934" y="9241"/>
                      <a:pt x="10378" y="12858"/>
                      <a:pt x="10378" y="12858"/>
                    </a:cubicBezTo>
                    <a:lnTo>
                      <a:pt x="27491" y="12858"/>
                    </a:lnTo>
                    <a:cubicBezTo>
                      <a:pt x="27491" y="12858"/>
                      <a:pt x="22536" y="10366"/>
                      <a:pt x="19527" y="9484"/>
                    </a:cubicBezTo>
                    <a:cubicBezTo>
                      <a:pt x="16518" y="8633"/>
                      <a:pt x="12475" y="6961"/>
                      <a:pt x="11381" y="4682"/>
                    </a:cubicBezTo>
                    <a:cubicBezTo>
                      <a:pt x="10901" y="3681"/>
                      <a:pt x="10830" y="3138"/>
                      <a:pt x="11208" y="3138"/>
                    </a:cubicBezTo>
                    <a:cubicBezTo>
                      <a:pt x="11691" y="3138"/>
                      <a:pt x="12907" y="4027"/>
                      <a:pt x="14937" y="5989"/>
                    </a:cubicBezTo>
                    <a:cubicBezTo>
                      <a:pt x="16787" y="7791"/>
                      <a:pt x="18604" y="8402"/>
                      <a:pt x="19602" y="8402"/>
                    </a:cubicBezTo>
                    <a:cubicBezTo>
                      <a:pt x="20556" y="8402"/>
                      <a:pt x="20760" y="7844"/>
                      <a:pt x="19527" y="7235"/>
                    </a:cubicBezTo>
                    <a:cubicBezTo>
                      <a:pt x="17004" y="5989"/>
                      <a:pt x="11381" y="1"/>
                      <a:pt x="1138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133;p9">
                <a:extLst>
                  <a:ext uri="{FF2B5EF4-FFF2-40B4-BE49-F238E27FC236}">
                    <a16:creationId xmlns:a16="http://schemas.microsoft.com/office/drawing/2014/main" id="{D2693F2F-820D-AFAD-CC8F-747E3E450FC2}"/>
                  </a:ext>
                </a:extLst>
              </p:cNvPr>
              <p:cNvSpPr/>
              <p:nvPr/>
            </p:nvSpPr>
            <p:spPr>
              <a:xfrm>
                <a:off x="7003425" y="4324650"/>
                <a:ext cx="358700" cy="339100"/>
              </a:xfrm>
              <a:custGeom>
                <a:avLst/>
                <a:gdLst/>
                <a:ahLst/>
                <a:cxnLst/>
                <a:rect l="l" t="t" r="r" b="b"/>
                <a:pathLst>
                  <a:path w="14348" h="13564" extrusionOk="0">
                    <a:moveTo>
                      <a:pt x="3815" y="0"/>
                    </a:moveTo>
                    <a:cubicBezTo>
                      <a:pt x="3349" y="0"/>
                      <a:pt x="3344" y="1056"/>
                      <a:pt x="3892" y="2348"/>
                    </a:cubicBezTo>
                    <a:cubicBezTo>
                      <a:pt x="4008" y="2626"/>
                      <a:pt x="4000" y="2741"/>
                      <a:pt x="3902" y="2741"/>
                    </a:cubicBezTo>
                    <a:cubicBezTo>
                      <a:pt x="3448" y="2741"/>
                      <a:pt x="1041" y="231"/>
                      <a:pt x="251" y="231"/>
                    </a:cubicBezTo>
                    <a:cubicBezTo>
                      <a:pt x="104" y="231"/>
                      <a:pt x="13" y="318"/>
                      <a:pt x="1" y="524"/>
                    </a:cubicBezTo>
                    <a:cubicBezTo>
                      <a:pt x="1" y="524"/>
                      <a:pt x="1916" y="6603"/>
                      <a:pt x="7600" y="10524"/>
                    </a:cubicBezTo>
                    <a:cubicBezTo>
                      <a:pt x="9636" y="11922"/>
                      <a:pt x="11946" y="12956"/>
                      <a:pt x="14348" y="13564"/>
                    </a:cubicBezTo>
                    <a:lnTo>
                      <a:pt x="14348" y="12196"/>
                    </a:lnTo>
                    <a:cubicBezTo>
                      <a:pt x="12402" y="11375"/>
                      <a:pt x="10366" y="10372"/>
                      <a:pt x="9880" y="9612"/>
                    </a:cubicBezTo>
                    <a:cubicBezTo>
                      <a:pt x="9661" y="9259"/>
                      <a:pt x="9688" y="9124"/>
                      <a:pt x="9881" y="9124"/>
                    </a:cubicBezTo>
                    <a:cubicBezTo>
                      <a:pt x="10506" y="9124"/>
                      <a:pt x="12858" y="10527"/>
                      <a:pt x="14250" y="10527"/>
                    </a:cubicBezTo>
                    <a:cubicBezTo>
                      <a:pt x="14283" y="10527"/>
                      <a:pt x="14316" y="10526"/>
                      <a:pt x="14348" y="10524"/>
                    </a:cubicBezTo>
                    <a:lnTo>
                      <a:pt x="14348" y="281"/>
                    </a:lnTo>
                    <a:cubicBezTo>
                      <a:pt x="13466" y="240"/>
                      <a:pt x="10702" y="47"/>
                      <a:pt x="8764" y="47"/>
                    </a:cubicBezTo>
                    <a:cubicBezTo>
                      <a:pt x="7830" y="47"/>
                      <a:pt x="7087" y="92"/>
                      <a:pt x="6840" y="220"/>
                    </a:cubicBezTo>
                    <a:cubicBezTo>
                      <a:pt x="5989" y="646"/>
                      <a:pt x="12342" y="5083"/>
                      <a:pt x="12159" y="5661"/>
                    </a:cubicBezTo>
                    <a:cubicBezTo>
                      <a:pt x="12148" y="5696"/>
                      <a:pt x="12114" y="5713"/>
                      <a:pt x="12061" y="5713"/>
                    </a:cubicBezTo>
                    <a:cubicBezTo>
                      <a:pt x="11233" y="5713"/>
                      <a:pt x="5645" y="1751"/>
                      <a:pt x="4560" y="524"/>
                    </a:cubicBezTo>
                    <a:cubicBezTo>
                      <a:pt x="4246" y="159"/>
                      <a:pt x="3996" y="0"/>
                      <a:pt x="38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5" name="Google Shape;134;p9">
            <a:extLst>
              <a:ext uri="{FF2B5EF4-FFF2-40B4-BE49-F238E27FC236}">
                <a16:creationId xmlns:a16="http://schemas.microsoft.com/office/drawing/2014/main" id="{9F9695BD-22AE-80AA-A775-4A8BC5A78F5A}"/>
              </a:ext>
            </a:extLst>
          </p:cNvPr>
          <p:cNvGrpSpPr/>
          <p:nvPr/>
        </p:nvGrpSpPr>
        <p:grpSpPr>
          <a:xfrm>
            <a:off x="6851" y="4421812"/>
            <a:ext cx="1913293" cy="1899776"/>
            <a:chOff x="237350" y="3104325"/>
            <a:chExt cx="3566200" cy="2138575"/>
          </a:xfrm>
        </p:grpSpPr>
        <p:grpSp>
          <p:nvGrpSpPr>
            <p:cNvPr id="46" name="Google Shape;135;p9">
              <a:extLst>
                <a:ext uri="{FF2B5EF4-FFF2-40B4-BE49-F238E27FC236}">
                  <a16:creationId xmlns:a16="http://schemas.microsoft.com/office/drawing/2014/main" id="{EF7EF5E2-7503-50F7-1A6A-C8336D02EFB5}"/>
                </a:ext>
              </a:extLst>
            </p:cNvPr>
            <p:cNvGrpSpPr/>
            <p:nvPr/>
          </p:nvGrpSpPr>
          <p:grpSpPr>
            <a:xfrm>
              <a:off x="237350" y="3146225"/>
              <a:ext cx="3566200" cy="1128475"/>
              <a:chOff x="237350" y="3146225"/>
              <a:chExt cx="3566200" cy="1128475"/>
            </a:xfrm>
          </p:grpSpPr>
          <p:sp>
            <p:nvSpPr>
              <p:cNvPr id="62" name="Google Shape;136;p9">
                <a:extLst>
                  <a:ext uri="{FF2B5EF4-FFF2-40B4-BE49-F238E27FC236}">
                    <a16:creationId xmlns:a16="http://schemas.microsoft.com/office/drawing/2014/main" id="{8482B16C-18AD-3D50-28DB-E916CEF763A3}"/>
                  </a:ext>
                </a:extLst>
              </p:cNvPr>
              <p:cNvSpPr/>
              <p:nvPr/>
            </p:nvSpPr>
            <p:spPr>
              <a:xfrm>
                <a:off x="238125" y="3146225"/>
                <a:ext cx="3565425" cy="1128475"/>
              </a:xfrm>
              <a:custGeom>
                <a:avLst/>
                <a:gdLst/>
                <a:ahLst/>
                <a:cxnLst/>
                <a:rect l="l" t="t" r="r" b="b"/>
                <a:pathLst>
                  <a:path w="142617" h="45139" extrusionOk="0">
                    <a:moveTo>
                      <a:pt x="0" y="1"/>
                    </a:moveTo>
                    <a:cubicBezTo>
                      <a:pt x="0" y="1"/>
                      <a:pt x="23131" y="4803"/>
                      <a:pt x="43223" y="4560"/>
                    </a:cubicBezTo>
                    <a:cubicBezTo>
                      <a:pt x="63314" y="4317"/>
                      <a:pt x="64287" y="2797"/>
                      <a:pt x="67600" y="4560"/>
                    </a:cubicBezTo>
                    <a:cubicBezTo>
                      <a:pt x="70913" y="6323"/>
                      <a:pt x="65442" y="7326"/>
                      <a:pt x="65442" y="7326"/>
                    </a:cubicBezTo>
                    <a:cubicBezTo>
                      <a:pt x="65442" y="7326"/>
                      <a:pt x="72433" y="7387"/>
                      <a:pt x="73193" y="8633"/>
                    </a:cubicBezTo>
                    <a:cubicBezTo>
                      <a:pt x="73953" y="9879"/>
                      <a:pt x="69454" y="11278"/>
                      <a:pt x="69454" y="11278"/>
                    </a:cubicBezTo>
                    <a:cubicBezTo>
                      <a:pt x="69454" y="11278"/>
                      <a:pt x="78269" y="11916"/>
                      <a:pt x="80792" y="12919"/>
                    </a:cubicBezTo>
                    <a:cubicBezTo>
                      <a:pt x="83345" y="13922"/>
                      <a:pt x="79606" y="18481"/>
                      <a:pt x="83619" y="17965"/>
                    </a:cubicBezTo>
                    <a:cubicBezTo>
                      <a:pt x="87631" y="17478"/>
                      <a:pt x="92464" y="16110"/>
                      <a:pt x="94743" y="18421"/>
                    </a:cubicBezTo>
                    <a:cubicBezTo>
                      <a:pt x="97023" y="20761"/>
                      <a:pt x="94987" y="23527"/>
                      <a:pt x="98786" y="23041"/>
                    </a:cubicBezTo>
                    <a:cubicBezTo>
                      <a:pt x="102586" y="22524"/>
                      <a:pt x="111795" y="22129"/>
                      <a:pt x="114166" y="23101"/>
                    </a:cubicBezTo>
                    <a:cubicBezTo>
                      <a:pt x="116507" y="24044"/>
                      <a:pt x="113741" y="24500"/>
                      <a:pt x="112981" y="25412"/>
                    </a:cubicBezTo>
                    <a:cubicBezTo>
                      <a:pt x="112221" y="26354"/>
                      <a:pt x="113224" y="28360"/>
                      <a:pt x="120063" y="28360"/>
                    </a:cubicBezTo>
                    <a:cubicBezTo>
                      <a:pt x="126902" y="28360"/>
                      <a:pt x="136781" y="30396"/>
                      <a:pt x="139060" y="33679"/>
                    </a:cubicBezTo>
                    <a:cubicBezTo>
                      <a:pt x="141340" y="36962"/>
                      <a:pt x="142617" y="42737"/>
                      <a:pt x="142617" y="42737"/>
                    </a:cubicBezTo>
                    <a:lnTo>
                      <a:pt x="0" y="4513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63" name="Google Shape;137;p9">
                <a:extLst>
                  <a:ext uri="{FF2B5EF4-FFF2-40B4-BE49-F238E27FC236}">
                    <a16:creationId xmlns:a16="http://schemas.microsoft.com/office/drawing/2014/main" id="{80EFD373-98B8-7C45-C850-47106045A44D}"/>
                  </a:ext>
                </a:extLst>
              </p:cNvPr>
              <p:cNvGrpSpPr/>
              <p:nvPr/>
            </p:nvGrpSpPr>
            <p:grpSpPr>
              <a:xfrm>
                <a:off x="237350" y="3263250"/>
                <a:ext cx="3366350" cy="971925"/>
                <a:chOff x="237350" y="3263250"/>
                <a:chExt cx="3366350" cy="971925"/>
              </a:xfrm>
            </p:grpSpPr>
            <p:sp>
              <p:nvSpPr>
                <p:cNvPr id="896" name="Google Shape;138;p9">
                  <a:extLst>
                    <a:ext uri="{FF2B5EF4-FFF2-40B4-BE49-F238E27FC236}">
                      <a16:creationId xmlns:a16="http://schemas.microsoft.com/office/drawing/2014/main" id="{2759C27B-5236-B539-E0AE-424AC9226D51}"/>
                    </a:ext>
                  </a:extLst>
                </p:cNvPr>
                <p:cNvSpPr/>
                <p:nvPr/>
              </p:nvSpPr>
              <p:spPr>
                <a:xfrm>
                  <a:off x="1713825" y="3605200"/>
                  <a:ext cx="785000" cy="11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00" h="4743" extrusionOk="0">
                      <a:moveTo>
                        <a:pt x="3587" y="4682"/>
                      </a:moveTo>
                      <a:cubicBezTo>
                        <a:pt x="3587" y="4682"/>
                        <a:pt x="8724" y="4621"/>
                        <a:pt x="13101" y="4226"/>
                      </a:cubicBezTo>
                      <a:cubicBezTo>
                        <a:pt x="16201" y="3861"/>
                        <a:pt x="19211" y="3071"/>
                        <a:pt x="22098" y="1916"/>
                      </a:cubicBezTo>
                      <a:cubicBezTo>
                        <a:pt x="23101" y="1521"/>
                        <a:pt x="31399" y="335"/>
                        <a:pt x="28816" y="153"/>
                      </a:cubicBezTo>
                      <a:cubicBezTo>
                        <a:pt x="26202" y="1"/>
                        <a:pt x="23861" y="517"/>
                        <a:pt x="21399" y="639"/>
                      </a:cubicBezTo>
                      <a:cubicBezTo>
                        <a:pt x="18937" y="761"/>
                        <a:pt x="13922" y="2280"/>
                        <a:pt x="11885" y="2919"/>
                      </a:cubicBezTo>
                      <a:cubicBezTo>
                        <a:pt x="9879" y="3557"/>
                        <a:pt x="3222" y="3405"/>
                        <a:pt x="1611" y="3527"/>
                      </a:cubicBezTo>
                      <a:cubicBezTo>
                        <a:pt x="0" y="3679"/>
                        <a:pt x="578" y="4742"/>
                        <a:pt x="3587" y="4682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7" name="Google Shape;139;p9">
                  <a:extLst>
                    <a:ext uri="{FF2B5EF4-FFF2-40B4-BE49-F238E27FC236}">
                      <a16:creationId xmlns:a16="http://schemas.microsoft.com/office/drawing/2014/main" id="{2608C96D-7520-091C-6BCE-4CD122B25EC8}"/>
                    </a:ext>
                  </a:extLst>
                </p:cNvPr>
                <p:cNvSpPr/>
                <p:nvPr/>
              </p:nvSpPr>
              <p:spPr>
                <a:xfrm>
                  <a:off x="285975" y="3263250"/>
                  <a:ext cx="1573025" cy="12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921" h="4865" extrusionOk="0">
                      <a:moveTo>
                        <a:pt x="1" y="1"/>
                      </a:moveTo>
                      <a:cubicBezTo>
                        <a:pt x="11551" y="2372"/>
                        <a:pt x="23375" y="3435"/>
                        <a:pt x="35199" y="3162"/>
                      </a:cubicBezTo>
                      <a:cubicBezTo>
                        <a:pt x="54440" y="2676"/>
                        <a:pt x="61917" y="943"/>
                        <a:pt x="62434" y="1612"/>
                      </a:cubicBezTo>
                      <a:cubicBezTo>
                        <a:pt x="62920" y="2280"/>
                        <a:pt x="53801" y="4226"/>
                        <a:pt x="35564" y="4560"/>
                      </a:cubicBezTo>
                      <a:cubicBezTo>
                        <a:pt x="17357" y="4864"/>
                        <a:pt x="2645" y="3679"/>
                        <a:pt x="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8" name="Google Shape;140;p9">
                  <a:extLst>
                    <a:ext uri="{FF2B5EF4-FFF2-40B4-BE49-F238E27FC236}">
                      <a16:creationId xmlns:a16="http://schemas.microsoft.com/office/drawing/2014/main" id="{DFA7FB25-9FEE-B563-BE0B-24DF6369E1C9}"/>
                    </a:ext>
                  </a:extLst>
                </p:cNvPr>
                <p:cNvSpPr/>
                <p:nvPr/>
              </p:nvSpPr>
              <p:spPr>
                <a:xfrm>
                  <a:off x="254075" y="3390150"/>
                  <a:ext cx="1699900" cy="136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996" h="5442" extrusionOk="0">
                      <a:moveTo>
                        <a:pt x="1277" y="1"/>
                      </a:moveTo>
                      <a:cubicBezTo>
                        <a:pt x="1277" y="1"/>
                        <a:pt x="37448" y="3314"/>
                        <a:pt x="46658" y="2524"/>
                      </a:cubicBezTo>
                      <a:cubicBezTo>
                        <a:pt x="55868" y="1733"/>
                        <a:pt x="65929" y="1247"/>
                        <a:pt x="66962" y="1308"/>
                      </a:cubicBezTo>
                      <a:cubicBezTo>
                        <a:pt x="67996" y="1369"/>
                        <a:pt x="60670" y="3527"/>
                        <a:pt x="55472" y="3527"/>
                      </a:cubicBezTo>
                      <a:cubicBezTo>
                        <a:pt x="50275" y="3527"/>
                        <a:pt x="37113" y="3922"/>
                        <a:pt x="32858" y="4043"/>
                      </a:cubicBezTo>
                      <a:cubicBezTo>
                        <a:pt x="28603" y="4165"/>
                        <a:pt x="27873" y="5442"/>
                        <a:pt x="23800" y="5442"/>
                      </a:cubicBezTo>
                      <a:cubicBezTo>
                        <a:pt x="19758" y="5442"/>
                        <a:pt x="17843" y="5198"/>
                        <a:pt x="17083" y="4925"/>
                      </a:cubicBezTo>
                      <a:cubicBezTo>
                        <a:pt x="16323" y="4682"/>
                        <a:pt x="22037" y="4165"/>
                        <a:pt x="24074" y="4165"/>
                      </a:cubicBezTo>
                      <a:cubicBezTo>
                        <a:pt x="26080" y="4165"/>
                        <a:pt x="29758" y="2767"/>
                        <a:pt x="25958" y="2706"/>
                      </a:cubicBezTo>
                      <a:cubicBezTo>
                        <a:pt x="22159" y="2645"/>
                        <a:pt x="20396" y="2402"/>
                        <a:pt x="15198" y="2706"/>
                      </a:cubicBezTo>
                      <a:cubicBezTo>
                        <a:pt x="10000" y="3040"/>
                        <a:pt x="0" y="2280"/>
                        <a:pt x="127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9" name="Google Shape;141;p9">
                  <a:extLst>
                    <a:ext uri="{FF2B5EF4-FFF2-40B4-BE49-F238E27FC236}">
                      <a16:creationId xmlns:a16="http://schemas.microsoft.com/office/drawing/2014/main" id="{7211DA4C-6257-7AAC-0312-7CAAB0997244}"/>
                    </a:ext>
                  </a:extLst>
                </p:cNvPr>
                <p:cNvSpPr/>
                <p:nvPr/>
              </p:nvSpPr>
              <p:spPr>
                <a:xfrm>
                  <a:off x="239625" y="3475275"/>
                  <a:ext cx="1125425" cy="164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017" h="6596" extrusionOk="0">
                      <a:moveTo>
                        <a:pt x="1308" y="0"/>
                      </a:moveTo>
                      <a:cubicBezTo>
                        <a:pt x="1308" y="0"/>
                        <a:pt x="13101" y="2736"/>
                        <a:pt x="19454" y="3708"/>
                      </a:cubicBezTo>
                      <a:cubicBezTo>
                        <a:pt x="25776" y="4681"/>
                        <a:pt x="31096" y="2280"/>
                        <a:pt x="35138" y="2037"/>
                      </a:cubicBezTo>
                      <a:cubicBezTo>
                        <a:pt x="39211" y="1793"/>
                        <a:pt x="43771" y="3192"/>
                        <a:pt x="44409" y="3131"/>
                      </a:cubicBezTo>
                      <a:cubicBezTo>
                        <a:pt x="45017" y="3040"/>
                        <a:pt x="34318" y="3040"/>
                        <a:pt x="30184" y="4803"/>
                      </a:cubicBezTo>
                      <a:cubicBezTo>
                        <a:pt x="26020" y="6596"/>
                        <a:pt x="14500" y="3465"/>
                        <a:pt x="11338" y="3131"/>
                      </a:cubicBezTo>
                      <a:cubicBezTo>
                        <a:pt x="8177" y="2766"/>
                        <a:pt x="1" y="2067"/>
                        <a:pt x="130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0" name="Google Shape;142;p9">
                  <a:extLst>
                    <a:ext uri="{FF2B5EF4-FFF2-40B4-BE49-F238E27FC236}">
                      <a16:creationId xmlns:a16="http://schemas.microsoft.com/office/drawing/2014/main" id="{CD24A322-B19D-2C3F-3C25-B65B902C9A95}"/>
                    </a:ext>
                  </a:extLst>
                </p:cNvPr>
                <p:cNvSpPr/>
                <p:nvPr/>
              </p:nvSpPr>
              <p:spPr>
                <a:xfrm>
                  <a:off x="1242700" y="3478300"/>
                  <a:ext cx="1040300" cy="19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12" h="7752" extrusionOk="0">
                      <a:moveTo>
                        <a:pt x="0" y="6475"/>
                      </a:moveTo>
                      <a:cubicBezTo>
                        <a:pt x="0" y="6475"/>
                        <a:pt x="8754" y="4469"/>
                        <a:pt x="18146" y="3010"/>
                      </a:cubicBezTo>
                      <a:cubicBezTo>
                        <a:pt x="27569" y="1520"/>
                        <a:pt x="38481" y="1"/>
                        <a:pt x="39241" y="913"/>
                      </a:cubicBezTo>
                      <a:cubicBezTo>
                        <a:pt x="40001" y="1794"/>
                        <a:pt x="30244" y="2037"/>
                        <a:pt x="26171" y="3557"/>
                      </a:cubicBezTo>
                      <a:cubicBezTo>
                        <a:pt x="22128" y="5077"/>
                        <a:pt x="26171" y="5077"/>
                        <a:pt x="31125" y="4712"/>
                      </a:cubicBezTo>
                      <a:cubicBezTo>
                        <a:pt x="36049" y="4317"/>
                        <a:pt x="40092" y="3314"/>
                        <a:pt x="40852" y="3557"/>
                      </a:cubicBezTo>
                      <a:cubicBezTo>
                        <a:pt x="41612" y="3831"/>
                        <a:pt x="34834" y="5198"/>
                        <a:pt x="29302" y="6475"/>
                      </a:cubicBezTo>
                      <a:cubicBezTo>
                        <a:pt x="23770" y="7752"/>
                        <a:pt x="17052" y="7478"/>
                        <a:pt x="18693" y="6475"/>
                      </a:cubicBezTo>
                      <a:cubicBezTo>
                        <a:pt x="20335" y="5472"/>
                        <a:pt x="20730" y="3831"/>
                        <a:pt x="15927" y="4712"/>
                      </a:cubicBezTo>
                      <a:cubicBezTo>
                        <a:pt x="11095" y="5593"/>
                        <a:pt x="7477" y="7296"/>
                        <a:pt x="4286" y="7326"/>
                      </a:cubicBezTo>
                      <a:cubicBezTo>
                        <a:pt x="1094" y="7356"/>
                        <a:pt x="0" y="6475"/>
                        <a:pt x="0" y="6475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1" name="Google Shape;143;p9">
                  <a:extLst>
                    <a:ext uri="{FF2B5EF4-FFF2-40B4-BE49-F238E27FC236}">
                      <a16:creationId xmlns:a16="http://schemas.microsoft.com/office/drawing/2014/main" id="{296E93B8-27CA-0226-24CB-53C28D0E7453}"/>
                    </a:ext>
                  </a:extLst>
                </p:cNvPr>
                <p:cNvSpPr/>
                <p:nvPr/>
              </p:nvSpPr>
              <p:spPr>
                <a:xfrm>
                  <a:off x="1343000" y="3587725"/>
                  <a:ext cx="1269050" cy="197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762" h="7904" extrusionOk="0">
                      <a:moveTo>
                        <a:pt x="10760" y="6141"/>
                      </a:moveTo>
                      <a:cubicBezTo>
                        <a:pt x="10760" y="6141"/>
                        <a:pt x="25198" y="7235"/>
                        <a:pt x="32919" y="4925"/>
                      </a:cubicBezTo>
                      <a:cubicBezTo>
                        <a:pt x="40639" y="2584"/>
                        <a:pt x="47722" y="1"/>
                        <a:pt x="49241" y="852"/>
                      </a:cubicBezTo>
                      <a:cubicBezTo>
                        <a:pt x="50761" y="1703"/>
                        <a:pt x="40639" y="3587"/>
                        <a:pt x="36901" y="5381"/>
                      </a:cubicBezTo>
                      <a:cubicBezTo>
                        <a:pt x="33162" y="7144"/>
                        <a:pt x="26840" y="7600"/>
                        <a:pt x="22797" y="7752"/>
                      </a:cubicBezTo>
                      <a:cubicBezTo>
                        <a:pt x="18755" y="7904"/>
                        <a:pt x="6201" y="7204"/>
                        <a:pt x="3101" y="6992"/>
                      </a:cubicBezTo>
                      <a:cubicBezTo>
                        <a:pt x="0" y="6809"/>
                        <a:pt x="10760" y="6141"/>
                        <a:pt x="10760" y="614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2" name="Google Shape;144;p9">
                  <a:extLst>
                    <a:ext uri="{FF2B5EF4-FFF2-40B4-BE49-F238E27FC236}">
                      <a16:creationId xmlns:a16="http://schemas.microsoft.com/office/drawing/2014/main" id="{544F0252-E861-9AFA-4EC0-C27966EC2ED6}"/>
                    </a:ext>
                  </a:extLst>
                </p:cNvPr>
                <p:cNvSpPr/>
                <p:nvPr/>
              </p:nvSpPr>
              <p:spPr>
                <a:xfrm>
                  <a:off x="237350" y="3621175"/>
                  <a:ext cx="925575" cy="118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023" h="4742" extrusionOk="0">
                      <a:moveTo>
                        <a:pt x="2797" y="0"/>
                      </a:moveTo>
                      <a:cubicBezTo>
                        <a:pt x="2797" y="0"/>
                        <a:pt x="23071" y="3374"/>
                        <a:pt x="30062" y="3587"/>
                      </a:cubicBezTo>
                      <a:cubicBezTo>
                        <a:pt x="37023" y="3769"/>
                        <a:pt x="27144" y="4742"/>
                        <a:pt x="17904" y="3587"/>
                      </a:cubicBezTo>
                      <a:cubicBezTo>
                        <a:pt x="8633" y="2401"/>
                        <a:pt x="1" y="1885"/>
                        <a:pt x="279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3" name="Google Shape;145;p9">
                  <a:extLst>
                    <a:ext uri="{FF2B5EF4-FFF2-40B4-BE49-F238E27FC236}">
                      <a16:creationId xmlns:a16="http://schemas.microsoft.com/office/drawing/2014/main" id="{F6B93BE0-5665-C19D-7ACE-DE4F043764D1}"/>
                    </a:ext>
                  </a:extLst>
                </p:cNvPr>
                <p:cNvSpPr/>
                <p:nvPr/>
              </p:nvSpPr>
              <p:spPr>
                <a:xfrm>
                  <a:off x="1564875" y="3727550"/>
                  <a:ext cx="1493975" cy="288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759" h="11521" extrusionOk="0">
                      <a:moveTo>
                        <a:pt x="8724" y="4985"/>
                      </a:moveTo>
                      <a:cubicBezTo>
                        <a:pt x="8724" y="4985"/>
                        <a:pt x="19515" y="7903"/>
                        <a:pt x="30001" y="4985"/>
                      </a:cubicBezTo>
                      <a:cubicBezTo>
                        <a:pt x="40518" y="2067"/>
                        <a:pt x="45078" y="1763"/>
                        <a:pt x="50154" y="1277"/>
                      </a:cubicBezTo>
                      <a:cubicBezTo>
                        <a:pt x="55199" y="791"/>
                        <a:pt x="59759" y="0"/>
                        <a:pt x="58513" y="1277"/>
                      </a:cubicBezTo>
                      <a:cubicBezTo>
                        <a:pt x="57236" y="2584"/>
                        <a:pt x="51674" y="3769"/>
                        <a:pt x="47357" y="6292"/>
                      </a:cubicBezTo>
                      <a:cubicBezTo>
                        <a:pt x="43041" y="8785"/>
                        <a:pt x="30944" y="10426"/>
                        <a:pt x="26931" y="10973"/>
                      </a:cubicBezTo>
                      <a:cubicBezTo>
                        <a:pt x="22889" y="11520"/>
                        <a:pt x="33345" y="9241"/>
                        <a:pt x="38877" y="7569"/>
                      </a:cubicBezTo>
                      <a:cubicBezTo>
                        <a:pt x="42859" y="6323"/>
                        <a:pt x="46749" y="4833"/>
                        <a:pt x="50519" y="3101"/>
                      </a:cubicBezTo>
                      <a:cubicBezTo>
                        <a:pt x="52798" y="2067"/>
                        <a:pt x="49911" y="2280"/>
                        <a:pt x="45898" y="4438"/>
                      </a:cubicBezTo>
                      <a:cubicBezTo>
                        <a:pt x="41917" y="6566"/>
                        <a:pt x="34378" y="7842"/>
                        <a:pt x="31156" y="8663"/>
                      </a:cubicBezTo>
                      <a:cubicBezTo>
                        <a:pt x="27935" y="9453"/>
                        <a:pt x="17235" y="10426"/>
                        <a:pt x="13922" y="9940"/>
                      </a:cubicBezTo>
                      <a:cubicBezTo>
                        <a:pt x="10639" y="9423"/>
                        <a:pt x="2281" y="7842"/>
                        <a:pt x="1126" y="7569"/>
                      </a:cubicBezTo>
                      <a:cubicBezTo>
                        <a:pt x="1" y="7265"/>
                        <a:pt x="3557" y="5228"/>
                        <a:pt x="8724" y="4985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4" name="Google Shape;146;p9">
                  <a:extLst>
                    <a:ext uri="{FF2B5EF4-FFF2-40B4-BE49-F238E27FC236}">
                      <a16:creationId xmlns:a16="http://schemas.microsoft.com/office/drawing/2014/main" id="{4D2A5A50-7CCB-42A3-D53B-C2E68850675D}"/>
                    </a:ext>
                  </a:extLst>
                </p:cNvPr>
                <p:cNvSpPr/>
                <p:nvPr/>
              </p:nvSpPr>
              <p:spPr>
                <a:xfrm>
                  <a:off x="1938750" y="3856725"/>
                  <a:ext cx="1433950" cy="344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358" h="13770" extrusionOk="0">
                      <a:moveTo>
                        <a:pt x="12280" y="8937"/>
                      </a:moveTo>
                      <a:cubicBezTo>
                        <a:pt x="16536" y="8876"/>
                        <a:pt x="20730" y="7995"/>
                        <a:pt x="24682" y="6414"/>
                      </a:cubicBezTo>
                      <a:cubicBezTo>
                        <a:pt x="31156" y="3739"/>
                        <a:pt x="33436" y="4043"/>
                        <a:pt x="36840" y="2949"/>
                      </a:cubicBezTo>
                      <a:cubicBezTo>
                        <a:pt x="40275" y="1855"/>
                        <a:pt x="42403" y="609"/>
                        <a:pt x="44318" y="669"/>
                      </a:cubicBezTo>
                      <a:cubicBezTo>
                        <a:pt x="46202" y="730"/>
                        <a:pt x="49758" y="1"/>
                        <a:pt x="53558" y="669"/>
                      </a:cubicBezTo>
                      <a:cubicBezTo>
                        <a:pt x="57357" y="1338"/>
                        <a:pt x="53679" y="2189"/>
                        <a:pt x="44439" y="5381"/>
                      </a:cubicBezTo>
                      <a:cubicBezTo>
                        <a:pt x="35199" y="8572"/>
                        <a:pt x="28816" y="10973"/>
                        <a:pt x="18907" y="11733"/>
                      </a:cubicBezTo>
                      <a:cubicBezTo>
                        <a:pt x="8967" y="12493"/>
                        <a:pt x="4317" y="13770"/>
                        <a:pt x="2159" y="11673"/>
                      </a:cubicBezTo>
                      <a:cubicBezTo>
                        <a:pt x="1" y="9575"/>
                        <a:pt x="12280" y="8937"/>
                        <a:pt x="12280" y="8937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5" name="Google Shape;147;p9">
                  <a:extLst>
                    <a:ext uri="{FF2B5EF4-FFF2-40B4-BE49-F238E27FC236}">
                      <a16:creationId xmlns:a16="http://schemas.microsoft.com/office/drawing/2014/main" id="{183B6828-BEEE-C27E-0240-A1264E6CB6D1}"/>
                    </a:ext>
                  </a:extLst>
                </p:cNvPr>
                <p:cNvSpPr/>
                <p:nvPr/>
              </p:nvSpPr>
              <p:spPr>
                <a:xfrm>
                  <a:off x="2388600" y="3900800"/>
                  <a:ext cx="1215100" cy="334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604" h="13375" extrusionOk="0">
                      <a:moveTo>
                        <a:pt x="3770" y="11976"/>
                      </a:moveTo>
                      <a:cubicBezTo>
                        <a:pt x="3770" y="11976"/>
                        <a:pt x="17448" y="10092"/>
                        <a:pt x="25047" y="7052"/>
                      </a:cubicBezTo>
                      <a:cubicBezTo>
                        <a:pt x="32646" y="4013"/>
                        <a:pt x="35685" y="791"/>
                        <a:pt x="38999" y="639"/>
                      </a:cubicBezTo>
                      <a:cubicBezTo>
                        <a:pt x="42281" y="457"/>
                        <a:pt x="45321" y="1"/>
                        <a:pt x="46962" y="1612"/>
                      </a:cubicBezTo>
                      <a:cubicBezTo>
                        <a:pt x="48604" y="3253"/>
                        <a:pt x="36901" y="8329"/>
                        <a:pt x="33953" y="9089"/>
                      </a:cubicBezTo>
                      <a:cubicBezTo>
                        <a:pt x="31004" y="9849"/>
                        <a:pt x="34804" y="7903"/>
                        <a:pt x="38877" y="6201"/>
                      </a:cubicBezTo>
                      <a:cubicBezTo>
                        <a:pt x="42980" y="4530"/>
                        <a:pt x="47145" y="1946"/>
                        <a:pt x="44105" y="2706"/>
                      </a:cubicBezTo>
                      <a:cubicBezTo>
                        <a:pt x="41065" y="3466"/>
                        <a:pt x="43558" y="3861"/>
                        <a:pt x="37053" y="6232"/>
                      </a:cubicBezTo>
                      <a:cubicBezTo>
                        <a:pt x="30518" y="8603"/>
                        <a:pt x="27600" y="10426"/>
                        <a:pt x="24074" y="11034"/>
                      </a:cubicBezTo>
                      <a:cubicBezTo>
                        <a:pt x="20548" y="11642"/>
                        <a:pt x="12585" y="12736"/>
                        <a:pt x="10974" y="12949"/>
                      </a:cubicBezTo>
                      <a:cubicBezTo>
                        <a:pt x="9363" y="13132"/>
                        <a:pt x="1" y="13375"/>
                        <a:pt x="3770" y="11976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47" name="Google Shape;148;p9">
              <a:extLst>
                <a:ext uri="{FF2B5EF4-FFF2-40B4-BE49-F238E27FC236}">
                  <a16:creationId xmlns:a16="http://schemas.microsoft.com/office/drawing/2014/main" id="{579A94B6-E28C-7341-61F5-905B05363492}"/>
                </a:ext>
              </a:extLst>
            </p:cNvPr>
            <p:cNvSpPr/>
            <p:nvPr/>
          </p:nvSpPr>
          <p:spPr>
            <a:xfrm>
              <a:off x="428075" y="3104325"/>
              <a:ext cx="448375" cy="897575"/>
            </a:xfrm>
            <a:custGeom>
              <a:avLst/>
              <a:gdLst/>
              <a:ahLst/>
              <a:cxnLst/>
              <a:rect l="l" t="t" r="r" b="b"/>
              <a:pathLst>
                <a:path w="17935" h="35903" extrusionOk="0">
                  <a:moveTo>
                    <a:pt x="1287" y="0"/>
                  </a:moveTo>
                  <a:cubicBezTo>
                    <a:pt x="957" y="0"/>
                    <a:pt x="713" y="146"/>
                    <a:pt x="578" y="461"/>
                  </a:cubicBezTo>
                  <a:cubicBezTo>
                    <a:pt x="1" y="1829"/>
                    <a:pt x="6202" y="4838"/>
                    <a:pt x="7478" y="17118"/>
                  </a:cubicBezTo>
                  <a:cubicBezTo>
                    <a:pt x="8451" y="26571"/>
                    <a:pt x="3040" y="28030"/>
                    <a:pt x="7600" y="35902"/>
                  </a:cubicBezTo>
                  <a:lnTo>
                    <a:pt x="17934" y="35902"/>
                  </a:lnTo>
                  <a:cubicBezTo>
                    <a:pt x="17934" y="35902"/>
                    <a:pt x="11217" y="26510"/>
                    <a:pt x="13497" y="19671"/>
                  </a:cubicBezTo>
                  <a:cubicBezTo>
                    <a:pt x="15561" y="13476"/>
                    <a:pt x="4459" y="0"/>
                    <a:pt x="12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49;p9">
              <a:extLst>
                <a:ext uri="{FF2B5EF4-FFF2-40B4-BE49-F238E27FC236}">
                  <a16:creationId xmlns:a16="http://schemas.microsoft.com/office/drawing/2014/main" id="{CE1F52EB-BAAB-FE74-CFA1-E950CD91C7EE}"/>
                </a:ext>
              </a:extLst>
            </p:cNvPr>
            <p:cNvSpPr/>
            <p:nvPr/>
          </p:nvSpPr>
          <p:spPr>
            <a:xfrm>
              <a:off x="295100" y="3225800"/>
              <a:ext cx="215075" cy="762425"/>
            </a:xfrm>
            <a:custGeom>
              <a:avLst/>
              <a:gdLst/>
              <a:ahLst/>
              <a:cxnLst/>
              <a:rect l="l" t="t" r="r" b="b"/>
              <a:pathLst>
                <a:path w="8603" h="30497" extrusionOk="0">
                  <a:moveTo>
                    <a:pt x="2335" y="1"/>
                  </a:moveTo>
                  <a:cubicBezTo>
                    <a:pt x="2170" y="1"/>
                    <a:pt x="2199" y="197"/>
                    <a:pt x="2524" y="617"/>
                  </a:cubicBezTo>
                  <a:cubicBezTo>
                    <a:pt x="4317" y="2897"/>
                    <a:pt x="4317" y="8216"/>
                    <a:pt x="2280" y="12137"/>
                  </a:cubicBezTo>
                  <a:cubicBezTo>
                    <a:pt x="244" y="16058"/>
                    <a:pt x="1" y="18064"/>
                    <a:pt x="1277" y="21864"/>
                  </a:cubicBezTo>
                  <a:cubicBezTo>
                    <a:pt x="2524" y="25663"/>
                    <a:pt x="1277" y="30496"/>
                    <a:pt x="1277" y="30496"/>
                  </a:cubicBezTo>
                  <a:lnTo>
                    <a:pt x="7508" y="30496"/>
                  </a:lnTo>
                  <a:cubicBezTo>
                    <a:pt x="7508" y="30496"/>
                    <a:pt x="8603" y="23931"/>
                    <a:pt x="5897" y="19858"/>
                  </a:cubicBezTo>
                  <a:cubicBezTo>
                    <a:pt x="3162" y="15785"/>
                    <a:pt x="6445" y="13687"/>
                    <a:pt x="6961" y="9098"/>
                  </a:cubicBezTo>
                  <a:cubicBezTo>
                    <a:pt x="7581" y="3841"/>
                    <a:pt x="3064" y="1"/>
                    <a:pt x="23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50;p9">
              <a:extLst>
                <a:ext uri="{FF2B5EF4-FFF2-40B4-BE49-F238E27FC236}">
                  <a16:creationId xmlns:a16="http://schemas.microsoft.com/office/drawing/2014/main" id="{4D6EF13D-7F72-F467-BA68-95B3CDC3A968}"/>
                </a:ext>
              </a:extLst>
            </p:cNvPr>
            <p:cNvSpPr/>
            <p:nvPr/>
          </p:nvSpPr>
          <p:spPr>
            <a:xfrm>
              <a:off x="238125" y="3885600"/>
              <a:ext cx="2857975" cy="1172550"/>
            </a:xfrm>
            <a:custGeom>
              <a:avLst/>
              <a:gdLst/>
              <a:ahLst/>
              <a:cxnLst/>
              <a:rect l="l" t="t" r="r" b="b"/>
              <a:pathLst>
                <a:path w="114319" h="46902" extrusionOk="0">
                  <a:moveTo>
                    <a:pt x="114105" y="23375"/>
                  </a:moveTo>
                  <a:cubicBezTo>
                    <a:pt x="113619" y="25989"/>
                    <a:pt x="109303" y="29211"/>
                    <a:pt x="104683" y="29636"/>
                  </a:cubicBezTo>
                  <a:cubicBezTo>
                    <a:pt x="98421" y="30214"/>
                    <a:pt x="101826" y="34013"/>
                    <a:pt x="97266" y="34956"/>
                  </a:cubicBezTo>
                  <a:cubicBezTo>
                    <a:pt x="92707" y="35898"/>
                    <a:pt x="81126" y="39637"/>
                    <a:pt x="79606" y="43284"/>
                  </a:cubicBezTo>
                  <a:cubicBezTo>
                    <a:pt x="78087" y="46901"/>
                    <a:pt x="34378" y="43284"/>
                    <a:pt x="34378" y="43284"/>
                  </a:cubicBezTo>
                  <a:lnTo>
                    <a:pt x="33618" y="43223"/>
                  </a:lnTo>
                  <a:lnTo>
                    <a:pt x="0" y="41217"/>
                  </a:lnTo>
                  <a:lnTo>
                    <a:pt x="0" y="578"/>
                  </a:lnTo>
                  <a:cubicBezTo>
                    <a:pt x="0" y="578"/>
                    <a:pt x="57934" y="1"/>
                    <a:pt x="63466" y="578"/>
                  </a:cubicBezTo>
                  <a:cubicBezTo>
                    <a:pt x="64287" y="609"/>
                    <a:pt x="65138" y="852"/>
                    <a:pt x="65898" y="1247"/>
                  </a:cubicBezTo>
                  <a:cubicBezTo>
                    <a:pt x="68299" y="2615"/>
                    <a:pt x="66627" y="5624"/>
                    <a:pt x="62311" y="7782"/>
                  </a:cubicBezTo>
                  <a:cubicBezTo>
                    <a:pt x="60609" y="8633"/>
                    <a:pt x="61278" y="8967"/>
                    <a:pt x="63162" y="9150"/>
                  </a:cubicBezTo>
                  <a:cubicBezTo>
                    <a:pt x="67205" y="9545"/>
                    <a:pt x="76749" y="9180"/>
                    <a:pt x="81126" y="11399"/>
                  </a:cubicBezTo>
                  <a:cubicBezTo>
                    <a:pt x="87570" y="14621"/>
                    <a:pt x="76172" y="18816"/>
                    <a:pt x="86445" y="19575"/>
                  </a:cubicBezTo>
                  <a:cubicBezTo>
                    <a:pt x="96689" y="20335"/>
                    <a:pt x="109425" y="18633"/>
                    <a:pt x="113042" y="21004"/>
                  </a:cubicBezTo>
                  <a:cubicBezTo>
                    <a:pt x="113893" y="21460"/>
                    <a:pt x="114318" y="22433"/>
                    <a:pt x="114105" y="233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51;p9">
              <a:extLst>
                <a:ext uri="{FF2B5EF4-FFF2-40B4-BE49-F238E27FC236}">
                  <a16:creationId xmlns:a16="http://schemas.microsoft.com/office/drawing/2014/main" id="{45206EE5-74C1-E6B6-118B-1DF6DC638A96}"/>
                </a:ext>
              </a:extLst>
            </p:cNvPr>
            <p:cNvSpPr/>
            <p:nvPr/>
          </p:nvSpPr>
          <p:spPr>
            <a:xfrm>
              <a:off x="858950" y="4445650"/>
              <a:ext cx="2231825" cy="612500"/>
            </a:xfrm>
            <a:custGeom>
              <a:avLst/>
              <a:gdLst/>
              <a:ahLst/>
              <a:cxnLst/>
              <a:rect l="l" t="t" r="r" b="b"/>
              <a:pathLst>
                <a:path w="89273" h="24500" extrusionOk="0">
                  <a:moveTo>
                    <a:pt x="89272" y="973"/>
                  </a:moveTo>
                  <a:cubicBezTo>
                    <a:pt x="88786" y="3587"/>
                    <a:pt x="84470" y="6809"/>
                    <a:pt x="79850" y="7234"/>
                  </a:cubicBezTo>
                  <a:cubicBezTo>
                    <a:pt x="73588" y="7812"/>
                    <a:pt x="76993" y="11611"/>
                    <a:pt x="72433" y="12554"/>
                  </a:cubicBezTo>
                  <a:cubicBezTo>
                    <a:pt x="67874" y="13496"/>
                    <a:pt x="56293" y="17235"/>
                    <a:pt x="54773" y="20882"/>
                  </a:cubicBezTo>
                  <a:cubicBezTo>
                    <a:pt x="53254" y="24499"/>
                    <a:pt x="9545" y="20882"/>
                    <a:pt x="9545" y="20882"/>
                  </a:cubicBezTo>
                  <a:lnTo>
                    <a:pt x="8785" y="20821"/>
                  </a:lnTo>
                  <a:cubicBezTo>
                    <a:pt x="6900" y="20213"/>
                    <a:pt x="5380" y="19636"/>
                    <a:pt x="4833" y="19241"/>
                  </a:cubicBezTo>
                  <a:cubicBezTo>
                    <a:pt x="3374" y="18086"/>
                    <a:pt x="1976" y="16839"/>
                    <a:pt x="699" y="15502"/>
                  </a:cubicBezTo>
                  <a:lnTo>
                    <a:pt x="0" y="6292"/>
                  </a:lnTo>
                  <a:cubicBezTo>
                    <a:pt x="0" y="6292"/>
                    <a:pt x="6079" y="8815"/>
                    <a:pt x="17478" y="7660"/>
                  </a:cubicBezTo>
                  <a:cubicBezTo>
                    <a:pt x="28876" y="6535"/>
                    <a:pt x="30274" y="4377"/>
                    <a:pt x="32919" y="5137"/>
                  </a:cubicBezTo>
                  <a:cubicBezTo>
                    <a:pt x="35594" y="5897"/>
                    <a:pt x="28663" y="7265"/>
                    <a:pt x="32250" y="7964"/>
                  </a:cubicBezTo>
                  <a:cubicBezTo>
                    <a:pt x="35837" y="8693"/>
                    <a:pt x="40001" y="5137"/>
                    <a:pt x="47114" y="5137"/>
                  </a:cubicBezTo>
                  <a:cubicBezTo>
                    <a:pt x="54196" y="5137"/>
                    <a:pt x="53831" y="6383"/>
                    <a:pt x="56232" y="6535"/>
                  </a:cubicBezTo>
                  <a:cubicBezTo>
                    <a:pt x="58634" y="6657"/>
                    <a:pt x="60640" y="6535"/>
                    <a:pt x="61552" y="5654"/>
                  </a:cubicBezTo>
                  <a:cubicBezTo>
                    <a:pt x="62433" y="4772"/>
                    <a:pt x="56172" y="4377"/>
                    <a:pt x="58786" y="3131"/>
                  </a:cubicBezTo>
                  <a:cubicBezTo>
                    <a:pt x="61430" y="1854"/>
                    <a:pt x="65594" y="5319"/>
                    <a:pt x="72312" y="4864"/>
                  </a:cubicBezTo>
                  <a:cubicBezTo>
                    <a:pt x="79029" y="4377"/>
                    <a:pt x="87631" y="0"/>
                    <a:pt x="89272" y="97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52;p9">
              <a:extLst>
                <a:ext uri="{FF2B5EF4-FFF2-40B4-BE49-F238E27FC236}">
                  <a16:creationId xmlns:a16="http://schemas.microsoft.com/office/drawing/2014/main" id="{655CF42D-5886-24ED-0A2B-1F787CEFEA54}"/>
                </a:ext>
              </a:extLst>
            </p:cNvPr>
            <p:cNvSpPr/>
            <p:nvPr/>
          </p:nvSpPr>
          <p:spPr>
            <a:xfrm>
              <a:off x="238125" y="3916750"/>
              <a:ext cx="1707500" cy="527400"/>
            </a:xfrm>
            <a:custGeom>
              <a:avLst/>
              <a:gdLst/>
              <a:ahLst/>
              <a:cxnLst/>
              <a:rect l="l" t="t" r="r" b="b"/>
              <a:pathLst>
                <a:path w="68300" h="21096" extrusionOk="0">
                  <a:moveTo>
                    <a:pt x="63162" y="7904"/>
                  </a:moveTo>
                  <a:cubicBezTo>
                    <a:pt x="62463" y="8299"/>
                    <a:pt x="61703" y="8542"/>
                    <a:pt x="60913" y="8633"/>
                  </a:cubicBezTo>
                  <a:cubicBezTo>
                    <a:pt x="56992" y="8998"/>
                    <a:pt x="43557" y="10883"/>
                    <a:pt x="38511" y="12919"/>
                  </a:cubicBezTo>
                  <a:cubicBezTo>
                    <a:pt x="33466" y="14925"/>
                    <a:pt x="22797" y="14895"/>
                    <a:pt x="17660" y="15472"/>
                  </a:cubicBezTo>
                  <a:cubicBezTo>
                    <a:pt x="12553" y="16050"/>
                    <a:pt x="0" y="21095"/>
                    <a:pt x="0" y="21095"/>
                  </a:cubicBezTo>
                  <a:lnTo>
                    <a:pt x="0" y="14317"/>
                  </a:lnTo>
                  <a:cubicBezTo>
                    <a:pt x="0" y="14317"/>
                    <a:pt x="7599" y="14287"/>
                    <a:pt x="12918" y="12311"/>
                  </a:cubicBezTo>
                  <a:cubicBezTo>
                    <a:pt x="18237" y="10335"/>
                    <a:pt x="18237" y="9393"/>
                    <a:pt x="30031" y="8451"/>
                  </a:cubicBezTo>
                  <a:cubicBezTo>
                    <a:pt x="41794" y="7478"/>
                    <a:pt x="50335" y="7114"/>
                    <a:pt x="53375" y="5411"/>
                  </a:cubicBezTo>
                  <a:cubicBezTo>
                    <a:pt x="56414" y="3679"/>
                    <a:pt x="49971" y="2281"/>
                    <a:pt x="54348" y="1855"/>
                  </a:cubicBezTo>
                  <a:cubicBezTo>
                    <a:pt x="58694" y="1399"/>
                    <a:pt x="63436" y="3496"/>
                    <a:pt x="65442" y="548"/>
                  </a:cubicBezTo>
                  <a:cubicBezTo>
                    <a:pt x="65564" y="335"/>
                    <a:pt x="65716" y="153"/>
                    <a:pt x="65898" y="1"/>
                  </a:cubicBezTo>
                  <a:cubicBezTo>
                    <a:pt x="68299" y="1369"/>
                    <a:pt x="66627" y="4378"/>
                    <a:pt x="62311" y="6536"/>
                  </a:cubicBezTo>
                  <a:cubicBezTo>
                    <a:pt x="60609" y="7387"/>
                    <a:pt x="61278" y="7721"/>
                    <a:pt x="63162" y="790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53;p9">
              <a:extLst>
                <a:ext uri="{FF2B5EF4-FFF2-40B4-BE49-F238E27FC236}">
                  <a16:creationId xmlns:a16="http://schemas.microsoft.com/office/drawing/2014/main" id="{CF181EA9-A744-E542-F184-4F8FB50CE065}"/>
                </a:ext>
              </a:extLst>
            </p:cNvPr>
            <p:cNvSpPr/>
            <p:nvPr/>
          </p:nvSpPr>
          <p:spPr>
            <a:xfrm>
              <a:off x="241150" y="3707025"/>
              <a:ext cx="671775" cy="759925"/>
            </a:xfrm>
            <a:custGeom>
              <a:avLst/>
              <a:gdLst/>
              <a:ahLst/>
              <a:cxnLst/>
              <a:rect l="l" t="t" r="r" b="b"/>
              <a:pathLst>
                <a:path w="26871" h="30397" extrusionOk="0">
                  <a:moveTo>
                    <a:pt x="10396" y="30396"/>
                  </a:moveTo>
                  <a:cubicBezTo>
                    <a:pt x="10396" y="30396"/>
                    <a:pt x="10214" y="25959"/>
                    <a:pt x="16718" y="25442"/>
                  </a:cubicBezTo>
                  <a:cubicBezTo>
                    <a:pt x="23193" y="24956"/>
                    <a:pt x="24834" y="23679"/>
                    <a:pt x="25411" y="22281"/>
                  </a:cubicBezTo>
                  <a:cubicBezTo>
                    <a:pt x="25959" y="20883"/>
                    <a:pt x="22554" y="21278"/>
                    <a:pt x="18633" y="22281"/>
                  </a:cubicBezTo>
                  <a:cubicBezTo>
                    <a:pt x="14712" y="23284"/>
                    <a:pt x="22189" y="19393"/>
                    <a:pt x="20396" y="18937"/>
                  </a:cubicBezTo>
                  <a:cubicBezTo>
                    <a:pt x="18603" y="18481"/>
                    <a:pt x="16019" y="20579"/>
                    <a:pt x="14530" y="20031"/>
                  </a:cubicBezTo>
                  <a:cubicBezTo>
                    <a:pt x="13040" y="19484"/>
                    <a:pt x="13435" y="15442"/>
                    <a:pt x="17934" y="13922"/>
                  </a:cubicBezTo>
                  <a:cubicBezTo>
                    <a:pt x="22433" y="12402"/>
                    <a:pt x="26870" y="5806"/>
                    <a:pt x="23831" y="2888"/>
                  </a:cubicBezTo>
                  <a:cubicBezTo>
                    <a:pt x="20791" y="1"/>
                    <a:pt x="20518" y="7265"/>
                    <a:pt x="17934" y="8481"/>
                  </a:cubicBezTo>
                  <a:cubicBezTo>
                    <a:pt x="15320" y="9727"/>
                    <a:pt x="12280" y="10366"/>
                    <a:pt x="10396" y="12767"/>
                  </a:cubicBezTo>
                  <a:cubicBezTo>
                    <a:pt x="8511" y="15168"/>
                    <a:pt x="7721" y="17235"/>
                    <a:pt x="8055" y="18937"/>
                  </a:cubicBezTo>
                  <a:cubicBezTo>
                    <a:pt x="8359" y="20609"/>
                    <a:pt x="5593" y="22828"/>
                    <a:pt x="4955" y="18937"/>
                  </a:cubicBezTo>
                  <a:cubicBezTo>
                    <a:pt x="4317" y="15047"/>
                    <a:pt x="4043" y="12888"/>
                    <a:pt x="2675" y="14408"/>
                  </a:cubicBezTo>
                  <a:cubicBezTo>
                    <a:pt x="1308" y="15928"/>
                    <a:pt x="1" y="21065"/>
                    <a:pt x="3557" y="24560"/>
                  </a:cubicBezTo>
                  <a:cubicBezTo>
                    <a:pt x="7113" y="28025"/>
                    <a:pt x="5715" y="29758"/>
                    <a:pt x="5715" y="297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54;p9">
              <a:extLst>
                <a:ext uri="{FF2B5EF4-FFF2-40B4-BE49-F238E27FC236}">
                  <a16:creationId xmlns:a16="http://schemas.microsoft.com/office/drawing/2014/main" id="{D61A8B42-6613-4BA3-C92C-ADCCA111890F}"/>
                </a:ext>
              </a:extLst>
            </p:cNvPr>
            <p:cNvSpPr/>
            <p:nvPr/>
          </p:nvSpPr>
          <p:spPr>
            <a:xfrm>
              <a:off x="2181150" y="4011750"/>
              <a:ext cx="378450" cy="1022825"/>
            </a:xfrm>
            <a:custGeom>
              <a:avLst/>
              <a:gdLst/>
              <a:ahLst/>
              <a:cxnLst/>
              <a:rect l="l" t="t" r="r" b="b"/>
              <a:pathLst>
                <a:path w="15138" h="40913" extrusionOk="0">
                  <a:moveTo>
                    <a:pt x="2250" y="3070"/>
                  </a:moveTo>
                  <a:cubicBezTo>
                    <a:pt x="1429" y="4286"/>
                    <a:pt x="7053" y="8329"/>
                    <a:pt x="6232" y="20639"/>
                  </a:cubicBezTo>
                  <a:cubicBezTo>
                    <a:pt x="5594" y="30153"/>
                    <a:pt x="1" y="30639"/>
                    <a:pt x="3192" y="39180"/>
                  </a:cubicBezTo>
                  <a:lnTo>
                    <a:pt x="13375" y="40913"/>
                  </a:lnTo>
                  <a:cubicBezTo>
                    <a:pt x="13375" y="40913"/>
                    <a:pt x="8329" y="30518"/>
                    <a:pt x="11734" y="24165"/>
                  </a:cubicBezTo>
                  <a:cubicBezTo>
                    <a:pt x="15138" y="17812"/>
                    <a:pt x="4226" y="0"/>
                    <a:pt x="2250" y="307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55;p9">
              <a:extLst>
                <a:ext uri="{FF2B5EF4-FFF2-40B4-BE49-F238E27FC236}">
                  <a16:creationId xmlns:a16="http://schemas.microsoft.com/office/drawing/2014/main" id="{4872EA41-45B6-ACBF-5D55-C7FF93A254B2}"/>
                </a:ext>
              </a:extLst>
            </p:cNvPr>
            <p:cNvSpPr/>
            <p:nvPr/>
          </p:nvSpPr>
          <p:spPr>
            <a:xfrm>
              <a:off x="1975975" y="4133325"/>
              <a:ext cx="276650" cy="821475"/>
            </a:xfrm>
            <a:custGeom>
              <a:avLst/>
              <a:gdLst/>
              <a:ahLst/>
              <a:cxnLst/>
              <a:rect l="l" t="t" r="r" b="b"/>
              <a:pathLst>
                <a:path w="11066" h="32859" extrusionOk="0">
                  <a:moveTo>
                    <a:pt x="9241" y="11673"/>
                  </a:moveTo>
                  <a:cubicBezTo>
                    <a:pt x="7934" y="16080"/>
                    <a:pt x="4348" y="17600"/>
                    <a:pt x="6354" y="22068"/>
                  </a:cubicBezTo>
                  <a:cubicBezTo>
                    <a:pt x="8360" y="26536"/>
                    <a:pt x="6141" y="32858"/>
                    <a:pt x="6141" y="32858"/>
                  </a:cubicBezTo>
                  <a:lnTo>
                    <a:pt x="1" y="31794"/>
                  </a:lnTo>
                  <a:cubicBezTo>
                    <a:pt x="1" y="31794"/>
                    <a:pt x="2037" y="27266"/>
                    <a:pt x="1460" y="23314"/>
                  </a:cubicBezTo>
                  <a:cubicBezTo>
                    <a:pt x="852" y="19363"/>
                    <a:pt x="1460" y="17387"/>
                    <a:pt x="4104" y="13861"/>
                  </a:cubicBezTo>
                  <a:cubicBezTo>
                    <a:pt x="6779" y="10335"/>
                    <a:pt x="7661" y="5107"/>
                    <a:pt x="6293" y="2554"/>
                  </a:cubicBezTo>
                  <a:cubicBezTo>
                    <a:pt x="4925" y="1"/>
                    <a:pt x="11065" y="5441"/>
                    <a:pt x="9241" y="1167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5" name="Google Shape;156;p9">
              <a:extLst>
                <a:ext uri="{FF2B5EF4-FFF2-40B4-BE49-F238E27FC236}">
                  <a16:creationId xmlns:a16="http://schemas.microsoft.com/office/drawing/2014/main" id="{C34CF191-132E-C5A0-D457-AEDF85520245}"/>
                </a:ext>
              </a:extLst>
            </p:cNvPr>
            <p:cNvGrpSpPr/>
            <p:nvPr/>
          </p:nvGrpSpPr>
          <p:grpSpPr>
            <a:xfrm>
              <a:off x="238125" y="4369650"/>
              <a:ext cx="993950" cy="850350"/>
              <a:chOff x="238125" y="4369650"/>
              <a:chExt cx="993950" cy="850350"/>
            </a:xfrm>
          </p:grpSpPr>
          <p:sp>
            <p:nvSpPr>
              <p:cNvPr id="59" name="Google Shape;157;p9">
                <a:extLst>
                  <a:ext uri="{FF2B5EF4-FFF2-40B4-BE49-F238E27FC236}">
                    <a16:creationId xmlns:a16="http://schemas.microsoft.com/office/drawing/2014/main" id="{1F32ECB3-2112-0B6B-275E-0144E5F346EF}"/>
                  </a:ext>
                </a:extLst>
              </p:cNvPr>
              <p:cNvSpPr/>
              <p:nvPr/>
            </p:nvSpPr>
            <p:spPr>
              <a:xfrm>
                <a:off x="238125" y="4369650"/>
                <a:ext cx="993950" cy="850350"/>
              </a:xfrm>
              <a:custGeom>
                <a:avLst/>
                <a:gdLst/>
                <a:ahLst/>
                <a:cxnLst/>
                <a:rect l="l" t="t" r="r" b="b"/>
                <a:pathLst>
                  <a:path w="39758" h="34014" extrusionOk="0">
                    <a:moveTo>
                      <a:pt x="17721" y="1"/>
                    </a:moveTo>
                    <a:cubicBezTo>
                      <a:pt x="13040" y="1"/>
                      <a:pt x="2766" y="2189"/>
                      <a:pt x="456" y="2676"/>
                    </a:cubicBezTo>
                    <a:lnTo>
                      <a:pt x="0" y="2797"/>
                    </a:lnTo>
                    <a:lnTo>
                      <a:pt x="0" y="34013"/>
                    </a:lnTo>
                    <a:lnTo>
                      <a:pt x="37478" y="34013"/>
                    </a:lnTo>
                    <a:cubicBezTo>
                      <a:pt x="37478" y="34013"/>
                      <a:pt x="39758" y="14955"/>
                      <a:pt x="37478" y="12402"/>
                    </a:cubicBezTo>
                    <a:cubicBezTo>
                      <a:pt x="35897" y="10822"/>
                      <a:pt x="34226" y="9332"/>
                      <a:pt x="32432" y="7964"/>
                    </a:cubicBezTo>
                    <a:cubicBezTo>
                      <a:pt x="27751" y="4317"/>
                      <a:pt x="21247" y="1"/>
                      <a:pt x="1772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158;p9">
                <a:extLst>
                  <a:ext uri="{FF2B5EF4-FFF2-40B4-BE49-F238E27FC236}">
                    <a16:creationId xmlns:a16="http://schemas.microsoft.com/office/drawing/2014/main" id="{796A81A6-3276-721A-2AC0-5EAFEB8B4EC4}"/>
                  </a:ext>
                </a:extLst>
              </p:cNvPr>
              <p:cNvSpPr/>
              <p:nvPr/>
            </p:nvSpPr>
            <p:spPr>
              <a:xfrm>
                <a:off x="238125" y="4369650"/>
                <a:ext cx="936950" cy="385300"/>
              </a:xfrm>
              <a:custGeom>
                <a:avLst/>
                <a:gdLst/>
                <a:ahLst/>
                <a:cxnLst/>
                <a:rect l="l" t="t" r="r" b="b"/>
                <a:pathLst>
                  <a:path w="37478" h="15412" extrusionOk="0">
                    <a:moveTo>
                      <a:pt x="17721" y="1"/>
                    </a:moveTo>
                    <a:cubicBezTo>
                      <a:pt x="13040" y="1"/>
                      <a:pt x="2766" y="2189"/>
                      <a:pt x="456" y="2706"/>
                    </a:cubicBezTo>
                    <a:cubicBezTo>
                      <a:pt x="274" y="2979"/>
                      <a:pt x="122" y="3283"/>
                      <a:pt x="0" y="3618"/>
                    </a:cubicBezTo>
                    <a:lnTo>
                      <a:pt x="16353" y="15411"/>
                    </a:lnTo>
                    <a:lnTo>
                      <a:pt x="37478" y="12402"/>
                    </a:lnTo>
                    <a:lnTo>
                      <a:pt x="32432" y="7995"/>
                    </a:lnTo>
                    <a:cubicBezTo>
                      <a:pt x="27751" y="4347"/>
                      <a:pt x="21247" y="1"/>
                      <a:pt x="1772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159;p9">
                <a:extLst>
                  <a:ext uri="{FF2B5EF4-FFF2-40B4-BE49-F238E27FC236}">
                    <a16:creationId xmlns:a16="http://schemas.microsoft.com/office/drawing/2014/main" id="{D23AA4E9-A088-8BF5-4364-AFF36F3FDC0A}"/>
                  </a:ext>
                </a:extLst>
              </p:cNvPr>
              <p:cNvSpPr/>
              <p:nvPr/>
            </p:nvSpPr>
            <p:spPr>
              <a:xfrm>
                <a:off x="238125" y="4460075"/>
                <a:ext cx="408825" cy="759925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30397" extrusionOk="0">
                    <a:moveTo>
                      <a:pt x="0" y="1"/>
                    </a:moveTo>
                    <a:lnTo>
                      <a:pt x="0" y="30396"/>
                    </a:lnTo>
                    <a:lnTo>
                      <a:pt x="12918" y="30396"/>
                    </a:lnTo>
                    <a:lnTo>
                      <a:pt x="16353" y="1176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6" name="Google Shape;160;p9">
              <a:extLst>
                <a:ext uri="{FF2B5EF4-FFF2-40B4-BE49-F238E27FC236}">
                  <a16:creationId xmlns:a16="http://schemas.microsoft.com/office/drawing/2014/main" id="{693CB9B8-1275-5564-FA80-DEF46B9745CF}"/>
                </a:ext>
              </a:extLst>
            </p:cNvPr>
            <p:cNvGrpSpPr/>
            <p:nvPr/>
          </p:nvGrpSpPr>
          <p:grpSpPr>
            <a:xfrm>
              <a:off x="1084800" y="4727600"/>
              <a:ext cx="1718900" cy="515300"/>
              <a:chOff x="1064875" y="4710025"/>
              <a:chExt cx="1718900" cy="515300"/>
            </a:xfrm>
          </p:grpSpPr>
          <p:sp>
            <p:nvSpPr>
              <p:cNvPr id="57" name="Google Shape;161;p9">
                <a:extLst>
                  <a:ext uri="{FF2B5EF4-FFF2-40B4-BE49-F238E27FC236}">
                    <a16:creationId xmlns:a16="http://schemas.microsoft.com/office/drawing/2014/main" id="{2A2D4218-63C5-C6BC-CA0C-E938BC44AFA3}"/>
                  </a:ext>
                </a:extLst>
              </p:cNvPr>
              <p:cNvSpPr/>
              <p:nvPr/>
            </p:nvSpPr>
            <p:spPr>
              <a:xfrm>
                <a:off x="1064875" y="4710025"/>
                <a:ext cx="1718900" cy="515300"/>
              </a:xfrm>
              <a:custGeom>
                <a:avLst/>
                <a:gdLst/>
                <a:ahLst/>
                <a:cxnLst/>
                <a:rect l="l" t="t" r="r" b="b"/>
                <a:pathLst>
                  <a:path w="68756" h="20612" extrusionOk="0">
                    <a:moveTo>
                      <a:pt x="31859" y="0"/>
                    </a:moveTo>
                    <a:cubicBezTo>
                      <a:pt x="31486" y="0"/>
                      <a:pt x="31118" y="26"/>
                      <a:pt x="30761" y="64"/>
                    </a:cubicBezTo>
                    <a:cubicBezTo>
                      <a:pt x="21825" y="1219"/>
                      <a:pt x="4408" y="7389"/>
                      <a:pt x="4408" y="7389"/>
                    </a:cubicBezTo>
                    <a:lnTo>
                      <a:pt x="1" y="20216"/>
                    </a:lnTo>
                    <a:lnTo>
                      <a:pt x="48239" y="20490"/>
                    </a:lnTo>
                    <a:lnTo>
                      <a:pt x="68756" y="20611"/>
                    </a:lnTo>
                    <a:lnTo>
                      <a:pt x="68756" y="20550"/>
                    </a:lnTo>
                    <a:cubicBezTo>
                      <a:pt x="68634" y="20186"/>
                      <a:pt x="67570" y="17207"/>
                      <a:pt x="64014" y="14714"/>
                    </a:cubicBezTo>
                    <a:cubicBezTo>
                      <a:pt x="60427" y="12192"/>
                      <a:pt x="42159" y="520"/>
                      <a:pt x="32554" y="33"/>
                    </a:cubicBezTo>
                    <a:cubicBezTo>
                      <a:pt x="32322" y="10"/>
                      <a:pt x="32090" y="0"/>
                      <a:pt x="318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162;p9">
                <a:extLst>
                  <a:ext uri="{FF2B5EF4-FFF2-40B4-BE49-F238E27FC236}">
                    <a16:creationId xmlns:a16="http://schemas.microsoft.com/office/drawing/2014/main" id="{0CFCEDF2-4E10-E96B-78FD-2048B9532C24}"/>
                  </a:ext>
                </a:extLst>
              </p:cNvPr>
              <p:cNvSpPr/>
              <p:nvPr/>
            </p:nvSpPr>
            <p:spPr>
              <a:xfrm>
                <a:off x="1843000" y="4710850"/>
                <a:ext cx="940775" cy="514475"/>
              </a:xfrm>
              <a:custGeom>
                <a:avLst/>
                <a:gdLst/>
                <a:ahLst/>
                <a:cxnLst/>
                <a:rect l="l" t="t" r="r" b="b"/>
                <a:pathLst>
                  <a:path w="37631" h="20579" extrusionOk="0">
                    <a:moveTo>
                      <a:pt x="1399" y="0"/>
                    </a:moveTo>
                    <a:cubicBezTo>
                      <a:pt x="1399" y="0"/>
                      <a:pt x="1" y="8724"/>
                      <a:pt x="5077" y="11247"/>
                    </a:cubicBezTo>
                    <a:cubicBezTo>
                      <a:pt x="10153" y="13770"/>
                      <a:pt x="15077" y="16566"/>
                      <a:pt x="15989" y="17843"/>
                    </a:cubicBezTo>
                    <a:cubicBezTo>
                      <a:pt x="16506" y="18633"/>
                      <a:pt x="16901" y="19514"/>
                      <a:pt x="17114" y="20457"/>
                    </a:cubicBezTo>
                    <a:lnTo>
                      <a:pt x="37631" y="20578"/>
                    </a:lnTo>
                    <a:lnTo>
                      <a:pt x="37631" y="20517"/>
                    </a:lnTo>
                    <a:cubicBezTo>
                      <a:pt x="37509" y="20153"/>
                      <a:pt x="36445" y="17174"/>
                      <a:pt x="32889" y="14681"/>
                    </a:cubicBezTo>
                    <a:cubicBezTo>
                      <a:pt x="29302" y="12159"/>
                      <a:pt x="11034" y="487"/>
                      <a:pt x="139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71" name="Accolade fermante 970">
            <a:extLst>
              <a:ext uri="{FF2B5EF4-FFF2-40B4-BE49-F238E27FC236}">
                <a16:creationId xmlns:a16="http://schemas.microsoft.com/office/drawing/2014/main" id="{F889A1DD-935F-DEAC-579B-3DCB73ADCA84}"/>
              </a:ext>
            </a:extLst>
          </p:cNvPr>
          <p:cNvSpPr/>
          <p:nvPr/>
        </p:nvSpPr>
        <p:spPr>
          <a:xfrm>
            <a:off x="8860068" y="2987039"/>
            <a:ext cx="386976" cy="3149486"/>
          </a:xfrm>
          <a:prstGeom prst="rightBrace">
            <a:avLst/>
          </a:prstGeom>
          <a:ln w="38100">
            <a:solidFill>
              <a:schemeClr val="tx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sz="1400"/>
          </a:p>
        </p:txBody>
      </p:sp>
      <p:sp>
        <p:nvSpPr>
          <p:cNvPr id="973" name="ZoneTexte 972">
            <a:extLst>
              <a:ext uri="{FF2B5EF4-FFF2-40B4-BE49-F238E27FC236}">
                <a16:creationId xmlns:a16="http://schemas.microsoft.com/office/drawing/2014/main" id="{8245D742-8394-6394-6B99-2ED91359DA04}"/>
              </a:ext>
            </a:extLst>
          </p:cNvPr>
          <p:cNvSpPr txBox="1"/>
          <p:nvPr/>
        </p:nvSpPr>
        <p:spPr>
          <a:xfrm>
            <a:off x="9386104" y="4079072"/>
            <a:ext cx="19704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sz="12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Microsoft YaHei (En-têtes)"/>
                <a:cs typeface="Segoe UI" panose="020B0502040204020203" pitchFamily="34" charset="0"/>
              </a:rPr>
              <a:t>TARGETED </a:t>
            </a:r>
          </a:p>
          <a:p>
            <a:pPr algn="l"/>
            <a:r>
              <a:rPr lang="fr-FR" sz="12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Microsoft YaHei (En-têtes)"/>
                <a:cs typeface="Segoe UI" panose="020B0502040204020203" pitchFamily="34" charset="0"/>
              </a:rPr>
              <a:t>INTERVENTION </a:t>
            </a:r>
          </a:p>
          <a:p>
            <a:pPr algn="l"/>
            <a:r>
              <a:rPr lang="fr-FR" sz="12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Microsoft YaHei (En-têtes)"/>
                <a:cs typeface="Segoe UI" panose="020B0502040204020203" pitchFamily="34" charset="0"/>
              </a:rPr>
              <a:t>REQUIRED</a:t>
            </a:r>
            <a:endParaRPr lang="en-CH" sz="1200" b="1" dirty="0">
              <a:solidFill>
                <a:schemeClr val="tx2">
                  <a:lumMod val="90000"/>
                  <a:lumOff val="10000"/>
                </a:schemeClr>
              </a:solidFill>
              <a:latin typeface="Microsoft YaHei (En-têtes)"/>
              <a:cs typeface="Segoe UI" panose="020B0502040204020203" pitchFamily="34" charset="0"/>
            </a:endParaRPr>
          </a:p>
        </p:txBody>
      </p:sp>
      <p:sp>
        <p:nvSpPr>
          <p:cNvPr id="974" name="Accolade fermante 973">
            <a:extLst>
              <a:ext uri="{FF2B5EF4-FFF2-40B4-BE49-F238E27FC236}">
                <a16:creationId xmlns:a16="http://schemas.microsoft.com/office/drawing/2014/main" id="{FEC6A033-CDCE-ADDE-7B2C-57772AE2EF38}"/>
              </a:ext>
            </a:extLst>
          </p:cNvPr>
          <p:cNvSpPr/>
          <p:nvPr/>
        </p:nvSpPr>
        <p:spPr>
          <a:xfrm>
            <a:off x="8860068" y="1680564"/>
            <a:ext cx="386976" cy="1300058"/>
          </a:xfrm>
          <a:prstGeom prst="rightBrace">
            <a:avLst/>
          </a:prstGeom>
          <a:ln w="38100">
            <a:solidFill>
              <a:schemeClr val="accent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sz="1400" dirty="0">
              <a:solidFill>
                <a:schemeClr val="accent1"/>
              </a:solidFill>
            </a:endParaRPr>
          </a:p>
        </p:txBody>
      </p:sp>
      <p:sp>
        <p:nvSpPr>
          <p:cNvPr id="975" name="ZoneTexte 974">
            <a:extLst>
              <a:ext uri="{FF2B5EF4-FFF2-40B4-BE49-F238E27FC236}">
                <a16:creationId xmlns:a16="http://schemas.microsoft.com/office/drawing/2014/main" id="{EFA12A7C-B58E-D798-0C17-25ECCCA0BB55}"/>
              </a:ext>
            </a:extLst>
          </p:cNvPr>
          <p:cNvSpPr txBox="1"/>
          <p:nvPr/>
        </p:nvSpPr>
        <p:spPr>
          <a:xfrm>
            <a:off x="9363392" y="2045221"/>
            <a:ext cx="14561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sz="1200" b="1" dirty="0">
                <a:solidFill>
                  <a:schemeClr val="accent1"/>
                </a:solidFill>
                <a:latin typeface="Microsoft YaHei (En-têtes)"/>
                <a:cs typeface="Segoe UI" panose="020B0502040204020203" pitchFamily="34" charset="0"/>
              </a:rPr>
              <a:t>RECOGNIZED BY THE MARKET</a:t>
            </a:r>
            <a:endParaRPr lang="en-CH" sz="1200" b="1" dirty="0">
              <a:solidFill>
                <a:schemeClr val="accent1"/>
              </a:solidFill>
              <a:latin typeface="Microsoft YaHei (En-têtes)"/>
              <a:cs typeface="Segoe UI" panose="020B0502040204020203" pitchFamily="34" charset="0"/>
            </a:endParaRPr>
          </a:p>
        </p:txBody>
      </p:sp>
      <p:sp>
        <p:nvSpPr>
          <p:cNvPr id="976" name="Accolade fermante 975">
            <a:extLst>
              <a:ext uri="{FF2B5EF4-FFF2-40B4-BE49-F238E27FC236}">
                <a16:creationId xmlns:a16="http://schemas.microsoft.com/office/drawing/2014/main" id="{897F4BD0-CB9E-ECF8-65E7-6589855ED713}"/>
              </a:ext>
            </a:extLst>
          </p:cNvPr>
          <p:cNvSpPr/>
          <p:nvPr/>
        </p:nvSpPr>
        <p:spPr>
          <a:xfrm>
            <a:off x="10640653" y="1634353"/>
            <a:ext cx="386976" cy="4502172"/>
          </a:xfrm>
          <a:prstGeom prst="rightBrace">
            <a:avLst>
              <a:gd name="adj1" fmla="val 8333"/>
              <a:gd name="adj2" fmla="val 36706"/>
            </a:avLst>
          </a:prstGeom>
          <a:ln w="38100">
            <a:solidFill>
              <a:srgbClr val="005B9E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977" name="ZoneTexte 976">
            <a:extLst>
              <a:ext uri="{FF2B5EF4-FFF2-40B4-BE49-F238E27FC236}">
                <a16:creationId xmlns:a16="http://schemas.microsoft.com/office/drawing/2014/main" id="{45D7724E-79BC-B552-76D2-C25CCC0F179A}"/>
              </a:ext>
            </a:extLst>
          </p:cNvPr>
          <p:cNvSpPr txBox="1"/>
          <p:nvPr/>
        </p:nvSpPr>
        <p:spPr>
          <a:xfrm>
            <a:off x="11037542" y="3129793"/>
            <a:ext cx="12406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sz="1200" b="1" dirty="0">
                <a:solidFill>
                  <a:srgbClr val="0066B3"/>
                </a:solidFill>
                <a:latin typeface="Microsoft YaHei (En-têtes)"/>
                <a:cs typeface="Segoe UI" panose="020B0502040204020203" pitchFamily="34" charset="0"/>
              </a:rPr>
              <a:t>OPTIMAL VALUE OF STORAGE</a:t>
            </a:r>
            <a:endParaRPr lang="en-CH" sz="1200" b="1" dirty="0">
              <a:solidFill>
                <a:srgbClr val="0066B3"/>
              </a:solidFill>
              <a:latin typeface="Microsoft YaHei (En-têtes)"/>
              <a:cs typeface="Segoe UI" panose="020B0502040204020203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2">
          <a:extLst>
            <a:ext uri="{FF2B5EF4-FFF2-40B4-BE49-F238E27FC236}">
              <a16:creationId xmlns:a16="http://schemas.microsoft.com/office/drawing/2014/main" id="{B732CF78-4E49-2FBD-53F4-8ACCD96885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215;p14">
            <a:extLst>
              <a:ext uri="{FF2B5EF4-FFF2-40B4-BE49-F238E27FC236}">
                <a16:creationId xmlns:a16="http://schemas.microsoft.com/office/drawing/2014/main" id="{3A3D6A5A-9A59-98D1-3883-9A4A22F01406}"/>
              </a:ext>
            </a:extLst>
          </p:cNvPr>
          <p:cNvGrpSpPr/>
          <p:nvPr/>
        </p:nvGrpSpPr>
        <p:grpSpPr>
          <a:xfrm flipH="1">
            <a:off x="1219617" y="1856046"/>
            <a:ext cx="3688928" cy="4380399"/>
            <a:chOff x="870143" y="-491028"/>
            <a:chExt cx="4295868" cy="4312634"/>
          </a:xfrm>
        </p:grpSpPr>
        <p:sp>
          <p:nvSpPr>
            <p:cNvPr id="3" name="Google Shape;216;p14">
              <a:extLst>
                <a:ext uri="{FF2B5EF4-FFF2-40B4-BE49-F238E27FC236}">
                  <a16:creationId xmlns:a16="http://schemas.microsoft.com/office/drawing/2014/main" id="{73D5CB11-4665-CD71-9380-D2ACE51132CB}"/>
                </a:ext>
              </a:extLst>
            </p:cNvPr>
            <p:cNvSpPr/>
            <p:nvPr/>
          </p:nvSpPr>
          <p:spPr>
            <a:xfrm>
              <a:off x="870143" y="-491028"/>
              <a:ext cx="3985876" cy="1692025"/>
            </a:xfrm>
            <a:custGeom>
              <a:avLst/>
              <a:gdLst/>
              <a:ahLst/>
              <a:cxnLst/>
              <a:rect l="l" t="t" r="r" b="b"/>
              <a:pathLst>
                <a:path w="102941" h="43699" extrusionOk="0">
                  <a:moveTo>
                    <a:pt x="34358" y="0"/>
                  </a:moveTo>
                  <a:lnTo>
                    <a:pt x="26453" y="6538"/>
                  </a:lnTo>
                  <a:lnTo>
                    <a:pt x="21416" y="13944"/>
                  </a:lnTo>
                  <a:lnTo>
                    <a:pt x="11542" y="20281"/>
                  </a:lnTo>
                  <a:lnTo>
                    <a:pt x="8673" y="25352"/>
                  </a:lnTo>
                  <a:lnTo>
                    <a:pt x="2202" y="27453"/>
                  </a:lnTo>
                  <a:lnTo>
                    <a:pt x="1" y="29555"/>
                  </a:lnTo>
                  <a:lnTo>
                    <a:pt x="52505" y="43698"/>
                  </a:lnTo>
                  <a:lnTo>
                    <a:pt x="102941" y="32557"/>
                  </a:lnTo>
                  <a:lnTo>
                    <a:pt x="97737" y="26619"/>
                  </a:lnTo>
                  <a:lnTo>
                    <a:pt x="91099" y="26386"/>
                  </a:lnTo>
                  <a:lnTo>
                    <a:pt x="80858" y="21315"/>
                  </a:lnTo>
                  <a:lnTo>
                    <a:pt x="75121" y="24484"/>
                  </a:lnTo>
                  <a:lnTo>
                    <a:pt x="68816" y="18580"/>
                  </a:lnTo>
                  <a:lnTo>
                    <a:pt x="59677" y="13743"/>
                  </a:lnTo>
                  <a:lnTo>
                    <a:pt x="54273" y="17746"/>
                  </a:lnTo>
                  <a:lnTo>
                    <a:pt x="46934" y="15611"/>
                  </a:lnTo>
                  <a:lnTo>
                    <a:pt x="41530" y="4003"/>
                  </a:lnTo>
                  <a:lnTo>
                    <a:pt x="34358" y="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" name="Google Shape;217;p14">
              <a:extLst>
                <a:ext uri="{FF2B5EF4-FFF2-40B4-BE49-F238E27FC236}">
                  <a16:creationId xmlns:a16="http://schemas.microsoft.com/office/drawing/2014/main" id="{2DECD436-EA49-DBC1-4195-A759CC86BB83}"/>
                </a:ext>
              </a:extLst>
            </p:cNvPr>
            <p:cNvSpPr/>
            <p:nvPr/>
          </p:nvSpPr>
          <p:spPr>
            <a:xfrm>
              <a:off x="1032883" y="676574"/>
              <a:ext cx="3823135" cy="842160"/>
            </a:xfrm>
            <a:custGeom>
              <a:avLst/>
              <a:gdLst/>
              <a:ahLst/>
              <a:cxnLst/>
              <a:rect l="l" t="t" r="r" b="b"/>
              <a:pathLst>
                <a:path w="98738" h="21750" extrusionOk="0">
                  <a:moveTo>
                    <a:pt x="5938" y="0"/>
                  </a:moveTo>
                  <a:lnTo>
                    <a:pt x="4971" y="100"/>
                  </a:lnTo>
                  <a:lnTo>
                    <a:pt x="1602" y="100"/>
                  </a:lnTo>
                  <a:lnTo>
                    <a:pt x="768" y="33"/>
                  </a:lnTo>
                  <a:lnTo>
                    <a:pt x="1" y="2268"/>
                  </a:lnTo>
                  <a:lnTo>
                    <a:pt x="768" y="21749"/>
                  </a:lnTo>
                  <a:lnTo>
                    <a:pt x="78623" y="21749"/>
                  </a:lnTo>
                  <a:lnTo>
                    <a:pt x="97003" y="6872"/>
                  </a:lnTo>
                  <a:lnTo>
                    <a:pt x="98738" y="2402"/>
                  </a:lnTo>
                  <a:lnTo>
                    <a:pt x="93634" y="2135"/>
                  </a:lnTo>
                  <a:lnTo>
                    <a:pt x="90332" y="67"/>
                  </a:lnTo>
                  <a:lnTo>
                    <a:pt x="80024" y="767"/>
                  </a:lnTo>
                  <a:lnTo>
                    <a:pt x="80024" y="2402"/>
                  </a:lnTo>
                  <a:lnTo>
                    <a:pt x="76022" y="3636"/>
                  </a:lnTo>
                  <a:lnTo>
                    <a:pt x="67182" y="1201"/>
                  </a:lnTo>
                  <a:lnTo>
                    <a:pt x="62745" y="3236"/>
                  </a:lnTo>
                  <a:lnTo>
                    <a:pt x="54706" y="1835"/>
                  </a:lnTo>
                  <a:lnTo>
                    <a:pt x="49503" y="3836"/>
                  </a:lnTo>
                  <a:lnTo>
                    <a:pt x="44099" y="1601"/>
                  </a:lnTo>
                  <a:lnTo>
                    <a:pt x="27654" y="3069"/>
                  </a:lnTo>
                  <a:lnTo>
                    <a:pt x="26219" y="2936"/>
                  </a:lnTo>
                  <a:lnTo>
                    <a:pt x="19615" y="3069"/>
                  </a:lnTo>
                  <a:lnTo>
                    <a:pt x="17613" y="767"/>
                  </a:lnTo>
                  <a:lnTo>
                    <a:pt x="59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" name="Google Shape;218;p14">
              <a:extLst>
                <a:ext uri="{FF2B5EF4-FFF2-40B4-BE49-F238E27FC236}">
                  <a16:creationId xmlns:a16="http://schemas.microsoft.com/office/drawing/2014/main" id="{BEA475A5-2650-1C4B-6774-AAD016F2CD06}"/>
                </a:ext>
              </a:extLst>
            </p:cNvPr>
            <p:cNvSpPr/>
            <p:nvPr/>
          </p:nvSpPr>
          <p:spPr>
            <a:xfrm>
              <a:off x="870143" y="653303"/>
              <a:ext cx="3987192" cy="3168303"/>
            </a:xfrm>
            <a:custGeom>
              <a:avLst/>
              <a:gdLst/>
              <a:ahLst/>
              <a:cxnLst/>
              <a:rect l="l" t="t" r="r" b="b"/>
              <a:pathLst>
                <a:path w="102975" h="81826" extrusionOk="0">
                  <a:moveTo>
                    <a:pt x="97837" y="2736"/>
                  </a:moveTo>
                  <a:lnTo>
                    <a:pt x="94535" y="668"/>
                  </a:lnTo>
                  <a:lnTo>
                    <a:pt x="85528" y="1268"/>
                  </a:lnTo>
                  <a:lnTo>
                    <a:pt x="85295" y="7473"/>
                  </a:lnTo>
                  <a:lnTo>
                    <a:pt x="85061" y="15645"/>
                  </a:lnTo>
                  <a:lnTo>
                    <a:pt x="84227" y="3003"/>
                  </a:lnTo>
                  <a:lnTo>
                    <a:pt x="81592" y="3837"/>
                  </a:lnTo>
                  <a:cubicBezTo>
                    <a:pt x="81592" y="3837"/>
                    <a:pt x="82159" y="6839"/>
                    <a:pt x="82159" y="7139"/>
                  </a:cubicBezTo>
                  <a:cubicBezTo>
                    <a:pt x="82159" y="7206"/>
                    <a:pt x="81325" y="12977"/>
                    <a:pt x="81225" y="13177"/>
                  </a:cubicBezTo>
                  <a:lnTo>
                    <a:pt x="78757" y="7506"/>
                  </a:lnTo>
                  <a:lnTo>
                    <a:pt x="80258" y="4270"/>
                  </a:lnTo>
                  <a:lnTo>
                    <a:pt x="71418" y="1835"/>
                  </a:lnTo>
                  <a:lnTo>
                    <a:pt x="66982" y="3870"/>
                  </a:lnTo>
                  <a:lnTo>
                    <a:pt x="59576" y="2569"/>
                  </a:lnTo>
                  <a:lnTo>
                    <a:pt x="59943" y="7473"/>
                  </a:lnTo>
                  <a:lnTo>
                    <a:pt x="61078" y="16579"/>
                  </a:lnTo>
                  <a:lnTo>
                    <a:pt x="58309" y="2669"/>
                  </a:lnTo>
                  <a:lnTo>
                    <a:pt x="53739" y="4437"/>
                  </a:lnTo>
                  <a:cubicBezTo>
                    <a:pt x="53739" y="4437"/>
                    <a:pt x="55874" y="13377"/>
                    <a:pt x="56274" y="15078"/>
                  </a:cubicBezTo>
                  <a:lnTo>
                    <a:pt x="53739" y="14778"/>
                  </a:lnTo>
                  <a:lnTo>
                    <a:pt x="50737" y="19415"/>
                  </a:lnTo>
                  <a:lnTo>
                    <a:pt x="52405" y="7473"/>
                  </a:lnTo>
                  <a:lnTo>
                    <a:pt x="53706" y="4404"/>
                  </a:lnTo>
                  <a:lnTo>
                    <a:pt x="48302" y="2169"/>
                  </a:lnTo>
                  <a:lnTo>
                    <a:pt x="31857" y="3637"/>
                  </a:lnTo>
                  <a:lnTo>
                    <a:pt x="32390" y="7473"/>
                  </a:lnTo>
                  <a:lnTo>
                    <a:pt x="34125" y="21716"/>
                  </a:lnTo>
                  <a:lnTo>
                    <a:pt x="30422" y="3570"/>
                  </a:lnTo>
                  <a:lnTo>
                    <a:pt x="23818" y="3670"/>
                  </a:lnTo>
                  <a:lnTo>
                    <a:pt x="21516" y="18381"/>
                  </a:lnTo>
                  <a:lnTo>
                    <a:pt x="21116" y="7506"/>
                  </a:lnTo>
                  <a:lnTo>
                    <a:pt x="21816" y="1335"/>
                  </a:lnTo>
                  <a:lnTo>
                    <a:pt x="10141" y="601"/>
                  </a:lnTo>
                  <a:lnTo>
                    <a:pt x="9441" y="6572"/>
                  </a:lnTo>
                  <a:lnTo>
                    <a:pt x="14111" y="12276"/>
                  </a:lnTo>
                  <a:lnTo>
                    <a:pt x="9107" y="7506"/>
                  </a:lnTo>
                  <a:lnTo>
                    <a:pt x="8740" y="7039"/>
                  </a:lnTo>
                  <a:lnTo>
                    <a:pt x="9140" y="701"/>
                  </a:lnTo>
                  <a:lnTo>
                    <a:pt x="5805" y="701"/>
                  </a:lnTo>
                  <a:lnTo>
                    <a:pt x="6505" y="6038"/>
                  </a:lnTo>
                  <a:lnTo>
                    <a:pt x="4971" y="634"/>
                  </a:lnTo>
                  <a:lnTo>
                    <a:pt x="1" y="1"/>
                  </a:lnTo>
                  <a:lnTo>
                    <a:pt x="3103" y="5671"/>
                  </a:lnTo>
                  <a:lnTo>
                    <a:pt x="1402" y="7506"/>
                  </a:lnTo>
                  <a:lnTo>
                    <a:pt x="1402" y="19415"/>
                  </a:lnTo>
                  <a:lnTo>
                    <a:pt x="7239" y="25185"/>
                  </a:lnTo>
                  <a:lnTo>
                    <a:pt x="7873" y="31523"/>
                  </a:lnTo>
                  <a:lnTo>
                    <a:pt x="21816" y="52405"/>
                  </a:lnTo>
                  <a:lnTo>
                    <a:pt x="27921" y="54306"/>
                  </a:lnTo>
                  <a:lnTo>
                    <a:pt x="29121" y="56808"/>
                  </a:lnTo>
                  <a:lnTo>
                    <a:pt x="31990" y="62879"/>
                  </a:lnTo>
                  <a:lnTo>
                    <a:pt x="39295" y="65347"/>
                  </a:lnTo>
                  <a:lnTo>
                    <a:pt x="48735" y="75421"/>
                  </a:lnTo>
                  <a:cubicBezTo>
                    <a:pt x="48735" y="75421"/>
                    <a:pt x="52071" y="81826"/>
                    <a:pt x="53539" y="80925"/>
                  </a:cubicBezTo>
                  <a:cubicBezTo>
                    <a:pt x="55007" y="80058"/>
                    <a:pt x="60244" y="70018"/>
                    <a:pt x="60244" y="70018"/>
                  </a:cubicBezTo>
                  <a:lnTo>
                    <a:pt x="65647" y="66515"/>
                  </a:lnTo>
                  <a:lnTo>
                    <a:pt x="68183" y="61144"/>
                  </a:lnTo>
                  <a:lnTo>
                    <a:pt x="75555" y="59844"/>
                  </a:lnTo>
                  <a:lnTo>
                    <a:pt x="77689" y="56808"/>
                  </a:lnTo>
                  <a:lnTo>
                    <a:pt x="83427" y="48636"/>
                  </a:lnTo>
                  <a:lnTo>
                    <a:pt x="87997" y="42965"/>
                  </a:lnTo>
                  <a:lnTo>
                    <a:pt x="92900" y="41931"/>
                  </a:lnTo>
                  <a:lnTo>
                    <a:pt x="94668" y="26787"/>
                  </a:lnTo>
                  <a:lnTo>
                    <a:pt x="101206" y="15278"/>
                  </a:lnTo>
                  <a:lnTo>
                    <a:pt x="101206" y="7473"/>
                  </a:lnTo>
                  <a:lnTo>
                    <a:pt x="102974" y="3003"/>
                  </a:lnTo>
                  <a:close/>
                </a:path>
              </a:pathLst>
            </a:custGeom>
            <a:solidFill>
              <a:schemeClr val="bg2"/>
            </a:solidFill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8" name="Google Shape;219;p14">
              <a:extLst>
                <a:ext uri="{FF2B5EF4-FFF2-40B4-BE49-F238E27FC236}">
                  <a16:creationId xmlns:a16="http://schemas.microsoft.com/office/drawing/2014/main" id="{0F3853F2-7514-0193-8B41-0E86A00224AF}"/>
                </a:ext>
              </a:extLst>
            </p:cNvPr>
            <p:cNvSpPr/>
            <p:nvPr/>
          </p:nvSpPr>
          <p:spPr>
            <a:xfrm>
              <a:off x="924390" y="872884"/>
              <a:ext cx="161501" cy="71090"/>
            </a:xfrm>
            <a:custGeom>
              <a:avLst/>
              <a:gdLst/>
              <a:ahLst/>
              <a:cxnLst/>
              <a:rect l="l" t="t" r="r" b="b"/>
              <a:pathLst>
                <a:path w="4171" h="1836" extrusionOk="0">
                  <a:moveTo>
                    <a:pt x="1702" y="0"/>
                  </a:moveTo>
                  <a:lnTo>
                    <a:pt x="1" y="1835"/>
                  </a:lnTo>
                  <a:lnTo>
                    <a:pt x="4170" y="1835"/>
                  </a:lnTo>
                  <a:lnTo>
                    <a:pt x="1702" y="0"/>
                  </a:lnTo>
                  <a:close/>
                </a:path>
              </a:pathLst>
            </a:custGeom>
            <a:solidFill>
              <a:schemeClr val="accent1"/>
            </a:solidFill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9" name="Google Shape;220;p14">
              <a:extLst>
                <a:ext uri="{FF2B5EF4-FFF2-40B4-BE49-F238E27FC236}">
                  <a16:creationId xmlns:a16="http://schemas.microsoft.com/office/drawing/2014/main" id="{EDBCC3C3-62F7-433C-984F-4D25C18071C3}"/>
                </a:ext>
              </a:extLst>
            </p:cNvPr>
            <p:cNvSpPr/>
            <p:nvPr/>
          </p:nvSpPr>
          <p:spPr>
            <a:xfrm>
              <a:off x="4868912" y="816043"/>
              <a:ext cx="266084" cy="122742"/>
            </a:xfrm>
            <a:custGeom>
              <a:avLst/>
              <a:gdLst/>
              <a:ahLst/>
              <a:cxnLst/>
              <a:rect l="l" t="t" r="r" b="b"/>
              <a:pathLst>
                <a:path w="6872" h="3170" extrusionOk="0">
                  <a:moveTo>
                    <a:pt x="5204" y="1"/>
                  </a:moveTo>
                  <a:lnTo>
                    <a:pt x="3136" y="1502"/>
                  </a:lnTo>
                  <a:cubicBezTo>
                    <a:pt x="3136" y="1502"/>
                    <a:pt x="2732" y="910"/>
                    <a:pt x="2312" y="910"/>
                  </a:cubicBezTo>
                  <a:cubicBezTo>
                    <a:pt x="2264" y="910"/>
                    <a:pt x="2216" y="918"/>
                    <a:pt x="2169" y="935"/>
                  </a:cubicBezTo>
                  <a:cubicBezTo>
                    <a:pt x="1668" y="1068"/>
                    <a:pt x="0" y="3170"/>
                    <a:pt x="0" y="3170"/>
                  </a:cubicBezTo>
                  <a:lnTo>
                    <a:pt x="6872" y="3170"/>
                  </a:lnTo>
                  <a:lnTo>
                    <a:pt x="5204" y="1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0" name="Google Shape;221;p14">
              <a:extLst>
                <a:ext uri="{FF2B5EF4-FFF2-40B4-BE49-F238E27FC236}">
                  <a16:creationId xmlns:a16="http://schemas.microsoft.com/office/drawing/2014/main" id="{CC7F9477-B149-9593-7B3A-764BFF9F1E8A}"/>
                </a:ext>
              </a:extLst>
            </p:cNvPr>
            <p:cNvSpPr/>
            <p:nvPr/>
          </p:nvSpPr>
          <p:spPr>
            <a:xfrm>
              <a:off x="4868912" y="912920"/>
              <a:ext cx="266084" cy="25865"/>
            </a:xfrm>
            <a:custGeom>
              <a:avLst/>
              <a:gdLst/>
              <a:ahLst/>
              <a:cxnLst/>
              <a:rect l="l" t="t" r="r" b="b"/>
              <a:pathLst>
                <a:path w="6872" h="668" extrusionOk="0">
                  <a:moveTo>
                    <a:pt x="567" y="1"/>
                  </a:moveTo>
                  <a:lnTo>
                    <a:pt x="0" y="668"/>
                  </a:lnTo>
                  <a:lnTo>
                    <a:pt x="6872" y="668"/>
                  </a:lnTo>
                  <a:lnTo>
                    <a:pt x="6505" y="1"/>
                  </a:lnTo>
                  <a:lnTo>
                    <a:pt x="1968" y="468"/>
                  </a:lnTo>
                  <a:lnTo>
                    <a:pt x="5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1" name="Google Shape;222;p14">
              <a:extLst>
                <a:ext uri="{FF2B5EF4-FFF2-40B4-BE49-F238E27FC236}">
                  <a16:creationId xmlns:a16="http://schemas.microsoft.com/office/drawing/2014/main" id="{4F9F0EE4-18E1-B290-1D36-77A51E12268F}"/>
                </a:ext>
              </a:extLst>
            </p:cNvPr>
            <p:cNvSpPr/>
            <p:nvPr/>
          </p:nvSpPr>
          <p:spPr>
            <a:xfrm>
              <a:off x="4601551" y="938747"/>
              <a:ext cx="564460" cy="627767"/>
            </a:xfrm>
            <a:custGeom>
              <a:avLst/>
              <a:gdLst/>
              <a:ahLst/>
              <a:cxnLst/>
              <a:rect l="l" t="t" r="r" b="b"/>
              <a:pathLst>
                <a:path w="14578" h="16213" extrusionOk="0">
                  <a:moveTo>
                    <a:pt x="6805" y="1"/>
                  </a:moveTo>
                  <a:lnTo>
                    <a:pt x="6305" y="2169"/>
                  </a:lnTo>
                  <a:lnTo>
                    <a:pt x="5338" y="2969"/>
                  </a:lnTo>
                  <a:lnTo>
                    <a:pt x="4704" y="6772"/>
                  </a:lnTo>
                  <a:lnTo>
                    <a:pt x="0" y="16212"/>
                  </a:lnTo>
                  <a:lnTo>
                    <a:pt x="12576" y="8607"/>
                  </a:lnTo>
                  <a:lnTo>
                    <a:pt x="13577" y="7439"/>
                  </a:lnTo>
                  <a:lnTo>
                    <a:pt x="14577" y="5705"/>
                  </a:lnTo>
                  <a:lnTo>
                    <a:pt x="13944" y="1902"/>
                  </a:lnTo>
                  <a:lnTo>
                    <a:pt x="14444" y="1001"/>
                  </a:lnTo>
                  <a:lnTo>
                    <a:pt x="13643" y="1"/>
                  </a:lnTo>
                  <a:close/>
                </a:path>
              </a:pathLst>
            </a:custGeom>
            <a:solidFill>
              <a:schemeClr val="dk2"/>
            </a:solidFill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2" name="Google Shape;223;p14">
              <a:extLst>
                <a:ext uri="{FF2B5EF4-FFF2-40B4-BE49-F238E27FC236}">
                  <a16:creationId xmlns:a16="http://schemas.microsoft.com/office/drawing/2014/main" id="{164CD99A-88CE-DADE-D91E-6A891391840C}"/>
                </a:ext>
              </a:extLst>
            </p:cNvPr>
            <p:cNvSpPr/>
            <p:nvPr/>
          </p:nvSpPr>
          <p:spPr>
            <a:xfrm>
              <a:off x="2200485" y="-491028"/>
              <a:ext cx="486981" cy="604497"/>
            </a:xfrm>
            <a:custGeom>
              <a:avLst/>
              <a:gdLst/>
              <a:ahLst/>
              <a:cxnLst/>
              <a:rect l="l" t="t" r="r" b="b"/>
              <a:pathLst>
                <a:path w="12577" h="15612" extrusionOk="0">
                  <a:moveTo>
                    <a:pt x="0" y="0"/>
                  </a:moveTo>
                  <a:lnTo>
                    <a:pt x="3336" y="8073"/>
                  </a:lnTo>
                  <a:lnTo>
                    <a:pt x="12576" y="15611"/>
                  </a:lnTo>
                  <a:lnTo>
                    <a:pt x="7172" y="40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7" name="Google Shape;224;p14">
              <a:extLst>
                <a:ext uri="{FF2B5EF4-FFF2-40B4-BE49-F238E27FC236}">
                  <a16:creationId xmlns:a16="http://schemas.microsoft.com/office/drawing/2014/main" id="{E6394D0A-BE1D-6CAC-175A-A4EF09C6CD54}"/>
                </a:ext>
              </a:extLst>
            </p:cNvPr>
            <p:cNvSpPr/>
            <p:nvPr/>
          </p:nvSpPr>
          <p:spPr>
            <a:xfrm>
              <a:off x="3180798" y="41101"/>
              <a:ext cx="598030" cy="415930"/>
            </a:xfrm>
            <a:custGeom>
              <a:avLst/>
              <a:gdLst/>
              <a:ahLst/>
              <a:cxnLst/>
              <a:rect l="l" t="t" r="r" b="b"/>
              <a:pathLst>
                <a:path w="15445" h="10742" extrusionOk="0">
                  <a:moveTo>
                    <a:pt x="1" y="0"/>
                  </a:moveTo>
                  <a:cubicBezTo>
                    <a:pt x="1" y="1"/>
                    <a:pt x="2769" y="5638"/>
                    <a:pt x="3003" y="5638"/>
                  </a:cubicBezTo>
                  <a:cubicBezTo>
                    <a:pt x="3270" y="5638"/>
                    <a:pt x="15445" y="10741"/>
                    <a:pt x="15445" y="10741"/>
                  </a:cubicBezTo>
                  <a:lnTo>
                    <a:pt x="9140" y="483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8" name="Google Shape;225;p14">
              <a:extLst>
                <a:ext uri="{FF2B5EF4-FFF2-40B4-BE49-F238E27FC236}">
                  <a16:creationId xmlns:a16="http://schemas.microsoft.com/office/drawing/2014/main" id="{16B305F5-8C82-29B6-8AD3-48D3B37C15E8}"/>
                </a:ext>
              </a:extLst>
            </p:cNvPr>
            <p:cNvSpPr/>
            <p:nvPr/>
          </p:nvSpPr>
          <p:spPr>
            <a:xfrm>
              <a:off x="4000965" y="334289"/>
              <a:ext cx="396532" cy="196349"/>
            </a:xfrm>
            <a:custGeom>
              <a:avLst/>
              <a:gdLst/>
              <a:ahLst/>
              <a:cxnLst/>
              <a:rect l="l" t="t" r="r" b="b"/>
              <a:pathLst>
                <a:path w="10241" h="5071" extrusionOk="0">
                  <a:moveTo>
                    <a:pt x="0" y="0"/>
                  </a:moveTo>
                  <a:lnTo>
                    <a:pt x="1034" y="3870"/>
                  </a:lnTo>
                  <a:lnTo>
                    <a:pt x="3203" y="3169"/>
                  </a:lnTo>
                  <a:lnTo>
                    <a:pt x="4037" y="4871"/>
                  </a:lnTo>
                  <a:lnTo>
                    <a:pt x="10241" y="50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9" name="Google Shape;226;p14">
              <a:extLst>
                <a:ext uri="{FF2B5EF4-FFF2-40B4-BE49-F238E27FC236}">
                  <a16:creationId xmlns:a16="http://schemas.microsoft.com/office/drawing/2014/main" id="{21248934-385C-ACA1-2898-D53B5C917FA2}"/>
                </a:ext>
              </a:extLst>
            </p:cNvPr>
            <p:cNvSpPr/>
            <p:nvPr/>
          </p:nvSpPr>
          <p:spPr>
            <a:xfrm>
              <a:off x="1847862" y="249027"/>
              <a:ext cx="670398" cy="208004"/>
            </a:xfrm>
            <a:custGeom>
              <a:avLst/>
              <a:gdLst/>
              <a:ahLst/>
              <a:cxnLst/>
              <a:rect l="l" t="t" r="r" b="b"/>
              <a:pathLst>
                <a:path w="17314" h="5372" extrusionOk="0">
                  <a:moveTo>
                    <a:pt x="6772" y="1"/>
                  </a:moveTo>
                  <a:lnTo>
                    <a:pt x="1" y="5371"/>
                  </a:lnTo>
                  <a:lnTo>
                    <a:pt x="5405" y="3503"/>
                  </a:lnTo>
                  <a:lnTo>
                    <a:pt x="8640" y="4604"/>
                  </a:lnTo>
                  <a:lnTo>
                    <a:pt x="9107" y="2736"/>
                  </a:lnTo>
                  <a:lnTo>
                    <a:pt x="17313" y="3970"/>
                  </a:lnTo>
                  <a:lnTo>
                    <a:pt x="17313" y="3970"/>
                  </a:lnTo>
                  <a:lnTo>
                    <a:pt x="6772" y="1"/>
                  </a:lnTo>
                  <a:close/>
                </a:path>
              </a:pathLst>
            </a:custGeom>
            <a:solidFill>
              <a:schemeClr val="dk2"/>
            </a:solidFill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3" name="Google Shape;227;p14">
              <a:extLst>
                <a:ext uri="{FF2B5EF4-FFF2-40B4-BE49-F238E27FC236}">
                  <a16:creationId xmlns:a16="http://schemas.microsoft.com/office/drawing/2014/main" id="{5A6B5FB4-1677-05A3-104D-980E8560B608}"/>
                </a:ext>
              </a:extLst>
            </p:cNvPr>
            <p:cNvSpPr/>
            <p:nvPr/>
          </p:nvSpPr>
          <p:spPr>
            <a:xfrm>
              <a:off x="1205962" y="294252"/>
              <a:ext cx="268678" cy="217026"/>
            </a:xfrm>
            <a:custGeom>
              <a:avLst/>
              <a:gdLst/>
              <a:ahLst/>
              <a:cxnLst/>
              <a:rect l="l" t="t" r="r" b="b"/>
              <a:pathLst>
                <a:path w="6939" h="5605" extrusionOk="0">
                  <a:moveTo>
                    <a:pt x="2869" y="0"/>
                  </a:moveTo>
                  <a:lnTo>
                    <a:pt x="2402" y="601"/>
                  </a:lnTo>
                  <a:lnTo>
                    <a:pt x="0" y="5071"/>
                  </a:lnTo>
                  <a:lnTo>
                    <a:pt x="6939" y="5604"/>
                  </a:lnTo>
                  <a:lnTo>
                    <a:pt x="2869" y="0"/>
                  </a:lnTo>
                  <a:close/>
                </a:path>
              </a:pathLst>
            </a:custGeom>
            <a:solidFill>
              <a:schemeClr val="dk2"/>
            </a:solidFill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5" name="Google Shape;228;p14">
              <a:extLst>
                <a:ext uri="{FF2B5EF4-FFF2-40B4-BE49-F238E27FC236}">
                  <a16:creationId xmlns:a16="http://schemas.microsoft.com/office/drawing/2014/main" id="{FEBE141A-5F96-1338-CA02-BF318542010E}"/>
                </a:ext>
              </a:extLst>
            </p:cNvPr>
            <p:cNvSpPr/>
            <p:nvPr/>
          </p:nvSpPr>
          <p:spPr>
            <a:xfrm>
              <a:off x="4593807" y="539660"/>
              <a:ext cx="262212" cy="229919"/>
            </a:xfrm>
            <a:custGeom>
              <a:avLst/>
              <a:gdLst/>
              <a:ahLst/>
              <a:cxnLst/>
              <a:rect l="l" t="t" r="r" b="b"/>
              <a:pathLst>
                <a:path w="6772" h="5938" extrusionOk="0">
                  <a:moveTo>
                    <a:pt x="1568" y="0"/>
                  </a:moveTo>
                  <a:lnTo>
                    <a:pt x="0" y="1201"/>
                  </a:lnTo>
                  <a:lnTo>
                    <a:pt x="6772" y="5938"/>
                  </a:lnTo>
                  <a:lnTo>
                    <a:pt x="6772" y="5938"/>
                  </a:lnTo>
                  <a:lnTo>
                    <a:pt x="1568" y="0"/>
                  </a:lnTo>
                  <a:close/>
                </a:path>
              </a:pathLst>
            </a:custGeom>
            <a:solidFill>
              <a:schemeClr val="dk2"/>
            </a:solidFill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7" name="Google Shape;229;p14">
              <a:extLst>
                <a:ext uri="{FF2B5EF4-FFF2-40B4-BE49-F238E27FC236}">
                  <a16:creationId xmlns:a16="http://schemas.microsoft.com/office/drawing/2014/main" id="{06C6CF84-1628-342D-F2E6-C508D6C5004F}"/>
                </a:ext>
              </a:extLst>
            </p:cNvPr>
            <p:cNvSpPr/>
            <p:nvPr/>
          </p:nvSpPr>
          <p:spPr>
            <a:xfrm>
              <a:off x="2772650" y="2757309"/>
              <a:ext cx="711712" cy="638106"/>
            </a:xfrm>
            <a:custGeom>
              <a:avLst/>
              <a:gdLst/>
              <a:ahLst/>
              <a:cxnLst/>
              <a:rect l="l" t="t" r="r" b="b"/>
              <a:pathLst>
                <a:path w="18381" h="16480" extrusionOk="0">
                  <a:moveTo>
                    <a:pt x="17780" y="1"/>
                  </a:moveTo>
                  <a:lnTo>
                    <a:pt x="8774" y="12876"/>
                  </a:lnTo>
                  <a:lnTo>
                    <a:pt x="6772" y="11809"/>
                  </a:lnTo>
                  <a:lnTo>
                    <a:pt x="6772" y="11809"/>
                  </a:lnTo>
                  <a:lnTo>
                    <a:pt x="7039" y="13243"/>
                  </a:lnTo>
                  <a:lnTo>
                    <a:pt x="1" y="15912"/>
                  </a:lnTo>
                  <a:lnTo>
                    <a:pt x="9641" y="16479"/>
                  </a:lnTo>
                  <a:lnTo>
                    <a:pt x="18380" y="3570"/>
                  </a:lnTo>
                  <a:lnTo>
                    <a:pt x="17780" y="1"/>
                  </a:lnTo>
                  <a:close/>
                </a:path>
              </a:pathLst>
            </a:custGeom>
            <a:solidFill>
              <a:schemeClr val="accent1"/>
            </a:solidFill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8" name="Google Shape;230;p14">
              <a:extLst>
                <a:ext uri="{FF2B5EF4-FFF2-40B4-BE49-F238E27FC236}">
                  <a16:creationId xmlns:a16="http://schemas.microsoft.com/office/drawing/2014/main" id="{F4F0AE0B-B229-18FF-D47C-923C64E3147F}"/>
                </a:ext>
              </a:extLst>
            </p:cNvPr>
            <p:cNvSpPr/>
            <p:nvPr/>
          </p:nvSpPr>
          <p:spPr>
            <a:xfrm>
              <a:off x="3492068" y="928408"/>
              <a:ext cx="412058" cy="372022"/>
            </a:xfrm>
            <a:custGeom>
              <a:avLst/>
              <a:gdLst/>
              <a:ahLst/>
              <a:cxnLst/>
              <a:rect l="l" t="t" r="r" b="b"/>
              <a:pathLst>
                <a:path w="10642" h="9608" extrusionOk="0">
                  <a:moveTo>
                    <a:pt x="1" y="1"/>
                  </a:moveTo>
                  <a:lnTo>
                    <a:pt x="3203" y="4037"/>
                  </a:lnTo>
                  <a:lnTo>
                    <a:pt x="3970" y="3270"/>
                  </a:lnTo>
                  <a:lnTo>
                    <a:pt x="7339" y="9608"/>
                  </a:lnTo>
                  <a:lnTo>
                    <a:pt x="10375" y="3370"/>
                  </a:lnTo>
                  <a:lnTo>
                    <a:pt x="10642" y="1"/>
                  </a:lnTo>
                  <a:close/>
                </a:path>
              </a:pathLst>
            </a:custGeom>
            <a:solidFill>
              <a:schemeClr val="dk2"/>
            </a:solidFill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9" name="Google Shape;231;p14">
              <a:extLst>
                <a:ext uri="{FF2B5EF4-FFF2-40B4-BE49-F238E27FC236}">
                  <a16:creationId xmlns:a16="http://schemas.microsoft.com/office/drawing/2014/main" id="{BAC7127B-46C1-E2D9-B838-45796DD104B7}"/>
                </a:ext>
              </a:extLst>
            </p:cNvPr>
            <p:cNvSpPr/>
            <p:nvPr/>
          </p:nvSpPr>
          <p:spPr>
            <a:xfrm>
              <a:off x="3492068" y="890966"/>
              <a:ext cx="412058" cy="37481"/>
            </a:xfrm>
            <a:custGeom>
              <a:avLst/>
              <a:gdLst/>
              <a:ahLst/>
              <a:cxnLst/>
              <a:rect l="l" t="t" r="r" b="b"/>
              <a:pathLst>
                <a:path w="10642" h="968" extrusionOk="0">
                  <a:moveTo>
                    <a:pt x="10041" y="0"/>
                  </a:moveTo>
                  <a:lnTo>
                    <a:pt x="968" y="134"/>
                  </a:lnTo>
                  <a:lnTo>
                    <a:pt x="1" y="968"/>
                  </a:lnTo>
                  <a:lnTo>
                    <a:pt x="10642" y="968"/>
                  </a:lnTo>
                  <a:lnTo>
                    <a:pt x="10041" y="0"/>
                  </a:lnTo>
                  <a:close/>
                </a:path>
              </a:pathLst>
            </a:custGeom>
            <a:solidFill>
              <a:schemeClr val="dk2"/>
            </a:solidFill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0" name="Google Shape;232;p14">
              <a:extLst>
                <a:ext uri="{FF2B5EF4-FFF2-40B4-BE49-F238E27FC236}">
                  <a16:creationId xmlns:a16="http://schemas.microsoft.com/office/drawing/2014/main" id="{0A5F561F-AE22-53B3-0ABB-FCD38CAC5243}"/>
                </a:ext>
              </a:extLst>
            </p:cNvPr>
            <p:cNvSpPr/>
            <p:nvPr/>
          </p:nvSpPr>
          <p:spPr>
            <a:xfrm>
              <a:off x="3529510" y="861268"/>
              <a:ext cx="351384" cy="67179"/>
            </a:xfrm>
            <a:custGeom>
              <a:avLst/>
              <a:gdLst/>
              <a:ahLst/>
              <a:cxnLst/>
              <a:rect l="l" t="t" r="r" b="b"/>
              <a:pathLst>
                <a:path w="9075" h="1735" extrusionOk="0">
                  <a:moveTo>
                    <a:pt x="2970" y="0"/>
                  </a:moveTo>
                  <a:cubicBezTo>
                    <a:pt x="2303" y="0"/>
                    <a:pt x="1" y="901"/>
                    <a:pt x="1" y="901"/>
                  </a:cubicBezTo>
                  <a:lnTo>
                    <a:pt x="1736" y="1368"/>
                  </a:lnTo>
                  <a:lnTo>
                    <a:pt x="1902" y="901"/>
                  </a:lnTo>
                  <a:lnTo>
                    <a:pt x="2036" y="1301"/>
                  </a:lnTo>
                  <a:lnTo>
                    <a:pt x="2803" y="1468"/>
                  </a:lnTo>
                  <a:lnTo>
                    <a:pt x="2970" y="634"/>
                  </a:lnTo>
                  <a:lnTo>
                    <a:pt x="3237" y="1468"/>
                  </a:lnTo>
                  <a:lnTo>
                    <a:pt x="6039" y="1735"/>
                  </a:lnTo>
                  <a:lnTo>
                    <a:pt x="9074" y="767"/>
                  </a:lnTo>
                  <a:cubicBezTo>
                    <a:pt x="9074" y="767"/>
                    <a:pt x="3637" y="0"/>
                    <a:pt x="2970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2" name="Google Shape;233;p14">
              <a:extLst>
                <a:ext uri="{FF2B5EF4-FFF2-40B4-BE49-F238E27FC236}">
                  <a16:creationId xmlns:a16="http://schemas.microsoft.com/office/drawing/2014/main" id="{D01F6D44-4EB4-C966-2634-238128D58957}"/>
                </a:ext>
              </a:extLst>
            </p:cNvPr>
            <p:cNvSpPr/>
            <p:nvPr/>
          </p:nvSpPr>
          <p:spPr>
            <a:xfrm>
              <a:off x="3596689" y="894838"/>
              <a:ext cx="12971" cy="87856"/>
            </a:xfrm>
            <a:custGeom>
              <a:avLst/>
              <a:gdLst/>
              <a:ahLst/>
              <a:cxnLst/>
              <a:rect l="l" t="t" r="r" b="b"/>
              <a:pathLst>
                <a:path w="335" h="2269" extrusionOk="0">
                  <a:moveTo>
                    <a:pt x="167" y="1"/>
                  </a:moveTo>
                  <a:lnTo>
                    <a:pt x="1" y="468"/>
                  </a:lnTo>
                  <a:lnTo>
                    <a:pt x="334" y="2269"/>
                  </a:lnTo>
                  <a:lnTo>
                    <a:pt x="301" y="401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8" name="Google Shape;234;p14">
              <a:extLst>
                <a:ext uri="{FF2B5EF4-FFF2-40B4-BE49-F238E27FC236}">
                  <a16:creationId xmlns:a16="http://schemas.microsoft.com/office/drawing/2014/main" id="{BFA2DC53-4B18-26BB-8BD0-76A72162B3D0}"/>
                </a:ext>
              </a:extLst>
            </p:cNvPr>
            <p:cNvSpPr/>
            <p:nvPr/>
          </p:nvSpPr>
          <p:spPr>
            <a:xfrm>
              <a:off x="3638003" y="885816"/>
              <a:ext cx="16843" cy="135636"/>
            </a:xfrm>
            <a:custGeom>
              <a:avLst/>
              <a:gdLst/>
              <a:ahLst/>
              <a:cxnLst/>
              <a:rect l="l" t="t" r="r" b="b"/>
              <a:pathLst>
                <a:path w="435" h="3503" extrusionOk="0">
                  <a:moveTo>
                    <a:pt x="168" y="0"/>
                  </a:moveTo>
                  <a:lnTo>
                    <a:pt x="1" y="834"/>
                  </a:lnTo>
                  <a:lnTo>
                    <a:pt x="201" y="3503"/>
                  </a:lnTo>
                  <a:lnTo>
                    <a:pt x="435" y="834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9" name="Google Shape;235;p14">
              <a:extLst>
                <a:ext uri="{FF2B5EF4-FFF2-40B4-BE49-F238E27FC236}">
                  <a16:creationId xmlns:a16="http://schemas.microsoft.com/office/drawing/2014/main" id="{0E72B576-C8A5-F479-AFB1-C851D20B042A}"/>
                </a:ext>
              </a:extLst>
            </p:cNvPr>
            <p:cNvSpPr/>
            <p:nvPr/>
          </p:nvSpPr>
          <p:spPr>
            <a:xfrm>
              <a:off x="2834641" y="1225468"/>
              <a:ext cx="694908" cy="341046"/>
            </a:xfrm>
            <a:custGeom>
              <a:avLst/>
              <a:gdLst/>
              <a:ahLst/>
              <a:cxnLst/>
              <a:rect l="l" t="t" r="r" b="b"/>
              <a:pathLst>
                <a:path w="17947" h="8808" extrusionOk="0">
                  <a:moveTo>
                    <a:pt x="2970" y="1"/>
                  </a:moveTo>
                  <a:lnTo>
                    <a:pt x="1" y="4638"/>
                  </a:lnTo>
                  <a:lnTo>
                    <a:pt x="9374" y="8807"/>
                  </a:lnTo>
                  <a:lnTo>
                    <a:pt x="17947" y="4404"/>
                  </a:lnTo>
                  <a:lnTo>
                    <a:pt x="12743" y="1"/>
                  </a:lnTo>
                  <a:lnTo>
                    <a:pt x="10308" y="1802"/>
                  </a:lnTo>
                  <a:lnTo>
                    <a:pt x="5505" y="301"/>
                  </a:lnTo>
                  <a:close/>
                </a:path>
              </a:pathLst>
            </a:custGeom>
            <a:solidFill>
              <a:schemeClr val="dk2"/>
            </a:solidFill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0" name="Google Shape;236;p14">
              <a:extLst>
                <a:ext uri="{FF2B5EF4-FFF2-40B4-BE49-F238E27FC236}">
                  <a16:creationId xmlns:a16="http://schemas.microsoft.com/office/drawing/2014/main" id="{3EEED0B3-D948-74ED-E80F-61CA03B9FDC8}"/>
                </a:ext>
              </a:extLst>
            </p:cNvPr>
            <p:cNvSpPr/>
            <p:nvPr/>
          </p:nvSpPr>
          <p:spPr>
            <a:xfrm>
              <a:off x="3109747" y="1395991"/>
              <a:ext cx="419802" cy="662615"/>
            </a:xfrm>
            <a:custGeom>
              <a:avLst/>
              <a:gdLst/>
              <a:ahLst/>
              <a:cxnLst/>
              <a:rect l="l" t="t" r="r" b="b"/>
              <a:pathLst>
                <a:path w="10842" h="17113" extrusionOk="0">
                  <a:moveTo>
                    <a:pt x="10842" y="0"/>
                  </a:moveTo>
                  <a:lnTo>
                    <a:pt x="2269" y="4403"/>
                  </a:lnTo>
                  <a:lnTo>
                    <a:pt x="1" y="17112"/>
                  </a:lnTo>
                  <a:lnTo>
                    <a:pt x="8340" y="10608"/>
                  </a:lnTo>
                  <a:lnTo>
                    <a:pt x="10842" y="0"/>
                  </a:lnTo>
                  <a:close/>
                </a:path>
              </a:pathLst>
            </a:custGeom>
            <a:solidFill>
              <a:schemeClr val="accent1"/>
            </a:solidFill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1" name="Google Shape;237;p14">
              <a:extLst>
                <a:ext uri="{FF2B5EF4-FFF2-40B4-BE49-F238E27FC236}">
                  <a16:creationId xmlns:a16="http://schemas.microsoft.com/office/drawing/2014/main" id="{8370148A-EA42-26CA-1367-DC1B477F5C03}"/>
                </a:ext>
              </a:extLst>
            </p:cNvPr>
            <p:cNvSpPr/>
            <p:nvPr/>
          </p:nvSpPr>
          <p:spPr>
            <a:xfrm>
              <a:off x="1400994" y="1364976"/>
              <a:ext cx="720734" cy="257062"/>
            </a:xfrm>
            <a:custGeom>
              <a:avLst/>
              <a:gdLst/>
              <a:ahLst/>
              <a:cxnLst/>
              <a:rect l="l" t="t" r="r" b="b"/>
              <a:pathLst>
                <a:path w="18614" h="6639" extrusionOk="0">
                  <a:moveTo>
                    <a:pt x="0" y="5071"/>
                  </a:moveTo>
                  <a:lnTo>
                    <a:pt x="7806" y="1"/>
                  </a:lnTo>
                  <a:lnTo>
                    <a:pt x="16112" y="2235"/>
                  </a:lnTo>
                  <a:lnTo>
                    <a:pt x="18614" y="4871"/>
                  </a:lnTo>
                  <a:lnTo>
                    <a:pt x="5137" y="6639"/>
                  </a:lnTo>
                  <a:close/>
                </a:path>
              </a:pathLst>
            </a:custGeom>
            <a:solidFill>
              <a:schemeClr val="dk2"/>
            </a:solidFill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2" name="Google Shape;238;p14">
              <a:extLst>
                <a:ext uri="{FF2B5EF4-FFF2-40B4-BE49-F238E27FC236}">
                  <a16:creationId xmlns:a16="http://schemas.microsoft.com/office/drawing/2014/main" id="{A505BE80-01ED-40EE-1616-6C216711A92E}"/>
                </a:ext>
              </a:extLst>
            </p:cNvPr>
            <p:cNvSpPr/>
            <p:nvPr/>
          </p:nvSpPr>
          <p:spPr>
            <a:xfrm>
              <a:off x="1599899" y="1553543"/>
              <a:ext cx="521829" cy="626451"/>
            </a:xfrm>
            <a:custGeom>
              <a:avLst/>
              <a:gdLst/>
              <a:ahLst/>
              <a:cxnLst/>
              <a:rect l="l" t="t" r="r" b="b"/>
              <a:pathLst>
                <a:path w="13477" h="16179" extrusionOk="0">
                  <a:moveTo>
                    <a:pt x="13477" y="1"/>
                  </a:moveTo>
                  <a:lnTo>
                    <a:pt x="0" y="1769"/>
                  </a:lnTo>
                  <a:lnTo>
                    <a:pt x="3403" y="10675"/>
                  </a:lnTo>
                  <a:lnTo>
                    <a:pt x="1702" y="16179"/>
                  </a:lnTo>
                  <a:lnTo>
                    <a:pt x="13477" y="7273"/>
                  </a:lnTo>
                  <a:lnTo>
                    <a:pt x="13477" y="1"/>
                  </a:lnTo>
                  <a:close/>
                </a:path>
              </a:pathLst>
            </a:custGeom>
            <a:solidFill>
              <a:schemeClr val="accent1"/>
            </a:solidFill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3" name="Google Shape;239;p14">
              <a:extLst>
                <a:ext uri="{FF2B5EF4-FFF2-40B4-BE49-F238E27FC236}">
                  <a16:creationId xmlns:a16="http://schemas.microsoft.com/office/drawing/2014/main" id="{1C3505CE-2C0F-406E-5C21-B5F5A8803FA8}"/>
                </a:ext>
              </a:extLst>
            </p:cNvPr>
            <p:cNvSpPr/>
            <p:nvPr/>
          </p:nvSpPr>
          <p:spPr>
            <a:xfrm>
              <a:off x="1761361" y="1913910"/>
              <a:ext cx="1348424" cy="485665"/>
            </a:xfrm>
            <a:custGeom>
              <a:avLst/>
              <a:gdLst/>
              <a:ahLst/>
              <a:cxnLst/>
              <a:rect l="l" t="t" r="r" b="b"/>
              <a:pathLst>
                <a:path w="34825" h="12543" extrusionOk="0">
                  <a:moveTo>
                    <a:pt x="34825" y="3736"/>
                  </a:moveTo>
                  <a:lnTo>
                    <a:pt x="24784" y="0"/>
                  </a:lnTo>
                  <a:lnTo>
                    <a:pt x="20715" y="2702"/>
                  </a:lnTo>
                  <a:lnTo>
                    <a:pt x="19547" y="0"/>
                  </a:lnTo>
                  <a:lnTo>
                    <a:pt x="0" y="7472"/>
                  </a:lnTo>
                  <a:lnTo>
                    <a:pt x="10474" y="12543"/>
                  </a:lnTo>
                  <a:lnTo>
                    <a:pt x="26786" y="10341"/>
                  </a:lnTo>
                  <a:close/>
                </a:path>
              </a:pathLst>
            </a:custGeom>
            <a:solidFill>
              <a:schemeClr val="dk2"/>
            </a:solidFill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4" name="Google Shape;240;p14">
              <a:extLst>
                <a:ext uri="{FF2B5EF4-FFF2-40B4-BE49-F238E27FC236}">
                  <a16:creationId xmlns:a16="http://schemas.microsoft.com/office/drawing/2014/main" id="{EF995133-FE7F-F112-9EBD-53B128EB63EF}"/>
                </a:ext>
              </a:extLst>
            </p:cNvPr>
            <p:cNvSpPr/>
            <p:nvPr/>
          </p:nvSpPr>
          <p:spPr>
            <a:xfrm>
              <a:off x="2166915" y="2314313"/>
              <a:ext cx="631601" cy="559272"/>
            </a:xfrm>
            <a:custGeom>
              <a:avLst/>
              <a:gdLst/>
              <a:ahLst/>
              <a:cxnLst/>
              <a:rect l="l" t="t" r="r" b="b"/>
              <a:pathLst>
                <a:path w="16312" h="14444" extrusionOk="0">
                  <a:moveTo>
                    <a:pt x="16312" y="0"/>
                  </a:moveTo>
                  <a:lnTo>
                    <a:pt x="0" y="2202"/>
                  </a:lnTo>
                  <a:lnTo>
                    <a:pt x="3970" y="14444"/>
                  </a:lnTo>
                  <a:lnTo>
                    <a:pt x="5371" y="4870"/>
                  </a:lnTo>
                  <a:lnTo>
                    <a:pt x="7139" y="6672"/>
                  </a:lnTo>
                  <a:lnTo>
                    <a:pt x="16312" y="0"/>
                  </a:lnTo>
                  <a:close/>
                </a:path>
              </a:pathLst>
            </a:custGeom>
            <a:solidFill>
              <a:schemeClr val="accent1"/>
            </a:solidFill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5" name="Google Shape;241;p14">
              <a:extLst>
                <a:ext uri="{FF2B5EF4-FFF2-40B4-BE49-F238E27FC236}">
                  <a16:creationId xmlns:a16="http://schemas.microsoft.com/office/drawing/2014/main" id="{9070FE08-8AC1-3DF7-3F66-B7BE78DAA540}"/>
                </a:ext>
              </a:extLst>
            </p:cNvPr>
            <p:cNvSpPr/>
            <p:nvPr/>
          </p:nvSpPr>
          <p:spPr>
            <a:xfrm>
              <a:off x="2582806" y="2058568"/>
              <a:ext cx="526979" cy="1053958"/>
            </a:xfrm>
            <a:custGeom>
              <a:avLst/>
              <a:gdLst/>
              <a:ahLst/>
              <a:cxnLst/>
              <a:rect l="l" t="t" r="r" b="b"/>
              <a:pathLst>
                <a:path w="13610" h="27220" extrusionOk="0">
                  <a:moveTo>
                    <a:pt x="13610" y="0"/>
                  </a:moveTo>
                  <a:lnTo>
                    <a:pt x="5571" y="6605"/>
                  </a:lnTo>
                  <a:lnTo>
                    <a:pt x="2702" y="18647"/>
                  </a:lnTo>
                  <a:lnTo>
                    <a:pt x="4904" y="16546"/>
                  </a:lnTo>
                  <a:lnTo>
                    <a:pt x="0" y="27220"/>
                  </a:lnTo>
                  <a:lnTo>
                    <a:pt x="0" y="27220"/>
                  </a:lnTo>
                  <a:lnTo>
                    <a:pt x="12609" y="13176"/>
                  </a:lnTo>
                  <a:lnTo>
                    <a:pt x="13610" y="0"/>
                  </a:lnTo>
                  <a:close/>
                </a:path>
              </a:pathLst>
            </a:custGeom>
            <a:solidFill>
              <a:schemeClr val="accent1"/>
            </a:solidFill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6" name="Google Shape;242;p14">
              <a:extLst>
                <a:ext uri="{FF2B5EF4-FFF2-40B4-BE49-F238E27FC236}">
                  <a16:creationId xmlns:a16="http://schemas.microsoft.com/office/drawing/2014/main" id="{DDDE5AC1-4BDB-E805-5AE1-6FCD80BBD36F}"/>
                </a:ext>
              </a:extLst>
            </p:cNvPr>
            <p:cNvSpPr/>
            <p:nvPr/>
          </p:nvSpPr>
          <p:spPr>
            <a:xfrm>
              <a:off x="3795594" y="2316869"/>
              <a:ext cx="481793" cy="653594"/>
            </a:xfrm>
            <a:custGeom>
              <a:avLst/>
              <a:gdLst/>
              <a:ahLst/>
              <a:cxnLst/>
              <a:rect l="l" t="t" r="r" b="b"/>
              <a:pathLst>
                <a:path w="12443" h="16880" extrusionOk="0">
                  <a:moveTo>
                    <a:pt x="12443" y="1"/>
                  </a:moveTo>
                  <a:lnTo>
                    <a:pt x="3536" y="3870"/>
                  </a:lnTo>
                  <a:lnTo>
                    <a:pt x="1" y="16880"/>
                  </a:lnTo>
                  <a:lnTo>
                    <a:pt x="12443" y="1"/>
                  </a:lnTo>
                  <a:close/>
                </a:path>
              </a:pathLst>
            </a:custGeom>
            <a:solidFill>
              <a:schemeClr val="accent1"/>
            </a:solidFill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7" name="Google Shape;243;p14">
              <a:extLst>
                <a:ext uri="{FF2B5EF4-FFF2-40B4-BE49-F238E27FC236}">
                  <a16:creationId xmlns:a16="http://schemas.microsoft.com/office/drawing/2014/main" id="{AA63AFA5-5F3C-446D-CDEF-A9D1BFF7AFDC}"/>
                </a:ext>
              </a:extLst>
            </p:cNvPr>
            <p:cNvSpPr/>
            <p:nvPr/>
          </p:nvSpPr>
          <p:spPr>
            <a:xfrm>
              <a:off x="3932508" y="1690457"/>
              <a:ext cx="601902" cy="776297"/>
            </a:xfrm>
            <a:custGeom>
              <a:avLst/>
              <a:gdLst/>
              <a:ahLst/>
              <a:cxnLst/>
              <a:rect l="l" t="t" r="r" b="b"/>
              <a:pathLst>
                <a:path w="15545" h="20049" extrusionOk="0">
                  <a:moveTo>
                    <a:pt x="15545" y="1"/>
                  </a:moveTo>
                  <a:lnTo>
                    <a:pt x="9774" y="9507"/>
                  </a:lnTo>
                  <a:lnTo>
                    <a:pt x="0" y="20048"/>
                  </a:lnTo>
                  <a:lnTo>
                    <a:pt x="12009" y="11008"/>
                  </a:lnTo>
                  <a:lnTo>
                    <a:pt x="15545" y="1"/>
                  </a:lnTo>
                  <a:close/>
                </a:path>
              </a:pathLst>
            </a:custGeom>
            <a:solidFill>
              <a:schemeClr val="accent1"/>
            </a:solidFill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8" name="Google Shape;244;p14">
              <a:extLst>
                <a:ext uri="{FF2B5EF4-FFF2-40B4-BE49-F238E27FC236}">
                  <a16:creationId xmlns:a16="http://schemas.microsoft.com/office/drawing/2014/main" id="{C5B70025-64DF-0413-8C03-7B7BF4133BCD}"/>
                </a:ext>
              </a:extLst>
            </p:cNvPr>
            <p:cNvSpPr/>
            <p:nvPr/>
          </p:nvSpPr>
          <p:spPr>
            <a:xfrm>
              <a:off x="3697439" y="1300391"/>
              <a:ext cx="781447" cy="321647"/>
            </a:xfrm>
            <a:custGeom>
              <a:avLst/>
              <a:gdLst/>
              <a:ahLst/>
              <a:cxnLst/>
              <a:rect l="l" t="t" r="r" b="b"/>
              <a:pathLst>
                <a:path w="20182" h="8307" extrusionOk="0">
                  <a:moveTo>
                    <a:pt x="20181" y="1"/>
                  </a:moveTo>
                  <a:lnTo>
                    <a:pt x="13844" y="8307"/>
                  </a:lnTo>
                  <a:lnTo>
                    <a:pt x="3736" y="8307"/>
                  </a:lnTo>
                  <a:lnTo>
                    <a:pt x="0" y="4971"/>
                  </a:lnTo>
                  <a:lnTo>
                    <a:pt x="8773" y="1"/>
                  </a:lnTo>
                  <a:close/>
                </a:path>
              </a:pathLst>
            </a:custGeom>
            <a:solidFill>
              <a:schemeClr val="dk2"/>
            </a:solidFill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9" name="Google Shape;245;p14">
              <a:extLst>
                <a:ext uri="{FF2B5EF4-FFF2-40B4-BE49-F238E27FC236}">
                  <a16:creationId xmlns:a16="http://schemas.microsoft.com/office/drawing/2014/main" id="{0C9D74A5-2623-63C9-D65F-B978F94B777A}"/>
                </a:ext>
              </a:extLst>
            </p:cNvPr>
            <p:cNvSpPr/>
            <p:nvPr/>
          </p:nvSpPr>
          <p:spPr>
            <a:xfrm>
              <a:off x="4135284" y="1300391"/>
              <a:ext cx="343601" cy="613557"/>
            </a:xfrm>
            <a:custGeom>
              <a:avLst/>
              <a:gdLst/>
              <a:ahLst/>
              <a:cxnLst/>
              <a:rect l="l" t="t" r="r" b="b"/>
              <a:pathLst>
                <a:path w="8874" h="15846" extrusionOk="0">
                  <a:moveTo>
                    <a:pt x="8873" y="1"/>
                  </a:moveTo>
                  <a:lnTo>
                    <a:pt x="2536" y="8307"/>
                  </a:lnTo>
                  <a:lnTo>
                    <a:pt x="0" y="15845"/>
                  </a:lnTo>
                  <a:lnTo>
                    <a:pt x="6772" y="10075"/>
                  </a:lnTo>
                  <a:lnTo>
                    <a:pt x="8873" y="1"/>
                  </a:lnTo>
                  <a:close/>
                </a:path>
              </a:pathLst>
            </a:custGeom>
            <a:solidFill>
              <a:schemeClr val="accent1"/>
            </a:solidFill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0" name="Google Shape;246;p14">
              <a:extLst>
                <a:ext uri="{FF2B5EF4-FFF2-40B4-BE49-F238E27FC236}">
                  <a16:creationId xmlns:a16="http://schemas.microsoft.com/office/drawing/2014/main" id="{84881F5E-5A2B-65EE-BE2B-9A77E3BEDF9B}"/>
                </a:ext>
              </a:extLst>
            </p:cNvPr>
            <p:cNvSpPr/>
            <p:nvPr/>
          </p:nvSpPr>
          <p:spPr>
            <a:xfrm>
              <a:off x="3932508" y="1690457"/>
              <a:ext cx="601902" cy="776297"/>
            </a:xfrm>
            <a:custGeom>
              <a:avLst/>
              <a:gdLst/>
              <a:ahLst/>
              <a:cxnLst/>
              <a:rect l="l" t="t" r="r" b="b"/>
              <a:pathLst>
                <a:path w="15545" h="20049" extrusionOk="0">
                  <a:moveTo>
                    <a:pt x="0" y="20048"/>
                  </a:moveTo>
                  <a:lnTo>
                    <a:pt x="5237" y="5771"/>
                  </a:lnTo>
                  <a:lnTo>
                    <a:pt x="12009" y="1"/>
                  </a:lnTo>
                  <a:lnTo>
                    <a:pt x="15545" y="1"/>
                  </a:lnTo>
                  <a:lnTo>
                    <a:pt x="9774" y="9507"/>
                  </a:lnTo>
                  <a:close/>
                </a:path>
              </a:pathLst>
            </a:custGeom>
            <a:solidFill>
              <a:schemeClr val="dk2"/>
            </a:solidFill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1" name="Google Shape;247;p14">
              <a:extLst>
                <a:ext uri="{FF2B5EF4-FFF2-40B4-BE49-F238E27FC236}">
                  <a16:creationId xmlns:a16="http://schemas.microsoft.com/office/drawing/2014/main" id="{6A293A27-7F99-9C2A-B0D7-0C030E8B7145}"/>
                </a:ext>
              </a:extLst>
            </p:cNvPr>
            <p:cNvSpPr/>
            <p:nvPr/>
          </p:nvSpPr>
          <p:spPr>
            <a:xfrm>
              <a:off x="3109747" y="1740831"/>
              <a:ext cx="1025577" cy="725923"/>
            </a:xfrm>
            <a:custGeom>
              <a:avLst/>
              <a:gdLst/>
              <a:ahLst/>
              <a:cxnLst/>
              <a:rect l="l" t="t" r="r" b="b"/>
              <a:pathLst>
                <a:path w="26487" h="18748" extrusionOk="0">
                  <a:moveTo>
                    <a:pt x="1" y="8206"/>
                  </a:moveTo>
                  <a:lnTo>
                    <a:pt x="8340" y="1702"/>
                  </a:lnTo>
                  <a:lnTo>
                    <a:pt x="18447" y="0"/>
                  </a:lnTo>
                  <a:lnTo>
                    <a:pt x="26486" y="4470"/>
                  </a:lnTo>
                  <a:lnTo>
                    <a:pt x="21249" y="18747"/>
                  </a:lnTo>
                  <a:close/>
                </a:path>
              </a:pathLst>
            </a:custGeom>
            <a:solidFill>
              <a:schemeClr val="dk2"/>
            </a:solidFill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2" name="Google Shape;248;p14">
              <a:extLst>
                <a:ext uri="{FF2B5EF4-FFF2-40B4-BE49-F238E27FC236}">
                  <a16:creationId xmlns:a16="http://schemas.microsoft.com/office/drawing/2014/main" id="{8CA17FA1-4219-7E64-17E1-F8C17490A6F2}"/>
                </a:ext>
              </a:extLst>
            </p:cNvPr>
            <p:cNvSpPr/>
            <p:nvPr/>
          </p:nvSpPr>
          <p:spPr>
            <a:xfrm>
              <a:off x="3622515" y="1492830"/>
              <a:ext cx="219620" cy="281611"/>
            </a:xfrm>
            <a:custGeom>
              <a:avLst/>
              <a:gdLst/>
              <a:ahLst/>
              <a:cxnLst/>
              <a:rect l="l" t="t" r="r" b="b"/>
              <a:pathLst>
                <a:path w="5672" h="7273" extrusionOk="0">
                  <a:moveTo>
                    <a:pt x="1935" y="1"/>
                  </a:moveTo>
                  <a:lnTo>
                    <a:pt x="1" y="7273"/>
                  </a:lnTo>
                  <a:lnTo>
                    <a:pt x="5204" y="6405"/>
                  </a:lnTo>
                  <a:lnTo>
                    <a:pt x="5671" y="3337"/>
                  </a:lnTo>
                  <a:lnTo>
                    <a:pt x="1935" y="1"/>
                  </a:lnTo>
                  <a:close/>
                </a:path>
              </a:pathLst>
            </a:custGeom>
            <a:solidFill>
              <a:schemeClr val="accent1"/>
            </a:solidFill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3" name="Google Shape;249;p14">
              <a:extLst>
                <a:ext uri="{FF2B5EF4-FFF2-40B4-BE49-F238E27FC236}">
                  <a16:creationId xmlns:a16="http://schemas.microsoft.com/office/drawing/2014/main" id="{799D48BB-35A0-C4FF-5484-FE233166D9F0}"/>
                </a:ext>
              </a:extLst>
            </p:cNvPr>
            <p:cNvSpPr/>
            <p:nvPr/>
          </p:nvSpPr>
          <p:spPr>
            <a:xfrm>
              <a:off x="4593807" y="759241"/>
              <a:ext cx="262212" cy="400404"/>
            </a:xfrm>
            <a:custGeom>
              <a:avLst/>
              <a:gdLst/>
              <a:ahLst/>
              <a:cxnLst/>
              <a:rect l="l" t="t" r="r" b="b"/>
              <a:pathLst>
                <a:path w="6772" h="10341" extrusionOk="0">
                  <a:moveTo>
                    <a:pt x="1668" y="0"/>
                  </a:moveTo>
                  <a:lnTo>
                    <a:pt x="0" y="10341"/>
                  </a:lnTo>
                  <a:lnTo>
                    <a:pt x="5037" y="4737"/>
                  </a:lnTo>
                  <a:lnTo>
                    <a:pt x="6772" y="267"/>
                  </a:lnTo>
                  <a:lnTo>
                    <a:pt x="1668" y="0"/>
                  </a:lnTo>
                  <a:close/>
                </a:path>
              </a:pathLst>
            </a:custGeom>
            <a:solidFill>
              <a:schemeClr val="dk2"/>
            </a:solidFill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4" name="Google Shape;250;p14">
              <a:extLst>
                <a:ext uri="{FF2B5EF4-FFF2-40B4-BE49-F238E27FC236}">
                  <a16:creationId xmlns:a16="http://schemas.microsoft.com/office/drawing/2014/main" id="{C281883C-70FD-15EE-D73D-5B27970ADAE3}"/>
                </a:ext>
              </a:extLst>
            </p:cNvPr>
            <p:cNvSpPr/>
            <p:nvPr/>
          </p:nvSpPr>
          <p:spPr>
            <a:xfrm>
              <a:off x="3492068" y="928408"/>
              <a:ext cx="284205" cy="372022"/>
            </a:xfrm>
            <a:custGeom>
              <a:avLst/>
              <a:gdLst/>
              <a:ahLst/>
              <a:cxnLst/>
              <a:rect l="l" t="t" r="r" b="b"/>
              <a:pathLst>
                <a:path w="7340" h="9608" extrusionOk="0">
                  <a:moveTo>
                    <a:pt x="1" y="1"/>
                  </a:moveTo>
                  <a:lnTo>
                    <a:pt x="2869" y="5972"/>
                  </a:lnTo>
                  <a:lnTo>
                    <a:pt x="3770" y="4804"/>
                  </a:lnTo>
                  <a:lnTo>
                    <a:pt x="7339" y="9608"/>
                  </a:lnTo>
                  <a:lnTo>
                    <a:pt x="3970" y="3270"/>
                  </a:lnTo>
                  <a:lnTo>
                    <a:pt x="3203" y="403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5" name="Google Shape;251;p14">
              <a:extLst>
                <a:ext uri="{FF2B5EF4-FFF2-40B4-BE49-F238E27FC236}">
                  <a16:creationId xmlns:a16="http://schemas.microsoft.com/office/drawing/2014/main" id="{57D7B428-592F-A045-6EF9-648C738FDE10}"/>
                </a:ext>
              </a:extLst>
            </p:cNvPr>
            <p:cNvSpPr/>
            <p:nvPr/>
          </p:nvSpPr>
          <p:spPr>
            <a:xfrm>
              <a:off x="2772650" y="2757309"/>
              <a:ext cx="688480" cy="616113"/>
            </a:xfrm>
            <a:custGeom>
              <a:avLst/>
              <a:gdLst/>
              <a:ahLst/>
              <a:cxnLst/>
              <a:rect l="l" t="t" r="r" b="b"/>
              <a:pathLst>
                <a:path w="17781" h="15912" extrusionOk="0">
                  <a:moveTo>
                    <a:pt x="1" y="15912"/>
                  </a:moveTo>
                  <a:lnTo>
                    <a:pt x="4437" y="8240"/>
                  </a:lnTo>
                  <a:lnTo>
                    <a:pt x="17780" y="1"/>
                  </a:lnTo>
                  <a:lnTo>
                    <a:pt x="8774" y="12876"/>
                  </a:lnTo>
                  <a:lnTo>
                    <a:pt x="6772" y="11809"/>
                  </a:lnTo>
                  <a:lnTo>
                    <a:pt x="7039" y="13243"/>
                  </a:lnTo>
                  <a:close/>
                </a:path>
              </a:pathLst>
            </a:custGeom>
            <a:solidFill>
              <a:schemeClr val="dk2"/>
            </a:solidFill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6" name="Google Shape;252;p14">
              <a:extLst>
                <a:ext uri="{FF2B5EF4-FFF2-40B4-BE49-F238E27FC236}">
                  <a16:creationId xmlns:a16="http://schemas.microsoft.com/office/drawing/2014/main" id="{74FA8F97-054B-1574-4EF6-B7897D4E6B32}"/>
                </a:ext>
              </a:extLst>
            </p:cNvPr>
            <p:cNvSpPr/>
            <p:nvPr/>
          </p:nvSpPr>
          <p:spPr>
            <a:xfrm>
              <a:off x="2391645" y="3184816"/>
              <a:ext cx="381044" cy="388826"/>
            </a:xfrm>
            <a:custGeom>
              <a:avLst/>
              <a:gdLst/>
              <a:ahLst/>
              <a:cxnLst/>
              <a:rect l="l" t="t" r="r" b="b"/>
              <a:pathLst>
                <a:path w="9841" h="10042" extrusionOk="0">
                  <a:moveTo>
                    <a:pt x="0" y="1"/>
                  </a:moveTo>
                  <a:lnTo>
                    <a:pt x="9841" y="4871"/>
                  </a:lnTo>
                  <a:lnTo>
                    <a:pt x="9474" y="10041"/>
                  </a:lnTo>
                  <a:close/>
                </a:path>
              </a:pathLst>
            </a:custGeom>
            <a:solidFill>
              <a:schemeClr val="dk2"/>
            </a:solidFill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7" name="Google Shape;253;p14">
              <a:extLst>
                <a:ext uri="{FF2B5EF4-FFF2-40B4-BE49-F238E27FC236}">
                  <a16:creationId xmlns:a16="http://schemas.microsoft.com/office/drawing/2014/main" id="{677FA9F3-A08E-5212-D745-E1A972945C65}"/>
                </a:ext>
              </a:extLst>
            </p:cNvPr>
            <p:cNvSpPr/>
            <p:nvPr/>
          </p:nvSpPr>
          <p:spPr>
            <a:xfrm>
              <a:off x="1714859" y="2203226"/>
              <a:ext cx="237663" cy="552844"/>
            </a:xfrm>
            <a:custGeom>
              <a:avLst/>
              <a:gdLst/>
              <a:ahLst/>
              <a:cxnLst/>
              <a:rect l="l" t="t" r="r" b="b"/>
              <a:pathLst>
                <a:path w="6138" h="14278" extrusionOk="0">
                  <a:moveTo>
                    <a:pt x="6138" y="14277"/>
                  </a:moveTo>
                  <a:lnTo>
                    <a:pt x="1201" y="0"/>
                  </a:lnTo>
                  <a:lnTo>
                    <a:pt x="0" y="12409"/>
                  </a:lnTo>
                  <a:close/>
                </a:path>
              </a:pathLst>
            </a:custGeom>
            <a:solidFill>
              <a:schemeClr val="dk2"/>
            </a:solidFill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8" name="Google Shape;254;p14">
              <a:extLst>
                <a:ext uri="{FF2B5EF4-FFF2-40B4-BE49-F238E27FC236}">
                  <a16:creationId xmlns:a16="http://schemas.microsoft.com/office/drawing/2014/main" id="{FD6BA83C-D2F4-29C9-E9A9-A033AAD64965}"/>
                </a:ext>
              </a:extLst>
            </p:cNvPr>
            <p:cNvSpPr/>
            <p:nvPr/>
          </p:nvSpPr>
          <p:spPr>
            <a:xfrm>
              <a:off x="1176263" y="1561287"/>
              <a:ext cx="538634" cy="1122454"/>
            </a:xfrm>
            <a:custGeom>
              <a:avLst/>
              <a:gdLst/>
              <a:ahLst/>
              <a:cxnLst/>
              <a:rect l="l" t="t" r="r" b="b"/>
              <a:pathLst>
                <a:path w="13911" h="28989" extrusionOk="0">
                  <a:moveTo>
                    <a:pt x="5804" y="1"/>
                  </a:moveTo>
                  <a:lnTo>
                    <a:pt x="0" y="8107"/>
                  </a:lnTo>
                  <a:lnTo>
                    <a:pt x="13910" y="28988"/>
                  </a:lnTo>
                  <a:lnTo>
                    <a:pt x="5004" y="9107"/>
                  </a:lnTo>
                  <a:lnTo>
                    <a:pt x="5804" y="1"/>
                  </a:lnTo>
                  <a:close/>
                </a:path>
              </a:pathLst>
            </a:custGeom>
            <a:solidFill>
              <a:schemeClr val="accent1"/>
            </a:solidFill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99" name="Groupe 998">
            <a:extLst>
              <a:ext uri="{FF2B5EF4-FFF2-40B4-BE49-F238E27FC236}">
                <a16:creationId xmlns:a16="http://schemas.microsoft.com/office/drawing/2014/main" id="{8D5AEE03-D4B7-2255-F05C-0FBCBC5AF8E1}"/>
              </a:ext>
            </a:extLst>
          </p:cNvPr>
          <p:cNvGrpSpPr/>
          <p:nvPr/>
        </p:nvGrpSpPr>
        <p:grpSpPr>
          <a:xfrm>
            <a:off x="1181976" y="2830290"/>
            <a:ext cx="3887222" cy="3583209"/>
            <a:chOff x="5458116" y="3298279"/>
            <a:chExt cx="3887222" cy="3275652"/>
          </a:xfrm>
        </p:grpSpPr>
        <p:grpSp>
          <p:nvGrpSpPr>
            <p:cNvPr id="1000" name="Google Shape;924;p48">
              <a:extLst>
                <a:ext uri="{FF2B5EF4-FFF2-40B4-BE49-F238E27FC236}">
                  <a16:creationId xmlns:a16="http://schemas.microsoft.com/office/drawing/2014/main" id="{D58D2BA5-1AB0-6288-89DB-3769C87DBA86}"/>
                </a:ext>
              </a:extLst>
            </p:cNvPr>
            <p:cNvGrpSpPr/>
            <p:nvPr/>
          </p:nvGrpSpPr>
          <p:grpSpPr>
            <a:xfrm>
              <a:off x="6689964" y="3424857"/>
              <a:ext cx="2655374" cy="3149074"/>
              <a:chOff x="1859846" y="2234832"/>
              <a:chExt cx="1818648" cy="2361806"/>
            </a:xfrm>
          </p:grpSpPr>
          <p:sp>
            <p:nvSpPr>
              <p:cNvPr id="1009" name="Google Shape;925;p48">
                <a:extLst>
                  <a:ext uri="{FF2B5EF4-FFF2-40B4-BE49-F238E27FC236}">
                    <a16:creationId xmlns:a16="http://schemas.microsoft.com/office/drawing/2014/main" id="{C840D49F-B96E-E2A1-AF69-60232BAE6362}"/>
                  </a:ext>
                </a:extLst>
              </p:cNvPr>
              <p:cNvSpPr/>
              <p:nvPr/>
            </p:nvSpPr>
            <p:spPr>
              <a:xfrm>
                <a:off x="2153551" y="3149734"/>
                <a:ext cx="1288026" cy="1331136"/>
              </a:xfrm>
              <a:custGeom>
                <a:avLst/>
                <a:gdLst/>
                <a:ahLst/>
                <a:cxnLst/>
                <a:rect l="l" t="t" r="r" b="b"/>
                <a:pathLst>
                  <a:path w="69816" h="70661" extrusionOk="0">
                    <a:moveTo>
                      <a:pt x="67808" y="1"/>
                    </a:moveTo>
                    <a:lnTo>
                      <a:pt x="1" y="67809"/>
                    </a:lnTo>
                    <a:lnTo>
                      <a:pt x="2588" y="70661"/>
                    </a:lnTo>
                    <a:lnTo>
                      <a:pt x="8292" y="67650"/>
                    </a:lnTo>
                    <a:lnTo>
                      <a:pt x="10404" y="69710"/>
                    </a:lnTo>
                    <a:lnTo>
                      <a:pt x="69815" y="10299"/>
                    </a:lnTo>
                    <a:close/>
                  </a:path>
                </a:pathLst>
              </a:custGeom>
              <a:solidFill>
                <a:schemeClr val="tx2">
                  <a:lumMod val="90000"/>
                  <a:lumOff val="10000"/>
                </a:schemeClr>
              </a:solidFill>
              <a:ln w="9525" cap="flat" cmpd="sng">
                <a:solidFill>
                  <a:schemeClr val="tx2">
                    <a:lumMod val="90000"/>
                    <a:lumOff val="1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grpSp>
            <p:nvGrpSpPr>
              <p:cNvPr id="1010" name="Google Shape;926;p48">
                <a:extLst>
                  <a:ext uri="{FF2B5EF4-FFF2-40B4-BE49-F238E27FC236}">
                    <a16:creationId xmlns:a16="http://schemas.microsoft.com/office/drawing/2014/main" id="{08A52DA0-6A2A-0B08-7A63-758AF2BE85FE}"/>
                  </a:ext>
                </a:extLst>
              </p:cNvPr>
              <p:cNvGrpSpPr/>
              <p:nvPr/>
            </p:nvGrpSpPr>
            <p:grpSpPr>
              <a:xfrm>
                <a:off x="1859846" y="2234832"/>
                <a:ext cx="1818648" cy="2361806"/>
                <a:chOff x="1859846" y="2234832"/>
                <a:chExt cx="1818648" cy="2361806"/>
              </a:xfrm>
            </p:grpSpPr>
            <p:sp>
              <p:nvSpPr>
                <p:cNvPr id="1011" name="Google Shape;927;p48">
                  <a:extLst>
                    <a:ext uri="{FF2B5EF4-FFF2-40B4-BE49-F238E27FC236}">
                      <a16:creationId xmlns:a16="http://schemas.microsoft.com/office/drawing/2014/main" id="{5B8CCC68-9EEC-AC8E-CAFB-C91B087E82FD}"/>
                    </a:ext>
                  </a:extLst>
                </p:cNvPr>
                <p:cNvSpPr/>
                <p:nvPr/>
              </p:nvSpPr>
              <p:spPr>
                <a:xfrm>
                  <a:off x="1859846" y="3062226"/>
                  <a:ext cx="1372091" cy="13852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025" h="86292" extrusionOk="0">
                      <a:moveTo>
                        <a:pt x="83598" y="11249"/>
                      </a:moveTo>
                      <a:lnTo>
                        <a:pt x="59728" y="0"/>
                      </a:lnTo>
                      <a:lnTo>
                        <a:pt x="634" y="56824"/>
                      </a:lnTo>
                      <a:lnTo>
                        <a:pt x="1" y="66752"/>
                      </a:lnTo>
                      <a:lnTo>
                        <a:pt x="17217" y="86292"/>
                      </a:lnTo>
                      <a:lnTo>
                        <a:pt x="85024" y="18484"/>
                      </a:lnTo>
                      <a:close/>
                    </a:path>
                  </a:pathLst>
                </a:custGeom>
                <a:solidFill>
                  <a:schemeClr val="tx2">
                    <a:lumMod val="90000"/>
                    <a:lumOff val="10000"/>
                  </a:schemeClr>
                </a:solidFill>
                <a:ln w="9525" cap="flat" cmpd="sng">
                  <a:solidFill>
                    <a:schemeClr val="tx2">
                      <a:lumMod val="90000"/>
                      <a:lumOff val="1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 dirty="0"/>
                </a:p>
              </p:txBody>
            </p:sp>
            <p:sp>
              <p:nvSpPr>
                <p:cNvPr id="1012" name="Google Shape;928;p48">
                  <a:extLst>
                    <a:ext uri="{FF2B5EF4-FFF2-40B4-BE49-F238E27FC236}">
                      <a16:creationId xmlns:a16="http://schemas.microsoft.com/office/drawing/2014/main" id="{F9E856F5-B3AA-1EA5-5141-FBCAC7D80D42}"/>
                    </a:ext>
                  </a:extLst>
                </p:cNvPr>
                <p:cNvSpPr/>
                <p:nvPr/>
              </p:nvSpPr>
              <p:spPr>
                <a:xfrm>
                  <a:off x="2329196" y="3326369"/>
                  <a:ext cx="1073862" cy="12702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676" h="66806" extrusionOk="0">
                      <a:moveTo>
                        <a:pt x="0" y="59412"/>
                      </a:moveTo>
                      <a:lnTo>
                        <a:pt x="7393" y="66805"/>
                      </a:lnTo>
                      <a:lnTo>
                        <a:pt x="26827" y="47688"/>
                      </a:lnTo>
                      <a:lnTo>
                        <a:pt x="38023" y="40981"/>
                      </a:lnTo>
                      <a:lnTo>
                        <a:pt x="47318" y="12886"/>
                      </a:lnTo>
                      <a:lnTo>
                        <a:pt x="59675" y="1268"/>
                      </a:lnTo>
                      <a:lnTo>
                        <a:pt x="59411" y="1"/>
                      </a:lnTo>
                      <a:close/>
                    </a:path>
                  </a:pathLst>
                </a:custGeom>
                <a:solidFill>
                  <a:schemeClr val="tx2">
                    <a:lumMod val="90000"/>
                    <a:lumOff val="10000"/>
                  </a:schemeClr>
                </a:solidFill>
                <a:ln w="9525" cap="flat" cmpd="sng">
                  <a:solidFill>
                    <a:schemeClr val="tx2">
                      <a:lumMod val="90000"/>
                      <a:lumOff val="1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 dirty="0"/>
                </a:p>
              </p:txBody>
            </p:sp>
            <p:sp>
              <p:nvSpPr>
                <p:cNvPr id="1013" name="Google Shape;929;p48">
                  <a:extLst>
                    <a:ext uri="{FF2B5EF4-FFF2-40B4-BE49-F238E27FC236}">
                      <a16:creationId xmlns:a16="http://schemas.microsoft.com/office/drawing/2014/main" id="{09212435-753B-7886-468F-147CEC5D47C9}"/>
                    </a:ext>
                  </a:extLst>
                </p:cNvPr>
                <p:cNvSpPr/>
                <p:nvPr/>
              </p:nvSpPr>
              <p:spPr>
                <a:xfrm>
                  <a:off x="2746150" y="2234832"/>
                  <a:ext cx="932344" cy="10164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775" h="63321" extrusionOk="0">
                      <a:moveTo>
                        <a:pt x="57775" y="24769"/>
                      </a:moveTo>
                      <a:lnTo>
                        <a:pt x="49008" y="1"/>
                      </a:lnTo>
                      <a:lnTo>
                        <a:pt x="26511" y="1"/>
                      </a:lnTo>
                      <a:lnTo>
                        <a:pt x="1" y="51860"/>
                      </a:lnTo>
                      <a:lnTo>
                        <a:pt x="21442" y="63320"/>
                      </a:lnTo>
                      <a:lnTo>
                        <a:pt x="55926" y="28835"/>
                      </a:lnTo>
                      <a:close/>
                    </a:path>
                  </a:pathLst>
                </a:custGeom>
                <a:solidFill>
                  <a:schemeClr val="tx2">
                    <a:lumMod val="90000"/>
                    <a:lumOff val="10000"/>
                  </a:schemeClr>
                </a:solidFill>
                <a:ln w="9525" cap="flat" cmpd="sng">
                  <a:solidFill>
                    <a:schemeClr val="tx2">
                      <a:lumMod val="90000"/>
                      <a:lumOff val="1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 dirty="0"/>
                </a:p>
              </p:txBody>
            </p:sp>
            <p:sp>
              <p:nvSpPr>
                <p:cNvPr id="1014" name="Google Shape;930;p48">
                  <a:extLst>
                    <a:ext uri="{FF2B5EF4-FFF2-40B4-BE49-F238E27FC236}">
                      <a16:creationId xmlns:a16="http://schemas.microsoft.com/office/drawing/2014/main" id="{515FF4A0-7D4B-E7B8-0C27-87812287E548}"/>
                    </a:ext>
                  </a:extLst>
                </p:cNvPr>
                <p:cNvSpPr/>
                <p:nvPr/>
              </p:nvSpPr>
              <p:spPr>
                <a:xfrm>
                  <a:off x="3092154" y="2697706"/>
                  <a:ext cx="556518" cy="5883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486" h="36651" extrusionOk="0">
                      <a:moveTo>
                        <a:pt x="34485" y="0"/>
                      </a:moveTo>
                      <a:lnTo>
                        <a:pt x="1" y="34485"/>
                      </a:lnTo>
                      <a:lnTo>
                        <a:pt x="3539" y="36386"/>
                      </a:lnTo>
                      <a:lnTo>
                        <a:pt x="4172" y="36650"/>
                      </a:lnTo>
                      <a:lnTo>
                        <a:pt x="29257" y="11565"/>
                      </a:lnTo>
                      <a:close/>
                    </a:path>
                  </a:pathLst>
                </a:custGeom>
                <a:solidFill>
                  <a:schemeClr val="tx2">
                    <a:lumMod val="90000"/>
                    <a:lumOff val="10000"/>
                  </a:schemeClr>
                </a:solidFill>
                <a:ln w="9525" cap="flat" cmpd="sng">
                  <a:solidFill>
                    <a:schemeClr val="tx2">
                      <a:lumMod val="90000"/>
                      <a:lumOff val="1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015" name="Google Shape;931;p48">
                  <a:extLst>
                    <a:ext uri="{FF2B5EF4-FFF2-40B4-BE49-F238E27FC236}">
                      <a16:creationId xmlns:a16="http://schemas.microsoft.com/office/drawing/2014/main" id="{3C5074C6-17F5-C931-411B-8F6B93D6B7A9}"/>
                    </a:ext>
                  </a:extLst>
                </p:cNvPr>
                <p:cNvSpPr/>
                <p:nvPr/>
              </p:nvSpPr>
              <p:spPr>
                <a:xfrm>
                  <a:off x="3159480" y="2883353"/>
                  <a:ext cx="404825" cy="488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086" h="30050" extrusionOk="0">
                      <a:moveTo>
                        <a:pt x="25085" y="0"/>
                      </a:moveTo>
                      <a:lnTo>
                        <a:pt x="0" y="25085"/>
                      </a:lnTo>
                      <a:lnTo>
                        <a:pt x="11566" y="30049"/>
                      </a:lnTo>
                      <a:close/>
                    </a:path>
                  </a:pathLst>
                </a:custGeom>
                <a:solidFill>
                  <a:schemeClr val="tx2">
                    <a:lumMod val="90000"/>
                    <a:lumOff val="10000"/>
                  </a:schemeClr>
                </a:solidFill>
                <a:ln w="9525" cap="flat" cmpd="sng">
                  <a:solidFill>
                    <a:schemeClr val="tx2">
                      <a:lumMod val="90000"/>
                      <a:lumOff val="1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</p:grpSp>
        </p:grpSp>
        <p:sp>
          <p:nvSpPr>
            <p:cNvPr id="1001" name="Google Shape;932;p48">
              <a:extLst>
                <a:ext uri="{FF2B5EF4-FFF2-40B4-BE49-F238E27FC236}">
                  <a16:creationId xmlns:a16="http://schemas.microsoft.com/office/drawing/2014/main" id="{AB6E7E2E-20DD-C935-3772-AC0F57734D2E}"/>
                </a:ext>
              </a:extLst>
            </p:cNvPr>
            <p:cNvSpPr/>
            <p:nvPr/>
          </p:nvSpPr>
          <p:spPr>
            <a:xfrm>
              <a:off x="6451069" y="4073657"/>
              <a:ext cx="1916256" cy="1839039"/>
            </a:xfrm>
            <a:custGeom>
              <a:avLst/>
              <a:gdLst/>
              <a:ahLst/>
              <a:cxnLst/>
              <a:rect l="l" t="t" r="r" b="b"/>
              <a:pathLst>
                <a:path w="81328" h="85923" extrusionOk="0">
                  <a:moveTo>
                    <a:pt x="0" y="81381"/>
                  </a:moveTo>
                  <a:lnTo>
                    <a:pt x="19276" y="85923"/>
                  </a:lnTo>
                  <a:lnTo>
                    <a:pt x="44360" y="74991"/>
                  </a:lnTo>
                  <a:lnTo>
                    <a:pt x="46790" y="54289"/>
                  </a:lnTo>
                  <a:lnTo>
                    <a:pt x="68706" y="37443"/>
                  </a:lnTo>
                  <a:lnTo>
                    <a:pt x="81327" y="1"/>
                  </a:lnTo>
                  <a:close/>
                </a:path>
              </a:pathLst>
            </a:custGeom>
            <a:solidFill>
              <a:schemeClr val="tx2">
                <a:lumMod val="50000"/>
                <a:lumOff val="50000"/>
              </a:schemeClr>
            </a:solidFill>
            <a:ln w="9525" cap="flat" cmpd="sng">
              <a:solidFill>
                <a:schemeClr val="tx2">
                  <a:lumMod val="50000"/>
                  <a:lumOff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1002" name="Google Shape;933;p48">
              <a:extLst>
                <a:ext uri="{FF2B5EF4-FFF2-40B4-BE49-F238E27FC236}">
                  <a16:creationId xmlns:a16="http://schemas.microsoft.com/office/drawing/2014/main" id="{F74C715C-2F0C-E104-45C5-C0DE7CD6DD9C}"/>
                </a:ext>
              </a:extLst>
            </p:cNvPr>
            <p:cNvSpPr/>
            <p:nvPr/>
          </p:nvSpPr>
          <p:spPr>
            <a:xfrm>
              <a:off x="6095187" y="3424857"/>
              <a:ext cx="2471212" cy="2103541"/>
            </a:xfrm>
            <a:custGeom>
              <a:avLst/>
              <a:gdLst/>
              <a:ahLst/>
              <a:cxnLst/>
              <a:rect l="l" t="t" r="r" b="b"/>
              <a:pathLst>
                <a:path w="104881" h="98281" extrusionOk="0">
                  <a:moveTo>
                    <a:pt x="38552" y="1"/>
                  </a:moveTo>
                  <a:lnTo>
                    <a:pt x="8873" y="39027"/>
                  </a:lnTo>
                  <a:lnTo>
                    <a:pt x="1" y="78107"/>
                  </a:lnTo>
                  <a:lnTo>
                    <a:pt x="6602" y="98280"/>
                  </a:lnTo>
                  <a:lnTo>
                    <a:pt x="104881" y="1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</a:schemeClr>
            </a:solidFill>
            <a:ln w="9525" cap="flat" cmpd="sng">
              <a:solidFill>
                <a:schemeClr val="tx2">
                  <a:lumMod val="50000"/>
                  <a:lumOff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03" name="Google Shape;934;p48">
              <a:extLst>
                <a:ext uri="{FF2B5EF4-FFF2-40B4-BE49-F238E27FC236}">
                  <a16:creationId xmlns:a16="http://schemas.microsoft.com/office/drawing/2014/main" id="{76C34487-D183-D6E8-9805-8451C2FD3DE6}"/>
                </a:ext>
              </a:extLst>
            </p:cNvPr>
            <p:cNvSpPr/>
            <p:nvPr/>
          </p:nvSpPr>
          <p:spPr>
            <a:xfrm>
              <a:off x="6250721" y="3424857"/>
              <a:ext cx="2357996" cy="2390624"/>
            </a:xfrm>
            <a:custGeom>
              <a:avLst/>
              <a:gdLst/>
              <a:ahLst/>
              <a:cxnLst/>
              <a:rect l="l" t="t" r="r" b="b"/>
              <a:pathLst>
                <a:path w="100076" h="111694" extrusionOk="0">
                  <a:moveTo>
                    <a:pt x="100075" y="1"/>
                  </a:moveTo>
                  <a:lnTo>
                    <a:pt x="98280" y="1"/>
                  </a:lnTo>
                  <a:lnTo>
                    <a:pt x="1" y="98280"/>
                  </a:lnTo>
                  <a:lnTo>
                    <a:pt x="4014" y="110638"/>
                  </a:lnTo>
                  <a:lnTo>
                    <a:pt x="8503" y="111694"/>
                  </a:lnTo>
                  <a:lnTo>
                    <a:pt x="89830" y="30314"/>
                  </a:lnTo>
                  <a:close/>
                </a:path>
              </a:pathLst>
            </a:custGeom>
            <a:solidFill>
              <a:schemeClr val="tx2">
                <a:lumMod val="50000"/>
                <a:lumOff val="50000"/>
              </a:schemeClr>
            </a:solidFill>
            <a:ln w="9525" cap="flat" cmpd="sng">
              <a:solidFill>
                <a:schemeClr val="tx2">
                  <a:lumMod val="50000"/>
                  <a:lumOff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1004" name="Google Shape;935;p48">
              <a:extLst>
                <a:ext uri="{FF2B5EF4-FFF2-40B4-BE49-F238E27FC236}">
                  <a16:creationId xmlns:a16="http://schemas.microsoft.com/office/drawing/2014/main" id="{CDF083EB-3D38-A861-3517-4C700AA8FAB2}"/>
                </a:ext>
              </a:extLst>
            </p:cNvPr>
            <p:cNvSpPr/>
            <p:nvPr/>
          </p:nvSpPr>
          <p:spPr>
            <a:xfrm>
              <a:off x="5680825" y="4105312"/>
              <a:ext cx="1226924" cy="1120165"/>
            </a:xfrm>
            <a:custGeom>
              <a:avLst/>
              <a:gdLst/>
              <a:ahLst/>
              <a:cxnLst/>
              <a:rect l="l" t="t" r="r" b="b"/>
              <a:pathLst>
                <a:path w="52072" h="52336" extrusionOk="0">
                  <a:moveTo>
                    <a:pt x="1" y="21917"/>
                  </a:moveTo>
                  <a:lnTo>
                    <a:pt x="12834" y="48744"/>
                  </a:lnTo>
                  <a:lnTo>
                    <a:pt x="24769" y="52335"/>
                  </a:lnTo>
                  <a:lnTo>
                    <a:pt x="52071" y="27303"/>
                  </a:lnTo>
                  <a:lnTo>
                    <a:pt x="33324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1005" name="Google Shape;936;p48">
              <a:extLst>
                <a:ext uri="{FF2B5EF4-FFF2-40B4-BE49-F238E27FC236}">
                  <a16:creationId xmlns:a16="http://schemas.microsoft.com/office/drawing/2014/main" id="{772A175E-6433-E5A2-89E9-1B681D10E23B}"/>
                </a:ext>
              </a:extLst>
            </p:cNvPr>
            <p:cNvSpPr/>
            <p:nvPr/>
          </p:nvSpPr>
          <p:spPr>
            <a:xfrm>
              <a:off x="5458116" y="3424857"/>
              <a:ext cx="1029049" cy="851147"/>
            </a:xfrm>
            <a:custGeom>
              <a:avLst/>
              <a:gdLst/>
              <a:ahLst/>
              <a:cxnLst/>
              <a:rect l="l" t="t" r="r" b="b"/>
              <a:pathLst>
                <a:path w="43674" h="39767" extrusionOk="0">
                  <a:moveTo>
                    <a:pt x="16846" y="1"/>
                  </a:moveTo>
                  <a:lnTo>
                    <a:pt x="0" y="13256"/>
                  </a:lnTo>
                  <a:lnTo>
                    <a:pt x="3908" y="39767"/>
                  </a:lnTo>
                  <a:lnTo>
                    <a:pt x="43674" y="1"/>
                  </a:lnTo>
                  <a:close/>
                </a:path>
              </a:pathLst>
            </a:custGeom>
            <a:solidFill>
              <a:schemeClr val="tx2">
                <a:lumMod val="50000"/>
                <a:lumOff val="50000"/>
              </a:schemeClr>
            </a:solidFill>
            <a:ln w="9525" cap="flat" cmpd="sng">
              <a:solidFill>
                <a:schemeClr val="tx2">
                  <a:lumMod val="50000"/>
                  <a:lumOff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06" name="Google Shape;937;p48">
              <a:extLst>
                <a:ext uri="{FF2B5EF4-FFF2-40B4-BE49-F238E27FC236}">
                  <a16:creationId xmlns:a16="http://schemas.microsoft.com/office/drawing/2014/main" id="{245E94EC-242D-DE2C-96D1-ED0B93E30E3E}"/>
                </a:ext>
              </a:extLst>
            </p:cNvPr>
            <p:cNvSpPr/>
            <p:nvPr/>
          </p:nvSpPr>
          <p:spPr>
            <a:xfrm>
              <a:off x="5581299" y="3424857"/>
              <a:ext cx="1422253" cy="1245631"/>
            </a:xfrm>
            <a:custGeom>
              <a:avLst/>
              <a:gdLst/>
              <a:ahLst/>
              <a:cxnLst/>
              <a:rect l="l" t="t" r="r" b="b"/>
              <a:pathLst>
                <a:path w="60362" h="58198" extrusionOk="0">
                  <a:moveTo>
                    <a:pt x="0" y="48850"/>
                  </a:moveTo>
                  <a:lnTo>
                    <a:pt x="1373" y="58197"/>
                  </a:lnTo>
                  <a:lnTo>
                    <a:pt x="21705" y="42883"/>
                  </a:lnTo>
                  <a:lnTo>
                    <a:pt x="51278" y="31528"/>
                  </a:lnTo>
                  <a:lnTo>
                    <a:pt x="60362" y="1"/>
                  </a:lnTo>
                  <a:lnTo>
                    <a:pt x="48796" y="1"/>
                  </a:lnTo>
                  <a:close/>
                </a:path>
              </a:pathLst>
            </a:custGeom>
            <a:solidFill>
              <a:schemeClr val="tx2">
                <a:lumMod val="50000"/>
                <a:lumOff val="50000"/>
              </a:schemeClr>
            </a:solidFill>
            <a:ln w="9525" cap="flat" cmpd="sng">
              <a:solidFill>
                <a:schemeClr val="tx2">
                  <a:lumMod val="50000"/>
                  <a:lumOff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1007" name="Google Shape;938;p48">
              <a:extLst>
                <a:ext uri="{FF2B5EF4-FFF2-40B4-BE49-F238E27FC236}">
                  <a16:creationId xmlns:a16="http://schemas.microsoft.com/office/drawing/2014/main" id="{361BF3A1-2F8B-DA48-CC6E-0874838A5A13}"/>
                </a:ext>
              </a:extLst>
            </p:cNvPr>
            <p:cNvSpPr/>
            <p:nvPr/>
          </p:nvSpPr>
          <p:spPr>
            <a:xfrm>
              <a:off x="5550174" y="3424857"/>
              <a:ext cx="1180883" cy="1045575"/>
            </a:xfrm>
            <a:custGeom>
              <a:avLst/>
              <a:gdLst/>
              <a:ahLst/>
              <a:cxnLst/>
              <a:rect l="l" t="t" r="r" b="b"/>
              <a:pathLst>
                <a:path w="50118" h="48851" extrusionOk="0">
                  <a:moveTo>
                    <a:pt x="39767" y="1"/>
                  </a:moveTo>
                  <a:lnTo>
                    <a:pt x="1" y="39767"/>
                  </a:lnTo>
                  <a:lnTo>
                    <a:pt x="1321" y="48850"/>
                  </a:lnTo>
                  <a:lnTo>
                    <a:pt x="50117" y="1"/>
                  </a:lnTo>
                  <a:close/>
                </a:path>
              </a:pathLst>
            </a:custGeom>
            <a:solidFill>
              <a:schemeClr val="tx2">
                <a:lumMod val="50000"/>
                <a:lumOff val="50000"/>
              </a:schemeClr>
            </a:solidFill>
            <a:ln w="9525" cap="flat" cmpd="sng">
              <a:solidFill>
                <a:schemeClr val="tx2">
                  <a:lumMod val="50000"/>
                  <a:lumOff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1008" name="Google Shape;953;p48">
              <a:extLst>
                <a:ext uri="{FF2B5EF4-FFF2-40B4-BE49-F238E27FC236}">
                  <a16:creationId xmlns:a16="http://schemas.microsoft.com/office/drawing/2014/main" id="{D0EAB938-98AC-0111-7D50-8784503C37AF}"/>
                </a:ext>
              </a:extLst>
            </p:cNvPr>
            <p:cNvSpPr/>
            <p:nvPr/>
          </p:nvSpPr>
          <p:spPr>
            <a:xfrm>
              <a:off x="5925965" y="3298279"/>
              <a:ext cx="235197" cy="85913"/>
            </a:xfrm>
            <a:custGeom>
              <a:avLst/>
              <a:gdLst/>
              <a:ahLst/>
              <a:cxnLst/>
              <a:rect l="l" t="t" r="r" b="b"/>
              <a:pathLst>
                <a:path w="9982" h="4014" extrusionOk="0">
                  <a:moveTo>
                    <a:pt x="2271" y="0"/>
                  </a:moveTo>
                  <a:lnTo>
                    <a:pt x="2377" y="2377"/>
                  </a:lnTo>
                  <a:lnTo>
                    <a:pt x="9982" y="3591"/>
                  </a:lnTo>
                  <a:lnTo>
                    <a:pt x="4014" y="4014"/>
                  </a:lnTo>
                  <a:lnTo>
                    <a:pt x="0" y="3750"/>
                  </a:lnTo>
                  <a:lnTo>
                    <a:pt x="1162" y="200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913" name="Google Shape;913;p48">
            <a:extLst>
              <a:ext uri="{FF2B5EF4-FFF2-40B4-BE49-F238E27FC236}">
                <a16:creationId xmlns:a16="http://schemas.microsoft.com/office/drawing/2014/main" id="{24C542B1-9477-F2ED-B0F9-D8F5E1FBB28A}"/>
              </a:ext>
            </a:extLst>
          </p:cNvPr>
          <p:cNvSpPr/>
          <p:nvPr/>
        </p:nvSpPr>
        <p:spPr>
          <a:xfrm>
            <a:off x="1474679" y="1672517"/>
            <a:ext cx="4466400" cy="4466000"/>
          </a:xfrm>
          <a:prstGeom prst="arc">
            <a:avLst>
              <a:gd name="adj1" fmla="val 16200000"/>
              <a:gd name="adj2" fmla="val 5420556"/>
            </a:avLst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grpSp>
        <p:nvGrpSpPr>
          <p:cNvPr id="914" name="Google Shape;914;p48">
            <a:extLst>
              <a:ext uri="{FF2B5EF4-FFF2-40B4-BE49-F238E27FC236}">
                <a16:creationId xmlns:a16="http://schemas.microsoft.com/office/drawing/2014/main" id="{555750E2-699E-2360-02CD-709595664925}"/>
              </a:ext>
            </a:extLst>
          </p:cNvPr>
          <p:cNvGrpSpPr/>
          <p:nvPr/>
        </p:nvGrpSpPr>
        <p:grpSpPr>
          <a:xfrm>
            <a:off x="5267500" y="2287633"/>
            <a:ext cx="1336400" cy="256800"/>
            <a:chOff x="4154600" y="1715575"/>
            <a:chExt cx="1002300" cy="192600"/>
          </a:xfrm>
          <a:solidFill>
            <a:schemeClr val="accent1"/>
          </a:solidFill>
        </p:grpSpPr>
        <p:sp>
          <p:nvSpPr>
            <p:cNvPr id="915" name="Google Shape;915;p48">
              <a:extLst>
                <a:ext uri="{FF2B5EF4-FFF2-40B4-BE49-F238E27FC236}">
                  <a16:creationId xmlns:a16="http://schemas.microsoft.com/office/drawing/2014/main" id="{EE7F0472-7893-D05E-FBCC-1B8624729EC9}"/>
                </a:ext>
              </a:extLst>
            </p:cNvPr>
            <p:cNvSpPr/>
            <p:nvPr/>
          </p:nvSpPr>
          <p:spPr>
            <a:xfrm>
              <a:off x="4154600" y="1715575"/>
              <a:ext cx="192600" cy="192600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cxnSp>
          <p:nvCxnSpPr>
            <p:cNvPr id="916" name="Google Shape;916;p48">
              <a:extLst>
                <a:ext uri="{FF2B5EF4-FFF2-40B4-BE49-F238E27FC236}">
                  <a16:creationId xmlns:a16="http://schemas.microsoft.com/office/drawing/2014/main" id="{134B83D5-E5B5-4F41-2888-6AFFB37CF5CA}"/>
                </a:ext>
              </a:extLst>
            </p:cNvPr>
            <p:cNvCxnSpPr>
              <a:stCxn id="915" idx="6"/>
            </p:cNvCxnSpPr>
            <p:nvPr/>
          </p:nvCxnSpPr>
          <p:spPr>
            <a:xfrm>
              <a:off x="4347200" y="1811875"/>
              <a:ext cx="809700" cy="0"/>
            </a:xfrm>
            <a:prstGeom prst="straightConnector1">
              <a:avLst/>
            </a:prstGeom>
            <a:grp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920" name="Google Shape;920;p48">
            <a:extLst>
              <a:ext uri="{FF2B5EF4-FFF2-40B4-BE49-F238E27FC236}">
                <a16:creationId xmlns:a16="http://schemas.microsoft.com/office/drawing/2014/main" id="{F93A854C-6F6F-A454-07F9-B42C47A61849}"/>
              </a:ext>
            </a:extLst>
          </p:cNvPr>
          <p:cNvGrpSpPr/>
          <p:nvPr/>
        </p:nvGrpSpPr>
        <p:grpSpPr>
          <a:xfrm>
            <a:off x="5715340" y="3181882"/>
            <a:ext cx="888563" cy="256800"/>
            <a:chOff x="4552826" y="2803975"/>
            <a:chExt cx="666422" cy="192600"/>
          </a:xfrm>
          <a:solidFill>
            <a:schemeClr val="tx2">
              <a:lumMod val="75000"/>
              <a:lumOff val="25000"/>
            </a:schemeClr>
          </a:solidFill>
        </p:grpSpPr>
        <p:sp>
          <p:nvSpPr>
            <p:cNvPr id="921" name="Google Shape;921;p48">
              <a:extLst>
                <a:ext uri="{FF2B5EF4-FFF2-40B4-BE49-F238E27FC236}">
                  <a16:creationId xmlns:a16="http://schemas.microsoft.com/office/drawing/2014/main" id="{74141AAC-C725-B906-F6A6-243674D5EF53}"/>
                </a:ext>
              </a:extLst>
            </p:cNvPr>
            <p:cNvSpPr/>
            <p:nvPr/>
          </p:nvSpPr>
          <p:spPr>
            <a:xfrm>
              <a:off x="4552826" y="2803975"/>
              <a:ext cx="192600" cy="192600"/>
            </a:xfrm>
            <a:prstGeom prst="ellipse">
              <a:avLst/>
            </a:prstGeom>
            <a:grpFill/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cxnSp>
          <p:nvCxnSpPr>
            <p:cNvPr id="922" name="Google Shape;922;p48">
              <a:extLst>
                <a:ext uri="{FF2B5EF4-FFF2-40B4-BE49-F238E27FC236}">
                  <a16:creationId xmlns:a16="http://schemas.microsoft.com/office/drawing/2014/main" id="{3983C354-C241-C4BF-237E-FEB795CBFEA5}"/>
                </a:ext>
              </a:extLst>
            </p:cNvPr>
            <p:cNvCxnSpPr>
              <a:cxnSpLocks/>
              <a:stCxn id="921" idx="6"/>
            </p:cNvCxnSpPr>
            <p:nvPr/>
          </p:nvCxnSpPr>
          <p:spPr>
            <a:xfrm>
              <a:off x="4745426" y="2900275"/>
              <a:ext cx="473822" cy="0"/>
            </a:xfrm>
            <a:prstGeom prst="straightConnector1">
              <a:avLst/>
            </a:prstGeom>
            <a:grpFill/>
            <a:ln w="9525" cap="flat" cmpd="sng">
              <a:solidFill>
                <a:schemeClr val="tx2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59" name="Google Shape;959;p48">
            <a:extLst>
              <a:ext uri="{FF2B5EF4-FFF2-40B4-BE49-F238E27FC236}">
                <a16:creationId xmlns:a16="http://schemas.microsoft.com/office/drawing/2014/main" id="{FEB03D01-B01F-430F-9DCC-9EE1FB08BE02}"/>
              </a:ext>
            </a:extLst>
          </p:cNvPr>
          <p:cNvSpPr/>
          <p:nvPr/>
        </p:nvSpPr>
        <p:spPr>
          <a:xfrm>
            <a:off x="2914991" y="1682199"/>
            <a:ext cx="97751" cy="306324"/>
          </a:xfrm>
          <a:custGeom>
            <a:avLst/>
            <a:gdLst/>
            <a:ahLst/>
            <a:cxnLst/>
            <a:rect l="l" t="t" r="r" b="b"/>
            <a:pathLst>
              <a:path w="4543" h="14312" extrusionOk="0">
                <a:moveTo>
                  <a:pt x="4014" y="0"/>
                </a:moveTo>
                <a:lnTo>
                  <a:pt x="1" y="11196"/>
                </a:lnTo>
                <a:lnTo>
                  <a:pt x="4542" y="14312"/>
                </a:lnTo>
                <a:lnTo>
                  <a:pt x="4542" y="14312"/>
                </a:lnTo>
                <a:lnTo>
                  <a:pt x="899" y="11090"/>
                </a:lnTo>
                <a:lnTo>
                  <a:pt x="401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961" name="Google Shape;961;p48">
            <a:extLst>
              <a:ext uri="{FF2B5EF4-FFF2-40B4-BE49-F238E27FC236}">
                <a16:creationId xmlns:a16="http://schemas.microsoft.com/office/drawing/2014/main" id="{2BAD8569-AE54-FE19-A2C2-FB5ACFE8B9E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0966" y="716800"/>
            <a:ext cx="10661913" cy="571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dirty="0"/>
              <a:t>— </a:t>
            </a:r>
            <a:r>
              <a:rPr lang="en" sz="2400" dirty="0"/>
              <a:t>Underground storage generates a number of values, of which </a:t>
            </a:r>
            <a:r>
              <a:rPr lang="en" sz="2400" dirty="0">
                <a:solidFill>
                  <a:schemeClr val="accent1"/>
                </a:solidFill>
              </a:rPr>
              <a:t>only the arbitrage value is recognized by the market</a:t>
            </a:r>
            <a:r>
              <a:rPr lang="fr-FR" sz="1600" b="1" spc="300" dirty="0">
                <a:solidFill>
                  <a:schemeClr val="accent1"/>
                </a:solidFill>
                <a:latin typeface="Microsoft YaHei (En-têtes)"/>
              </a:rPr>
              <a:t> </a:t>
            </a:r>
            <a:r>
              <a:rPr lang="en" dirty="0"/>
              <a:t>—</a:t>
            </a:r>
            <a:endParaRPr dirty="0"/>
          </a:p>
        </p:txBody>
      </p:sp>
      <p:sp>
        <p:nvSpPr>
          <p:cNvPr id="962" name="Google Shape;962;p48">
            <a:extLst>
              <a:ext uri="{FF2B5EF4-FFF2-40B4-BE49-F238E27FC236}">
                <a16:creationId xmlns:a16="http://schemas.microsoft.com/office/drawing/2014/main" id="{9A1EE0D4-6384-2836-61A4-0372D7CD6DF4}"/>
              </a:ext>
            </a:extLst>
          </p:cNvPr>
          <p:cNvSpPr/>
          <p:nvPr/>
        </p:nvSpPr>
        <p:spPr>
          <a:xfrm>
            <a:off x="1" y="2997101"/>
            <a:ext cx="12377964" cy="3845369"/>
          </a:xfrm>
          <a:custGeom>
            <a:avLst/>
            <a:gdLst/>
            <a:ahLst/>
            <a:cxnLst/>
            <a:rect l="l" t="t" r="r" b="b"/>
            <a:pathLst>
              <a:path w="208483" h="100173" extrusionOk="0">
                <a:moveTo>
                  <a:pt x="0" y="1"/>
                </a:moveTo>
                <a:lnTo>
                  <a:pt x="208482" y="1"/>
                </a:lnTo>
                <a:lnTo>
                  <a:pt x="208482" y="100172"/>
                </a:lnTo>
                <a:lnTo>
                  <a:pt x="0" y="100172"/>
                </a:lnTo>
                <a:close/>
              </a:path>
            </a:pathLst>
          </a:custGeom>
          <a:gradFill>
            <a:gsLst>
              <a:gs pos="0">
                <a:srgbClr val="D0F3FF">
                  <a:alpha val="32549"/>
                </a:srgbClr>
              </a:gs>
              <a:gs pos="50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sp>
        <p:nvSpPr>
          <p:cNvPr id="964" name="Google Shape;964;p48">
            <a:extLst>
              <a:ext uri="{FF2B5EF4-FFF2-40B4-BE49-F238E27FC236}">
                <a16:creationId xmlns:a16="http://schemas.microsoft.com/office/drawing/2014/main" id="{5F4570ED-E70B-9E9E-9EB7-65D0F5C46BAC}"/>
              </a:ext>
            </a:extLst>
          </p:cNvPr>
          <p:cNvSpPr txBox="1"/>
          <p:nvPr/>
        </p:nvSpPr>
        <p:spPr>
          <a:xfrm>
            <a:off x="6860700" y="2107727"/>
            <a:ext cx="39500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Microsoft YaHei (En-têtes)"/>
                <a:cs typeface="Segoe UI" panose="020B0502040204020203" pitchFamily="34" charset="0"/>
              </a:rPr>
              <a:t>ARBITRAGE </a:t>
            </a:r>
            <a:r>
              <a:rPr kumimoji="0" lang="en-CH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Microsoft YaHei (En-têtes)"/>
                <a:cs typeface="Segoe UI" panose="020B0502040204020203" pitchFamily="34" charset="0"/>
              </a:rPr>
              <a:t>VALUE</a:t>
            </a:r>
          </a:p>
        </p:txBody>
      </p:sp>
      <p:sp>
        <p:nvSpPr>
          <p:cNvPr id="966" name="Google Shape;966;p48">
            <a:extLst>
              <a:ext uri="{FF2B5EF4-FFF2-40B4-BE49-F238E27FC236}">
                <a16:creationId xmlns:a16="http://schemas.microsoft.com/office/drawing/2014/main" id="{FF7CF332-3D20-424E-00E2-3EA22FB48220}"/>
              </a:ext>
            </a:extLst>
          </p:cNvPr>
          <p:cNvSpPr txBox="1"/>
          <p:nvPr/>
        </p:nvSpPr>
        <p:spPr>
          <a:xfrm>
            <a:off x="6887120" y="2987039"/>
            <a:ext cx="39500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Microsoft YaHei (En-têtes)"/>
                <a:cs typeface="Segoe UI" panose="020B0502040204020203" pitchFamily="34" charset="0"/>
              </a:defRPr>
            </a:lvl1pPr>
          </a:lstStyle>
          <a:p>
            <a:pPr algn="l"/>
            <a:r>
              <a:rPr lang="fr-FR" sz="12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SYSTEM</a:t>
            </a:r>
            <a:r>
              <a:rPr lang="en-CH" sz="12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VALUE</a:t>
            </a:r>
          </a:p>
        </p:txBody>
      </p:sp>
      <p:grpSp>
        <p:nvGrpSpPr>
          <p:cNvPr id="6" name="Google Shape;920;p48">
            <a:extLst>
              <a:ext uri="{FF2B5EF4-FFF2-40B4-BE49-F238E27FC236}">
                <a16:creationId xmlns:a16="http://schemas.microsoft.com/office/drawing/2014/main" id="{D76EB9E2-631F-C445-80B4-E6E319728481}"/>
              </a:ext>
            </a:extLst>
          </p:cNvPr>
          <p:cNvGrpSpPr/>
          <p:nvPr/>
        </p:nvGrpSpPr>
        <p:grpSpPr>
          <a:xfrm>
            <a:off x="5801915" y="3958370"/>
            <a:ext cx="805600" cy="256800"/>
            <a:chOff x="4552826" y="2803975"/>
            <a:chExt cx="604200" cy="192600"/>
          </a:xfrm>
          <a:solidFill>
            <a:schemeClr val="tx2">
              <a:lumMod val="75000"/>
              <a:lumOff val="25000"/>
            </a:schemeClr>
          </a:solidFill>
        </p:grpSpPr>
        <p:sp>
          <p:nvSpPr>
            <p:cNvPr id="7" name="Google Shape;921;p48">
              <a:extLst>
                <a:ext uri="{FF2B5EF4-FFF2-40B4-BE49-F238E27FC236}">
                  <a16:creationId xmlns:a16="http://schemas.microsoft.com/office/drawing/2014/main" id="{1E2ADB79-A26B-6EDC-D827-8407F061D9BD}"/>
                </a:ext>
              </a:extLst>
            </p:cNvPr>
            <p:cNvSpPr/>
            <p:nvPr/>
          </p:nvSpPr>
          <p:spPr>
            <a:xfrm>
              <a:off x="4552826" y="2803975"/>
              <a:ext cx="192600" cy="192600"/>
            </a:xfrm>
            <a:prstGeom prst="ellipse">
              <a:avLst/>
            </a:prstGeom>
            <a:grpFill/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cxnSp>
          <p:nvCxnSpPr>
            <p:cNvPr id="8" name="Google Shape;922;p48">
              <a:extLst>
                <a:ext uri="{FF2B5EF4-FFF2-40B4-BE49-F238E27FC236}">
                  <a16:creationId xmlns:a16="http://schemas.microsoft.com/office/drawing/2014/main" id="{06D03FA6-CDA9-3C94-9336-D71B6D8B4634}"/>
                </a:ext>
              </a:extLst>
            </p:cNvPr>
            <p:cNvCxnSpPr>
              <a:stCxn id="7" idx="6"/>
            </p:cNvCxnSpPr>
            <p:nvPr/>
          </p:nvCxnSpPr>
          <p:spPr>
            <a:xfrm>
              <a:off x="4745426" y="2900275"/>
              <a:ext cx="411600" cy="0"/>
            </a:xfrm>
            <a:prstGeom prst="straightConnector1">
              <a:avLst/>
            </a:prstGeom>
            <a:grpFill/>
            <a:ln w="9525" cap="flat" cmpd="sng">
              <a:solidFill>
                <a:schemeClr val="tx2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9" name="Google Shape;920;p48">
            <a:extLst>
              <a:ext uri="{FF2B5EF4-FFF2-40B4-BE49-F238E27FC236}">
                <a16:creationId xmlns:a16="http://schemas.microsoft.com/office/drawing/2014/main" id="{4F17B73E-46F7-8A3A-00D9-CF7E6CDE171E}"/>
              </a:ext>
            </a:extLst>
          </p:cNvPr>
          <p:cNvGrpSpPr/>
          <p:nvPr/>
        </p:nvGrpSpPr>
        <p:grpSpPr>
          <a:xfrm>
            <a:off x="5618880" y="4746087"/>
            <a:ext cx="1026236" cy="256800"/>
            <a:chOff x="4552826" y="2803975"/>
            <a:chExt cx="769677" cy="192600"/>
          </a:xfrm>
          <a:solidFill>
            <a:schemeClr val="tx2">
              <a:lumMod val="90000"/>
              <a:lumOff val="10000"/>
            </a:schemeClr>
          </a:solidFill>
        </p:grpSpPr>
        <p:sp>
          <p:nvSpPr>
            <p:cNvPr id="10" name="Google Shape;921;p48">
              <a:extLst>
                <a:ext uri="{FF2B5EF4-FFF2-40B4-BE49-F238E27FC236}">
                  <a16:creationId xmlns:a16="http://schemas.microsoft.com/office/drawing/2014/main" id="{C35297E5-E56C-C291-DE82-9590ABF9D9F8}"/>
                </a:ext>
              </a:extLst>
            </p:cNvPr>
            <p:cNvSpPr/>
            <p:nvPr/>
          </p:nvSpPr>
          <p:spPr>
            <a:xfrm>
              <a:off x="4552826" y="2803975"/>
              <a:ext cx="192600" cy="192600"/>
            </a:xfrm>
            <a:prstGeom prst="ellipse">
              <a:avLst/>
            </a:prstGeom>
            <a:grpFill/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cxnSp>
          <p:nvCxnSpPr>
            <p:cNvPr id="11" name="Google Shape;922;p48">
              <a:extLst>
                <a:ext uri="{FF2B5EF4-FFF2-40B4-BE49-F238E27FC236}">
                  <a16:creationId xmlns:a16="http://schemas.microsoft.com/office/drawing/2014/main" id="{0F077ED5-7427-49CC-A34A-4454DAED73D8}"/>
                </a:ext>
              </a:extLst>
            </p:cNvPr>
            <p:cNvCxnSpPr>
              <a:cxnSpLocks/>
              <a:stCxn id="10" idx="6"/>
            </p:cNvCxnSpPr>
            <p:nvPr/>
          </p:nvCxnSpPr>
          <p:spPr>
            <a:xfrm>
              <a:off x="4745426" y="2900275"/>
              <a:ext cx="577077" cy="0"/>
            </a:xfrm>
            <a:prstGeom prst="straightConnector1">
              <a:avLst/>
            </a:prstGeom>
            <a:grpFill/>
            <a:ln w="9525" cap="flat" cmpd="sng">
              <a:solidFill>
                <a:schemeClr val="tx2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2" name="Google Shape;920;p48">
            <a:extLst>
              <a:ext uri="{FF2B5EF4-FFF2-40B4-BE49-F238E27FC236}">
                <a16:creationId xmlns:a16="http://schemas.microsoft.com/office/drawing/2014/main" id="{7B6AF23D-C24D-B1C6-07E2-B688628B37E0}"/>
              </a:ext>
            </a:extLst>
          </p:cNvPr>
          <p:cNvGrpSpPr/>
          <p:nvPr/>
        </p:nvGrpSpPr>
        <p:grpSpPr>
          <a:xfrm>
            <a:off x="5096037" y="5488459"/>
            <a:ext cx="1507863" cy="256800"/>
            <a:chOff x="4552826" y="2803975"/>
            <a:chExt cx="1130897" cy="192600"/>
          </a:xfrm>
          <a:solidFill>
            <a:schemeClr val="tx2">
              <a:lumMod val="90000"/>
              <a:lumOff val="10000"/>
            </a:schemeClr>
          </a:solidFill>
        </p:grpSpPr>
        <p:sp>
          <p:nvSpPr>
            <p:cNvPr id="13" name="Google Shape;921;p48">
              <a:extLst>
                <a:ext uri="{FF2B5EF4-FFF2-40B4-BE49-F238E27FC236}">
                  <a16:creationId xmlns:a16="http://schemas.microsoft.com/office/drawing/2014/main" id="{E09AB368-E183-BE5B-6903-52E8012EEFF1}"/>
                </a:ext>
              </a:extLst>
            </p:cNvPr>
            <p:cNvSpPr/>
            <p:nvPr/>
          </p:nvSpPr>
          <p:spPr>
            <a:xfrm>
              <a:off x="4552826" y="2803975"/>
              <a:ext cx="192600" cy="192600"/>
            </a:xfrm>
            <a:prstGeom prst="ellipse">
              <a:avLst/>
            </a:prstGeom>
            <a:grpFill/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cxnSp>
          <p:nvCxnSpPr>
            <p:cNvPr id="14" name="Google Shape;922;p48">
              <a:extLst>
                <a:ext uri="{FF2B5EF4-FFF2-40B4-BE49-F238E27FC236}">
                  <a16:creationId xmlns:a16="http://schemas.microsoft.com/office/drawing/2014/main" id="{3EF2DC6C-56A8-5434-7309-66FBB4F49E52}"/>
                </a:ext>
              </a:extLst>
            </p:cNvPr>
            <p:cNvCxnSpPr>
              <a:cxnSpLocks/>
              <a:stCxn id="13" idx="6"/>
            </p:cNvCxnSpPr>
            <p:nvPr/>
          </p:nvCxnSpPr>
          <p:spPr>
            <a:xfrm>
              <a:off x="4745426" y="2900275"/>
              <a:ext cx="938297" cy="6987"/>
            </a:xfrm>
            <a:prstGeom prst="straightConnector1">
              <a:avLst/>
            </a:prstGeom>
            <a:grpFill/>
            <a:ln w="9525" cap="flat" cmpd="sng">
              <a:solidFill>
                <a:schemeClr val="tx2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5" name="Google Shape;966;p48">
            <a:extLst>
              <a:ext uri="{FF2B5EF4-FFF2-40B4-BE49-F238E27FC236}">
                <a16:creationId xmlns:a16="http://schemas.microsoft.com/office/drawing/2014/main" id="{18466E28-6DAC-4C20-22EC-0C5029FEB5AF}"/>
              </a:ext>
            </a:extLst>
          </p:cNvPr>
          <p:cNvSpPr txBox="1"/>
          <p:nvPr/>
        </p:nvSpPr>
        <p:spPr>
          <a:xfrm>
            <a:off x="6897722" y="3795105"/>
            <a:ext cx="39500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Microsoft YaHei (En-têtes)"/>
                <a:cs typeface="Segoe UI" panose="020B0502040204020203" pitchFamily="34" charset="0"/>
              </a:defRPr>
            </a:lvl1pPr>
          </a:lstStyle>
          <a:p>
            <a:pPr algn="l"/>
            <a:r>
              <a:rPr lang="fr-FR" sz="1200" u="sng" dirty="0">
                <a:solidFill>
                  <a:srgbClr val="0066B3"/>
                </a:solidFill>
              </a:rPr>
              <a:t>INSURANCE</a:t>
            </a:r>
            <a:r>
              <a:rPr lang="en-CH" sz="1200" u="sng" dirty="0">
                <a:solidFill>
                  <a:srgbClr val="0066B3"/>
                </a:solidFill>
              </a:rPr>
              <a:t> VALUE</a:t>
            </a:r>
          </a:p>
        </p:txBody>
      </p:sp>
      <p:sp>
        <p:nvSpPr>
          <p:cNvPr id="16" name="Google Shape;966;p48">
            <a:extLst>
              <a:ext uri="{FF2B5EF4-FFF2-40B4-BE49-F238E27FC236}">
                <a16:creationId xmlns:a16="http://schemas.microsoft.com/office/drawing/2014/main" id="{46DDD6B6-AE51-AC51-D89F-405147C234FC}"/>
              </a:ext>
            </a:extLst>
          </p:cNvPr>
          <p:cNvSpPr txBox="1"/>
          <p:nvPr/>
        </p:nvSpPr>
        <p:spPr>
          <a:xfrm>
            <a:off x="6869568" y="4567836"/>
            <a:ext cx="39500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Microsoft YaHei (En-têtes)"/>
                <a:cs typeface="Segoe UI" panose="020B0502040204020203" pitchFamily="34" charset="0"/>
              </a:defRPr>
            </a:lvl1pPr>
          </a:lstStyle>
          <a:p>
            <a:pPr algn="l"/>
            <a:r>
              <a:rPr lang="fr-FR" sz="12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KICK-START</a:t>
            </a:r>
            <a:r>
              <a:rPr lang="en-CH" sz="12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VALUE</a:t>
            </a:r>
          </a:p>
        </p:txBody>
      </p:sp>
      <p:sp>
        <p:nvSpPr>
          <p:cNvPr id="17" name="Google Shape;966;p48">
            <a:extLst>
              <a:ext uri="{FF2B5EF4-FFF2-40B4-BE49-F238E27FC236}">
                <a16:creationId xmlns:a16="http://schemas.microsoft.com/office/drawing/2014/main" id="{97D072BB-4A44-E907-9867-9A3A7BE7B374}"/>
              </a:ext>
            </a:extLst>
          </p:cNvPr>
          <p:cNvSpPr txBox="1"/>
          <p:nvPr/>
        </p:nvSpPr>
        <p:spPr>
          <a:xfrm>
            <a:off x="6860700" y="5278122"/>
            <a:ext cx="39500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Microsoft YaHei (En-têtes)"/>
                <a:cs typeface="Segoe UI" panose="020B0502040204020203" pitchFamily="34" charset="0"/>
              </a:defRPr>
            </a:lvl1pPr>
          </a:lstStyle>
          <a:p>
            <a:pPr algn="l"/>
            <a:r>
              <a:rPr lang="fr-FR" sz="12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ENVIRONMENTAL</a:t>
            </a:r>
            <a:r>
              <a:rPr lang="en-CH" sz="12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VALUE</a:t>
            </a:r>
          </a:p>
        </p:txBody>
      </p:sp>
      <p:sp>
        <p:nvSpPr>
          <p:cNvPr id="18" name="Google Shape;165;p9">
            <a:extLst>
              <a:ext uri="{FF2B5EF4-FFF2-40B4-BE49-F238E27FC236}">
                <a16:creationId xmlns:a16="http://schemas.microsoft.com/office/drawing/2014/main" id="{CD7FB8F5-A21B-C383-B02F-72A4B45878A4}"/>
              </a:ext>
            </a:extLst>
          </p:cNvPr>
          <p:cNvSpPr/>
          <p:nvPr/>
        </p:nvSpPr>
        <p:spPr>
          <a:xfrm flipH="1">
            <a:off x="3398114" y="4464944"/>
            <a:ext cx="161462" cy="104312"/>
          </a:xfrm>
          <a:custGeom>
            <a:avLst/>
            <a:gdLst/>
            <a:ahLst/>
            <a:cxnLst/>
            <a:rect l="l" t="t" r="r" b="b"/>
            <a:pathLst>
              <a:path w="4170" h="2694" extrusionOk="0">
                <a:moveTo>
                  <a:pt x="1642" y="1"/>
                </a:moveTo>
                <a:cubicBezTo>
                  <a:pt x="1578" y="1"/>
                  <a:pt x="1509" y="17"/>
                  <a:pt x="1434" y="47"/>
                </a:cubicBezTo>
                <a:cubicBezTo>
                  <a:pt x="1368" y="81"/>
                  <a:pt x="1301" y="148"/>
                  <a:pt x="1268" y="214"/>
                </a:cubicBezTo>
                <a:cubicBezTo>
                  <a:pt x="1234" y="248"/>
                  <a:pt x="1201" y="281"/>
                  <a:pt x="1168" y="348"/>
                </a:cubicBezTo>
                <a:cubicBezTo>
                  <a:pt x="1101" y="348"/>
                  <a:pt x="1034" y="381"/>
                  <a:pt x="934" y="414"/>
                </a:cubicBezTo>
                <a:cubicBezTo>
                  <a:pt x="734" y="481"/>
                  <a:pt x="567" y="581"/>
                  <a:pt x="400" y="715"/>
                </a:cubicBezTo>
                <a:cubicBezTo>
                  <a:pt x="234" y="815"/>
                  <a:pt x="133" y="948"/>
                  <a:pt x="33" y="1115"/>
                </a:cubicBezTo>
                <a:cubicBezTo>
                  <a:pt x="0" y="1182"/>
                  <a:pt x="0" y="1248"/>
                  <a:pt x="0" y="1315"/>
                </a:cubicBezTo>
                <a:cubicBezTo>
                  <a:pt x="33" y="1415"/>
                  <a:pt x="67" y="1482"/>
                  <a:pt x="100" y="1549"/>
                </a:cubicBezTo>
                <a:cubicBezTo>
                  <a:pt x="200" y="1715"/>
                  <a:pt x="334" y="1849"/>
                  <a:pt x="500" y="1915"/>
                </a:cubicBezTo>
                <a:cubicBezTo>
                  <a:pt x="634" y="1982"/>
                  <a:pt x="801" y="2049"/>
                  <a:pt x="967" y="2049"/>
                </a:cubicBezTo>
                <a:cubicBezTo>
                  <a:pt x="1168" y="2082"/>
                  <a:pt x="1368" y="2082"/>
                  <a:pt x="1568" y="2082"/>
                </a:cubicBezTo>
                <a:cubicBezTo>
                  <a:pt x="1601" y="2149"/>
                  <a:pt x="1601" y="2182"/>
                  <a:pt x="1635" y="2216"/>
                </a:cubicBezTo>
                <a:cubicBezTo>
                  <a:pt x="1668" y="2316"/>
                  <a:pt x="1735" y="2416"/>
                  <a:pt x="1801" y="2483"/>
                </a:cubicBezTo>
                <a:cubicBezTo>
                  <a:pt x="1852" y="2559"/>
                  <a:pt x="1981" y="2694"/>
                  <a:pt x="2099" y="2694"/>
                </a:cubicBezTo>
                <a:cubicBezTo>
                  <a:pt x="2135" y="2694"/>
                  <a:pt x="2170" y="2681"/>
                  <a:pt x="2202" y="2649"/>
                </a:cubicBezTo>
                <a:cubicBezTo>
                  <a:pt x="2202" y="2549"/>
                  <a:pt x="2235" y="2449"/>
                  <a:pt x="2235" y="2382"/>
                </a:cubicBezTo>
                <a:cubicBezTo>
                  <a:pt x="2235" y="2316"/>
                  <a:pt x="2268" y="2249"/>
                  <a:pt x="2335" y="2216"/>
                </a:cubicBezTo>
                <a:cubicBezTo>
                  <a:pt x="2335" y="2216"/>
                  <a:pt x="2402" y="2182"/>
                  <a:pt x="2402" y="2149"/>
                </a:cubicBezTo>
                <a:cubicBezTo>
                  <a:pt x="2402" y="2116"/>
                  <a:pt x="2368" y="2049"/>
                  <a:pt x="2335" y="2049"/>
                </a:cubicBezTo>
                <a:cubicBezTo>
                  <a:pt x="2268" y="2016"/>
                  <a:pt x="2202" y="1982"/>
                  <a:pt x="2168" y="1982"/>
                </a:cubicBezTo>
                <a:cubicBezTo>
                  <a:pt x="2235" y="1949"/>
                  <a:pt x="2302" y="1949"/>
                  <a:pt x="2368" y="1915"/>
                </a:cubicBezTo>
                <a:cubicBezTo>
                  <a:pt x="2468" y="1882"/>
                  <a:pt x="2535" y="1849"/>
                  <a:pt x="2635" y="1815"/>
                </a:cubicBezTo>
                <a:cubicBezTo>
                  <a:pt x="2802" y="1682"/>
                  <a:pt x="3002" y="1582"/>
                  <a:pt x="3202" y="1515"/>
                </a:cubicBezTo>
                <a:cubicBezTo>
                  <a:pt x="3252" y="1507"/>
                  <a:pt x="3302" y="1503"/>
                  <a:pt x="3352" y="1503"/>
                </a:cubicBezTo>
                <a:cubicBezTo>
                  <a:pt x="3500" y="1503"/>
                  <a:pt x="3644" y="1540"/>
                  <a:pt x="3769" y="1615"/>
                </a:cubicBezTo>
                <a:cubicBezTo>
                  <a:pt x="3836" y="1682"/>
                  <a:pt x="3903" y="1749"/>
                  <a:pt x="3970" y="1815"/>
                </a:cubicBezTo>
                <a:cubicBezTo>
                  <a:pt x="3997" y="1842"/>
                  <a:pt x="4024" y="1891"/>
                  <a:pt x="4068" y="1891"/>
                </a:cubicBezTo>
                <a:cubicBezTo>
                  <a:pt x="4079" y="1891"/>
                  <a:pt x="4090" y="1888"/>
                  <a:pt x="4103" y="1882"/>
                </a:cubicBezTo>
                <a:cubicBezTo>
                  <a:pt x="4136" y="1882"/>
                  <a:pt x="4136" y="1782"/>
                  <a:pt x="4136" y="1749"/>
                </a:cubicBezTo>
                <a:cubicBezTo>
                  <a:pt x="4136" y="1649"/>
                  <a:pt x="4136" y="1549"/>
                  <a:pt x="4103" y="1448"/>
                </a:cubicBezTo>
                <a:cubicBezTo>
                  <a:pt x="4070" y="1382"/>
                  <a:pt x="4036" y="1315"/>
                  <a:pt x="3970" y="1248"/>
                </a:cubicBezTo>
                <a:cubicBezTo>
                  <a:pt x="3936" y="1215"/>
                  <a:pt x="3936" y="1115"/>
                  <a:pt x="3970" y="1082"/>
                </a:cubicBezTo>
                <a:cubicBezTo>
                  <a:pt x="4003" y="1048"/>
                  <a:pt x="4036" y="1015"/>
                  <a:pt x="4070" y="981"/>
                </a:cubicBezTo>
                <a:cubicBezTo>
                  <a:pt x="4136" y="781"/>
                  <a:pt x="4170" y="615"/>
                  <a:pt x="4136" y="414"/>
                </a:cubicBezTo>
                <a:cubicBezTo>
                  <a:pt x="4070" y="414"/>
                  <a:pt x="3970" y="448"/>
                  <a:pt x="3903" y="548"/>
                </a:cubicBezTo>
                <a:lnTo>
                  <a:pt x="3869" y="581"/>
                </a:lnTo>
                <a:cubicBezTo>
                  <a:pt x="3803" y="615"/>
                  <a:pt x="3736" y="681"/>
                  <a:pt x="3669" y="748"/>
                </a:cubicBezTo>
                <a:cubicBezTo>
                  <a:pt x="3544" y="823"/>
                  <a:pt x="3400" y="861"/>
                  <a:pt x="3252" y="861"/>
                </a:cubicBezTo>
                <a:cubicBezTo>
                  <a:pt x="3202" y="861"/>
                  <a:pt x="3152" y="856"/>
                  <a:pt x="3102" y="848"/>
                </a:cubicBezTo>
                <a:cubicBezTo>
                  <a:pt x="3002" y="815"/>
                  <a:pt x="2902" y="781"/>
                  <a:pt x="2835" y="748"/>
                </a:cubicBezTo>
                <a:cubicBezTo>
                  <a:pt x="2869" y="715"/>
                  <a:pt x="2869" y="648"/>
                  <a:pt x="2869" y="615"/>
                </a:cubicBezTo>
                <a:cubicBezTo>
                  <a:pt x="2835" y="581"/>
                  <a:pt x="2769" y="548"/>
                  <a:pt x="2702" y="514"/>
                </a:cubicBezTo>
                <a:cubicBezTo>
                  <a:pt x="2635" y="481"/>
                  <a:pt x="2535" y="381"/>
                  <a:pt x="2435" y="348"/>
                </a:cubicBezTo>
                <a:cubicBezTo>
                  <a:pt x="2235" y="248"/>
                  <a:pt x="2035" y="181"/>
                  <a:pt x="1868" y="81"/>
                </a:cubicBezTo>
                <a:cubicBezTo>
                  <a:pt x="1795" y="26"/>
                  <a:pt x="1721" y="1"/>
                  <a:pt x="1642" y="1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66;p9">
            <a:extLst>
              <a:ext uri="{FF2B5EF4-FFF2-40B4-BE49-F238E27FC236}">
                <a16:creationId xmlns:a16="http://schemas.microsoft.com/office/drawing/2014/main" id="{32C57E19-6754-AAB7-D785-CD8D559A874C}"/>
              </a:ext>
            </a:extLst>
          </p:cNvPr>
          <p:cNvSpPr/>
          <p:nvPr/>
        </p:nvSpPr>
        <p:spPr>
          <a:xfrm>
            <a:off x="4659298" y="4197337"/>
            <a:ext cx="162779" cy="104312"/>
          </a:xfrm>
          <a:custGeom>
            <a:avLst/>
            <a:gdLst/>
            <a:ahLst/>
            <a:cxnLst/>
            <a:rect l="l" t="t" r="r" b="b"/>
            <a:pathLst>
              <a:path w="4204" h="2694" extrusionOk="0">
                <a:moveTo>
                  <a:pt x="1642" y="1"/>
                </a:moveTo>
                <a:cubicBezTo>
                  <a:pt x="1578" y="1"/>
                  <a:pt x="1509" y="17"/>
                  <a:pt x="1434" y="47"/>
                </a:cubicBezTo>
                <a:cubicBezTo>
                  <a:pt x="1368" y="81"/>
                  <a:pt x="1301" y="147"/>
                  <a:pt x="1268" y="214"/>
                </a:cubicBezTo>
                <a:cubicBezTo>
                  <a:pt x="1234" y="247"/>
                  <a:pt x="1201" y="281"/>
                  <a:pt x="1168" y="347"/>
                </a:cubicBezTo>
                <a:cubicBezTo>
                  <a:pt x="1101" y="347"/>
                  <a:pt x="1001" y="381"/>
                  <a:pt x="934" y="414"/>
                </a:cubicBezTo>
                <a:cubicBezTo>
                  <a:pt x="734" y="481"/>
                  <a:pt x="567" y="581"/>
                  <a:pt x="400" y="714"/>
                </a:cubicBezTo>
                <a:cubicBezTo>
                  <a:pt x="234" y="814"/>
                  <a:pt x="133" y="981"/>
                  <a:pt x="33" y="1148"/>
                </a:cubicBezTo>
                <a:cubicBezTo>
                  <a:pt x="0" y="1181"/>
                  <a:pt x="0" y="1248"/>
                  <a:pt x="0" y="1315"/>
                </a:cubicBezTo>
                <a:cubicBezTo>
                  <a:pt x="33" y="1415"/>
                  <a:pt x="67" y="1482"/>
                  <a:pt x="100" y="1548"/>
                </a:cubicBezTo>
                <a:cubicBezTo>
                  <a:pt x="200" y="1715"/>
                  <a:pt x="334" y="1849"/>
                  <a:pt x="500" y="1915"/>
                </a:cubicBezTo>
                <a:cubicBezTo>
                  <a:pt x="634" y="1982"/>
                  <a:pt x="801" y="2049"/>
                  <a:pt x="967" y="2049"/>
                </a:cubicBezTo>
                <a:cubicBezTo>
                  <a:pt x="1168" y="2082"/>
                  <a:pt x="1368" y="2082"/>
                  <a:pt x="1568" y="2082"/>
                </a:cubicBezTo>
                <a:cubicBezTo>
                  <a:pt x="1601" y="2149"/>
                  <a:pt x="1601" y="2182"/>
                  <a:pt x="1635" y="2215"/>
                </a:cubicBezTo>
                <a:cubicBezTo>
                  <a:pt x="1668" y="2316"/>
                  <a:pt x="1735" y="2416"/>
                  <a:pt x="1801" y="2482"/>
                </a:cubicBezTo>
                <a:cubicBezTo>
                  <a:pt x="1852" y="2559"/>
                  <a:pt x="1981" y="2694"/>
                  <a:pt x="2099" y="2694"/>
                </a:cubicBezTo>
                <a:cubicBezTo>
                  <a:pt x="2135" y="2694"/>
                  <a:pt x="2170" y="2681"/>
                  <a:pt x="2202" y="2649"/>
                </a:cubicBezTo>
                <a:cubicBezTo>
                  <a:pt x="2235" y="2582"/>
                  <a:pt x="2268" y="2482"/>
                  <a:pt x="2268" y="2416"/>
                </a:cubicBezTo>
                <a:cubicBezTo>
                  <a:pt x="2302" y="2349"/>
                  <a:pt x="2335" y="2282"/>
                  <a:pt x="2402" y="2249"/>
                </a:cubicBezTo>
                <a:cubicBezTo>
                  <a:pt x="2402" y="2249"/>
                  <a:pt x="2468" y="2215"/>
                  <a:pt x="2468" y="2182"/>
                </a:cubicBezTo>
                <a:cubicBezTo>
                  <a:pt x="2468" y="2149"/>
                  <a:pt x="2435" y="2115"/>
                  <a:pt x="2402" y="2082"/>
                </a:cubicBezTo>
                <a:cubicBezTo>
                  <a:pt x="2335" y="2082"/>
                  <a:pt x="2268" y="2049"/>
                  <a:pt x="2235" y="2015"/>
                </a:cubicBezTo>
                <a:cubicBezTo>
                  <a:pt x="2302" y="2015"/>
                  <a:pt x="2368" y="1982"/>
                  <a:pt x="2435" y="1982"/>
                </a:cubicBezTo>
                <a:cubicBezTo>
                  <a:pt x="2535" y="1949"/>
                  <a:pt x="2602" y="1915"/>
                  <a:pt x="2669" y="1849"/>
                </a:cubicBezTo>
                <a:cubicBezTo>
                  <a:pt x="2869" y="1715"/>
                  <a:pt x="3069" y="1648"/>
                  <a:pt x="3269" y="1582"/>
                </a:cubicBezTo>
                <a:cubicBezTo>
                  <a:pt x="3319" y="1573"/>
                  <a:pt x="3369" y="1569"/>
                  <a:pt x="3419" y="1569"/>
                </a:cubicBezTo>
                <a:cubicBezTo>
                  <a:pt x="3567" y="1569"/>
                  <a:pt x="3711" y="1607"/>
                  <a:pt x="3836" y="1682"/>
                </a:cubicBezTo>
                <a:cubicBezTo>
                  <a:pt x="3903" y="1715"/>
                  <a:pt x="3970" y="1782"/>
                  <a:pt x="4036" y="1882"/>
                </a:cubicBezTo>
                <a:cubicBezTo>
                  <a:pt x="4063" y="1909"/>
                  <a:pt x="4090" y="1958"/>
                  <a:pt x="4135" y="1958"/>
                </a:cubicBezTo>
                <a:cubicBezTo>
                  <a:pt x="4145" y="1958"/>
                  <a:pt x="4157" y="1955"/>
                  <a:pt x="4170" y="1949"/>
                </a:cubicBezTo>
                <a:cubicBezTo>
                  <a:pt x="4203" y="1915"/>
                  <a:pt x="4203" y="1815"/>
                  <a:pt x="4203" y="1782"/>
                </a:cubicBezTo>
                <a:cubicBezTo>
                  <a:pt x="4203" y="1682"/>
                  <a:pt x="4170" y="1548"/>
                  <a:pt x="4103" y="1482"/>
                </a:cubicBezTo>
                <a:cubicBezTo>
                  <a:pt x="4070" y="1382"/>
                  <a:pt x="4036" y="1315"/>
                  <a:pt x="3970" y="1248"/>
                </a:cubicBezTo>
                <a:cubicBezTo>
                  <a:pt x="3936" y="1215"/>
                  <a:pt x="3936" y="1115"/>
                  <a:pt x="3970" y="1081"/>
                </a:cubicBezTo>
                <a:cubicBezTo>
                  <a:pt x="4003" y="1048"/>
                  <a:pt x="4036" y="1015"/>
                  <a:pt x="4070" y="981"/>
                </a:cubicBezTo>
                <a:cubicBezTo>
                  <a:pt x="4136" y="781"/>
                  <a:pt x="4170" y="614"/>
                  <a:pt x="4136" y="414"/>
                </a:cubicBezTo>
                <a:cubicBezTo>
                  <a:pt x="4070" y="414"/>
                  <a:pt x="3970" y="448"/>
                  <a:pt x="3903" y="548"/>
                </a:cubicBezTo>
                <a:lnTo>
                  <a:pt x="3869" y="581"/>
                </a:lnTo>
                <a:cubicBezTo>
                  <a:pt x="3803" y="648"/>
                  <a:pt x="3736" y="681"/>
                  <a:pt x="3669" y="748"/>
                </a:cubicBezTo>
                <a:cubicBezTo>
                  <a:pt x="3544" y="823"/>
                  <a:pt x="3400" y="860"/>
                  <a:pt x="3252" y="860"/>
                </a:cubicBezTo>
                <a:cubicBezTo>
                  <a:pt x="3202" y="860"/>
                  <a:pt x="3152" y="856"/>
                  <a:pt x="3102" y="848"/>
                </a:cubicBezTo>
                <a:cubicBezTo>
                  <a:pt x="3002" y="814"/>
                  <a:pt x="2902" y="781"/>
                  <a:pt x="2835" y="748"/>
                </a:cubicBezTo>
                <a:cubicBezTo>
                  <a:pt x="2869" y="714"/>
                  <a:pt x="2869" y="681"/>
                  <a:pt x="2869" y="614"/>
                </a:cubicBezTo>
                <a:cubicBezTo>
                  <a:pt x="2835" y="581"/>
                  <a:pt x="2769" y="548"/>
                  <a:pt x="2702" y="514"/>
                </a:cubicBezTo>
                <a:cubicBezTo>
                  <a:pt x="2635" y="481"/>
                  <a:pt x="2535" y="381"/>
                  <a:pt x="2435" y="347"/>
                </a:cubicBezTo>
                <a:cubicBezTo>
                  <a:pt x="2235" y="247"/>
                  <a:pt x="2035" y="181"/>
                  <a:pt x="1868" y="81"/>
                </a:cubicBezTo>
                <a:cubicBezTo>
                  <a:pt x="1795" y="26"/>
                  <a:pt x="1721" y="1"/>
                  <a:pt x="164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171;p9">
            <a:extLst>
              <a:ext uri="{FF2B5EF4-FFF2-40B4-BE49-F238E27FC236}">
                <a16:creationId xmlns:a16="http://schemas.microsoft.com/office/drawing/2014/main" id="{3ECA581C-28A2-909D-41CF-B1F7ECB30FFE}"/>
              </a:ext>
            </a:extLst>
          </p:cNvPr>
          <p:cNvSpPr/>
          <p:nvPr/>
        </p:nvSpPr>
        <p:spPr>
          <a:xfrm rot="839106">
            <a:off x="10542310" y="5047824"/>
            <a:ext cx="165335" cy="100363"/>
          </a:xfrm>
          <a:custGeom>
            <a:avLst/>
            <a:gdLst/>
            <a:ahLst/>
            <a:cxnLst/>
            <a:rect l="l" t="t" r="r" b="b"/>
            <a:pathLst>
              <a:path w="4270" h="2592" extrusionOk="0">
                <a:moveTo>
                  <a:pt x="1489" y="1"/>
                </a:moveTo>
                <a:cubicBezTo>
                  <a:pt x="1418" y="1"/>
                  <a:pt x="1351" y="17"/>
                  <a:pt x="1301" y="51"/>
                </a:cubicBezTo>
                <a:cubicBezTo>
                  <a:pt x="1234" y="117"/>
                  <a:pt x="1168" y="184"/>
                  <a:pt x="1134" y="251"/>
                </a:cubicBezTo>
                <a:cubicBezTo>
                  <a:pt x="1101" y="318"/>
                  <a:pt x="1068" y="351"/>
                  <a:pt x="1068" y="384"/>
                </a:cubicBezTo>
                <a:cubicBezTo>
                  <a:pt x="967" y="418"/>
                  <a:pt x="901" y="451"/>
                  <a:pt x="834" y="484"/>
                </a:cubicBezTo>
                <a:cubicBezTo>
                  <a:pt x="667" y="618"/>
                  <a:pt x="500" y="718"/>
                  <a:pt x="367" y="885"/>
                </a:cubicBezTo>
                <a:cubicBezTo>
                  <a:pt x="200" y="1018"/>
                  <a:pt x="100" y="1152"/>
                  <a:pt x="33" y="1352"/>
                </a:cubicBezTo>
                <a:cubicBezTo>
                  <a:pt x="0" y="1418"/>
                  <a:pt x="0" y="1485"/>
                  <a:pt x="33" y="1552"/>
                </a:cubicBezTo>
                <a:cubicBezTo>
                  <a:pt x="67" y="1619"/>
                  <a:pt x="134" y="1685"/>
                  <a:pt x="200" y="1752"/>
                </a:cubicBezTo>
                <a:cubicBezTo>
                  <a:pt x="300" y="1885"/>
                  <a:pt x="434" y="1986"/>
                  <a:pt x="601" y="2052"/>
                </a:cubicBezTo>
                <a:cubicBezTo>
                  <a:pt x="767" y="2119"/>
                  <a:pt x="934" y="2119"/>
                  <a:pt x="1068" y="2119"/>
                </a:cubicBezTo>
                <a:cubicBezTo>
                  <a:pt x="1268" y="2119"/>
                  <a:pt x="1468" y="2086"/>
                  <a:pt x="1668" y="2086"/>
                </a:cubicBezTo>
                <a:lnTo>
                  <a:pt x="1768" y="2186"/>
                </a:lnTo>
                <a:cubicBezTo>
                  <a:pt x="1835" y="2286"/>
                  <a:pt x="1901" y="2352"/>
                  <a:pt x="1968" y="2453"/>
                </a:cubicBezTo>
                <a:cubicBezTo>
                  <a:pt x="2037" y="2498"/>
                  <a:pt x="2153" y="2591"/>
                  <a:pt x="2251" y="2591"/>
                </a:cubicBezTo>
                <a:cubicBezTo>
                  <a:pt x="2296" y="2591"/>
                  <a:pt x="2337" y="2572"/>
                  <a:pt x="2368" y="2519"/>
                </a:cubicBezTo>
                <a:cubicBezTo>
                  <a:pt x="2402" y="2453"/>
                  <a:pt x="2435" y="2386"/>
                  <a:pt x="2435" y="2286"/>
                </a:cubicBezTo>
                <a:cubicBezTo>
                  <a:pt x="2435" y="2219"/>
                  <a:pt x="2469" y="2152"/>
                  <a:pt x="2535" y="2119"/>
                </a:cubicBezTo>
                <a:cubicBezTo>
                  <a:pt x="2535" y="2086"/>
                  <a:pt x="2602" y="2086"/>
                  <a:pt x="2602" y="2052"/>
                </a:cubicBezTo>
                <a:cubicBezTo>
                  <a:pt x="2602" y="2019"/>
                  <a:pt x="2535" y="1952"/>
                  <a:pt x="2502" y="1952"/>
                </a:cubicBezTo>
                <a:cubicBezTo>
                  <a:pt x="2435" y="1952"/>
                  <a:pt x="2402" y="1919"/>
                  <a:pt x="2335" y="1919"/>
                </a:cubicBezTo>
                <a:cubicBezTo>
                  <a:pt x="2402" y="1885"/>
                  <a:pt x="2469" y="1852"/>
                  <a:pt x="2535" y="1819"/>
                </a:cubicBezTo>
                <a:cubicBezTo>
                  <a:pt x="2602" y="1785"/>
                  <a:pt x="2702" y="1752"/>
                  <a:pt x="2769" y="1685"/>
                </a:cubicBezTo>
                <a:cubicBezTo>
                  <a:pt x="2902" y="1519"/>
                  <a:pt x="3102" y="1385"/>
                  <a:pt x="3302" y="1318"/>
                </a:cubicBezTo>
                <a:cubicBezTo>
                  <a:pt x="3386" y="1268"/>
                  <a:pt x="3478" y="1243"/>
                  <a:pt x="3569" y="1243"/>
                </a:cubicBezTo>
                <a:cubicBezTo>
                  <a:pt x="3661" y="1243"/>
                  <a:pt x="3753" y="1268"/>
                  <a:pt x="3836" y="1318"/>
                </a:cubicBezTo>
                <a:cubicBezTo>
                  <a:pt x="3936" y="1352"/>
                  <a:pt x="4003" y="1418"/>
                  <a:pt x="4070" y="1485"/>
                </a:cubicBezTo>
                <a:cubicBezTo>
                  <a:pt x="4096" y="1485"/>
                  <a:pt x="4144" y="1528"/>
                  <a:pt x="4180" y="1528"/>
                </a:cubicBezTo>
                <a:cubicBezTo>
                  <a:pt x="4188" y="1528"/>
                  <a:pt x="4196" y="1525"/>
                  <a:pt x="4203" y="1519"/>
                </a:cubicBezTo>
                <a:cubicBezTo>
                  <a:pt x="4270" y="1485"/>
                  <a:pt x="4236" y="1385"/>
                  <a:pt x="4236" y="1352"/>
                </a:cubicBezTo>
                <a:cubicBezTo>
                  <a:pt x="4236" y="1285"/>
                  <a:pt x="4203" y="1185"/>
                  <a:pt x="4136" y="1118"/>
                </a:cubicBezTo>
                <a:cubicBezTo>
                  <a:pt x="4103" y="1018"/>
                  <a:pt x="4070" y="985"/>
                  <a:pt x="4003" y="918"/>
                </a:cubicBezTo>
                <a:cubicBezTo>
                  <a:pt x="3936" y="885"/>
                  <a:pt x="3903" y="785"/>
                  <a:pt x="3970" y="751"/>
                </a:cubicBezTo>
                <a:cubicBezTo>
                  <a:pt x="3970" y="685"/>
                  <a:pt x="4003" y="651"/>
                  <a:pt x="4036" y="618"/>
                </a:cubicBezTo>
                <a:cubicBezTo>
                  <a:pt x="4070" y="418"/>
                  <a:pt x="4070" y="251"/>
                  <a:pt x="4036" y="51"/>
                </a:cubicBezTo>
                <a:cubicBezTo>
                  <a:pt x="3936" y="84"/>
                  <a:pt x="3870" y="117"/>
                  <a:pt x="3803" y="218"/>
                </a:cubicBezTo>
                <a:lnTo>
                  <a:pt x="3769" y="251"/>
                </a:lnTo>
                <a:cubicBezTo>
                  <a:pt x="3703" y="318"/>
                  <a:pt x="3669" y="384"/>
                  <a:pt x="3603" y="451"/>
                </a:cubicBezTo>
                <a:cubicBezTo>
                  <a:pt x="3458" y="538"/>
                  <a:pt x="3314" y="624"/>
                  <a:pt x="3148" y="624"/>
                </a:cubicBezTo>
                <a:cubicBezTo>
                  <a:pt x="3122" y="624"/>
                  <a:pt x="3096" y="622"/>
                  <a:pt x="3069" y="618"/>
                </a:cubicBezTo>
                <a:cubicBezTo>
                  <a:pt x="2936" y="618"/>
                  <a:pt x="2869" y="618"/>
                  <a:pt x="2769" y="551"/>
                </a:cubicBezTo>
                <a:cubicBezTo>
                  <a:pt x="2802" y="518"/>
                  <a:pt x="2802" y="484"/>
                  <a:pt x="2769" y="451"/>
                </a:cubicBezTo>
                <a:cubicBezTo>
                  <a:pt x="2702" y="418"/>
                  <a:pt x="2669" y="351"/>
                  <a:pt x="2602" y="351"/>
                </a:cubicBezTo>
                <a:cubicBezTo>
                  <a:pt x="2502" y="318"/>
                  <a:pt x="2402" y="284"/>
                  <a:pt x="2302" y="218"/>
                </a:cubicBezTo>
                <a:cubicBezTo>
                  <a:pt x="2102" y="151"/>
                  <a:pt x="1901" y="117"/>
                  <a:pt x="1701" y="51"/>
                </a:cubicBezTo>
                <a:cubicBezTo>
                  <a:pt x="1635" y="17"/>
                  <a:pt x="1560" y="1"/>
                  <a:pt x="148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172;p9">
            <a:extLst>
              <a:ext uri="{FF2B5EF4-FFF2-40B4-BE49-F238E27FC236}">
                <a16:creationId xmlns:a16="http://schemas.microsoft.com/office/drawing/2014/main" id="{44B1D34E-FF46-011C-A667-58124AE8CC13}"/>
              </a:ext>
            </a:extLst>
          </p:cNvPr>
          <p:cNvSpPr/>
          <p:nvPr/>
        </p:nvSpPr>
        <p:spPr>
          <a:xfrm rot="-839106" flipH="1">
            <a:off x="10518129" y="3344031"/>
            <a:ext cx="165335" cy="100363"/>
          </a:xfrm>
          <a:custGeom>
            <a:avLst/>
            <a:gdLst/>
            <a:ahLst/>
            <a:cxnLst/>
            <a:rect l="l" t="t" r="r" b="b"/>
            <a:pathLst>
              <a:path w="4270" h="2592" extrusionOk="0">
                <a:moveTo>
                  <a:pt x="1489" y="1"/>
                </a:moveTo>
                <a:cubicBezTo>
                  <a:pt x="1418" y="1"/>
                  <a:pt x="1351" y="17"/>
                  <a:pt x="1301" y="51"/>
                </a:cubicBezTo>
                <a:cubicBezTo>
                  <a:pt x="1234" y="117"/>
                  <a:pt x="1168" y="184"/>
                  <a:pt x="1134" y="251"/>
                </a:cubicBezTo>
                <a:cubicBezTo>
                  <a:pt x="1101" y="318"/>
                  <a:pt x="1068" y="351"/>
                  <a:pt x="1068" y="384"/>
                </a:cubicBezTo>
                <a:cubicBezTo>
                  <a:pt x="967" y="418"/>
                  <a:pt x="901" y="451"/>
                  <a:pt x="834" y="484"/>
                </a:cubicBezTo>
                <a:cubicBezTo>
                  <a:pt x="667" y="618"/>
                  <a:pt x="500" y="718"/>
                  <a:pt x="367" y="885"/>
                </a:cubicBezTo>
                <a:cubicBezTo>
                  <a:pt x="200" y="1018"/>
                  <a:pt x="100" y="1152"/>
                  <a:pt x="33" y="1352"/>
                </a:cubicBezTo>
                <a:cubicBezTo>
                  <a:pt x="0" y="1418"/>
                  <a:pt x="0" y="1485"/>
                  <a:pt x="33" y="1552"/>
                </a:cubicBezTo>
                <a:cubicBezTo>
                  <a:pt x="67" y="1619"/>
                  <a:pt x="134" y="1685"/>
                  <a:pt x="200" y="1752"/>
                </a:cubicBezTo>
                <a:cubicBezTo>
                  <a:pt x="300" y="1885"/>
                  <a:pt x="434" y="1986"/>
                  <a:pt x="601" y="2052"/>
                </a:cubicBezTo>
                <a:cubicBezTo>
                  <a:pt x="767" y="2119"/>
                  <a:pt x="934" y="2119"/>
                  <a:pt x="1068" y="2119"/>
                </a:cubicBezTo>
                <a:cubicBezTo>
                  <a:pt x="1268" y="2119"/>
                  <a:pt x="1468" y="2086"/>
                  <a:pt x="1668" y="2086"/>
                </a:cubicBezTo>
                <a:lnTo>
                  <a:pt x="1768" y="2186"/>
                </a:lnTo>
                <a:cubicBezTo>
                  <a:pt x="1835" y="2286"/>
                  <a:pt x="1901" y="2352"/>
                  <a:pt x="1968" y="2453"/>
                </a:cubicBezTo>
                <a:cubicBezTo>
                  <a:pt x="2037" y="2498"/>
                  <a:pt x="2153" y="2591"/>
                  <a:pt x="2251" y="2591"/>
                </a:cubicBezTo>
                <a:cubicBezTo>
                  <a:pt x="2296" y="2591"/>
                  <a:pt x="2337" y="2572"/>
                  <a:pt x="2368" y="2519"/>
                </a:cubicBezTo>
                <a:cubicBezTo>
                  <a:pt x="2402" y="2453"/>
                  <a:pt x="2435" y="2386"/>
                  <a:pt x="2435" y="2286"/>
                </a:cubicBezTo>
                <a:cubicBezTo>
                  <a:pt x="2435" y="2219"/>
                  <a:pt x="2469" y="2152"/>
                  <a:pt x="2535" y="2119"/>
                </a:cubicBezTo>
                <a:cubicBezTo>
                  <a:pt x="2535" y="2086"/>
                  <a:pt x="2602" y="2086"/>
                  <a:pt x="2602" y="2052"/>
                </a:cubicBezTo>
                <a:cubicBezTo>
                  <a:pt x="2602" y="2019"/>
                  <a:pt x="2535" y="1952"/>
                  <a:pt x="2502" y="1952"/>
                </a:cubicBezTo>
                <a:cubicBezTo>
                  <a:pt x="2435" y="1952"/>
                  <a:pt x="2402" y="1919"/>
                  <a:pt x="2335" y="1919"/>
                </a:cubicBezTo>
                <a:cubicBezTo>
                  <a:pt x="2402" y="1885"/>
                  <a:pt x="2469" y="1852"/>
                  <a:pt x="2535" y="1819"/>
                </a:cubicBezTo>
                <a:cubicBezTo>
                  <a:pt x="2602" y="1785"/>
                  <a:pt x="2702" y="1752"/>
                  <a:pt x="2769" y="1685"/>
                </a:cubicBezTo>
                <a:cubicBezTo>
                  <a:pt x="2902" y="1519"/>
                  <a:pt x="3102" y="1385"/>
                  <a:pt x="3302" y="1318"/>
                </a:cubicBezTo>
                <a:cubicBezTo>
                  <a:pt x="3386" y="1268"/>
                  <a:pt x="3478" y="1243"/>
                  <a:pt x="3569" y="1243"/>
                </a:cubicBezTo>
                <a:cubicBezTo>
                  <a:pt x="3661" y="1243"/>
                  <a:pt x="3753" y="1268"/>
                  <a:pt x="3836" y="1318"/>
                </a:cubicBezTo>
                <a:cubicBezTo>
                  <a:pt x="3936" y="1352"/>
                  <a:pt x="4003" y="1418"/>
                  <a:pt x="4070" y="1485"/>
                </a:cubicBezTo>
                <a:cubicBezTo>
                  <a:pt x="4096" y="1485"/>
                  <a:pt x="4144" y="1528"/>
                  <a:pt x="4180" y="1528"/>
                </a:cubicBezTo>
                <a:cubicBezTo>
                  <a:pt x="4188" y="1528"/>
                  <a:pt x="4196" y="1525"/>
                  <a:pt x="4203" y="1519"/>
                </a:cubicBezTo>
                <a:cubicBezTo>
                  <a:pt x="4270" y="1485"/>
                  <a:pt x="4236" y="1385"/>
                  <a:pt x="4236" y="1352"/>
                </a:cubicBezTo>
                <a:cubicBezTo>
                  <a:pt x="4236" y="1285"/>
                  <a:pt x="4203" y="1185"/>
                  <a:pt x="4136" y="1118"/>
                </a:cubicBezTo>
                <a:cubicBezTo>
                  <a:pt x="4103" y="1018"/>
                  <a:pt x="4070" y="985"/>
                  <a:pt x="4003" y="918"/>
                </a:cubicBezTo>
                <a:cubicBezTo>
                  <a:pt x="3936" y="885"/>
                  <a:pt x="3903" y="785"/>
                  <a:pt x="3970" y="751"/>
                </a:cubicBezTo>
                <a:cubicBezTo>
                  <a:pt x="3970" y="685"/>
                  <a:pt x="4003" y="651"/>
                  <a:pt x="4036" y="618"/>
                </a:cubicBezTo>
                <a:cubicBezTo>
                  <a:pt x="4070" y="418"/>
                  <a:pt x="4070" y="251"/>
                  <a:pt x="4036" y="51"/>
                </a:cubicBezTo>
                <a:cubicBezTo>
                  <a:pt x="3936" y="84"/>
                  <a:pt x="3870" y="117"/>
                  <a:pt x="3803" y="218"/>
                </a:cubicBezTo>
                <a:lnTo>
                  <a:pt x="3769" y="251"/>
                </a:lnTo>
                <a:cubicBezTo>
                  <a:pt x="3703" y="318"/>
                  <a:pt x="3669" y="384"/>
                  <a:pt x="3603" y="451"/>
                </a:cubicBezTo>
                <a:cubicBezTo>
                  <a:pt x="3458" y="538"/>
                  <a:pt x="3314" y="624"/>
                  <a:pt x="3148" y="624"/>
                </a:cubicBezTo>
                <a:cubicBezTo>
                  <a:pt x="3122" y="624"/>
                  <a:pt x="3096" y="622"/>
                  <a:pt x="3069" y="618"/>
                </a:cubicBezTo>
                <a:cubicBezTo>
                  <a:pt x="2936" y="618"/>
                  <a:pt x="2869" y="618"/>
                  <a:pt x="2769" y="551"/>
                </a:cubicBezTo>
                <a:cubicBezTo>
                  <a:pt x="2802" y="518"/>
                  <a:pt x="2802" y="484"/>
                  <a:pt x="2769" y="451"/>
                </a:cubicBezTo>
                <a:cubicBezTo>
                  <a:pt x="2702" y="418"/>
                  <a:pt x="2669" y="351"/>
                  <a:pt x="2602" y="351"/>
                </a:cubicBezTo>
                <a:cubicBezTo>
                  <a:pt x="2502" y="318"/>
                  <a:pt x="2402" y="284"/>
                  <a:pt x="2302" y="218"/>
                </a:cubicBezTo>
                <a:cubicBezTo>
                  <a:pt x="2102" y="151"/>
                  <a:pt x="1901" y="117"/>
                  <a:pt x="1701" y="51"/>
                </a:cubicBezTo>
                <a:cubicBezTo>
                  <a:pt x="1635" y="17"/>
                  <a:pt x="1560" y="1"/>
                  <a:pt x="148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" name="Google Shape;111;p9">
            <a:extLst>
              <a:ext uri="{FF2B5EF4-FFF2-40B4-BE49-F238E27FC236}">
                <a16:creationId xmlns:a16="http://schemas.microsoft.com/office/drawing/2014/main" id="{B4AEDCBD-333C-1972-CFAC-0E91331866E9}"/>
              </a:ext>
            </a:extLst>
          </p:cNvPr>
          <p:cNvGrpSpPr/>
          <p:nvPr/>
        </p:nvGrpSpPr>
        <p:grpSpPr>
          <a:xfrm>
            <a:off x="11272335" y="3360237"/>
            <a:ext cx="1660644" cy="2953725"/>
            <a:chOff x="5092300" y="2272350"/>
            <a:chExt cx="2276675" cy="2953725"/>
          </a:xfrm>
        </p:grpSpPr>
        <p:grpSp>
          <p:nvGrpSpPr>
            <p:cNvPr id="23" name="Google Shape;112;p9">
              <a:extLst>
                <a:ext uri="{FF2B5EF4-FFF2-40B4-BE49-F238E27FC236}">
                  <a16:creationId xmlns:a16="http://schemas.microsoft.com/office/drawing/2014/main" id="{3E07B294-1C27-8604-F475-DB7066537078}"/>
                </a:ext>
              </a:extLst>
            </p:cNvPr>
            <p:cNvGrpSpPr/>
            <p:nvPr/>
          </p:nvGrpSpPr>
          <p:grpSpPr>
            <a:xfrm>
              <a:off x="5534575" y="2272350"/>
              <a:ext cx="1834400" cy="1554000"/>
              <a:chOff x="5534575" y="2272350"/>
              <a:chExt cx="1834400" cy="1554000"/>
            </a:xfrm>
          </p:grpSpPr>
          <p:sp>
            <p:nvSpPr>
              <p:cNvPr id="36" name="Google Shape;113;p9">
                <a:extLst>
                  <a:ext uri="{FF2B5EF4-FFF2-40B4-BE49-F238E27FC236}">
                    <a16:creationId xmlns:a16="http://schemas.microsoft.com/office/drawing/2014/main" id="{B58CCEB0-B547-78B9-7BD1-2A795432EC7E}"/>
                  </a:ext>
                </a:extLst>
              </p:cNvPr>
              <p:cNvSpPr/>
              <p:nvPr/>
            </p:nvSpPr>
            <p:spPr>
              <a:xfrm>
                <a:off x="5534575" y="2272350"/>
                <a:ext cx="1834400" cy="1554000"/>
              </a:xfrm>
              <a:custGeom>
                <a:avLst/>
                <a:gdLst/>
                <a:ahLst/>
                <a:cxnLst/>
                <a:rect l="l" t="t" r="r" b="b"/>
                <a:pathLst>
                  <a:path w="73376" h="62160" extrusionOk="0">
                    <a:moveTo>
                      <a:pt x="73375" y="1"/>
                    </a:moveTo>
                    <a:cubicBezTo>
                      <a:pt x="73375" y="1"/>
                      <a:pt x="65016" y="4499"/>
                      <a:pt x="54500" y="4621"/>
                    </a:cubicBezTo>
                    <a:cubicBezTo>
                      <a:pt x="43983" y="4773"/>
                      <a:pt x="34925" y="5806"/>
                      <a:pt x="32615" y="7083"/>
                    </a:cubicBezTo>
                    <a:cubicBezTo>
                      <a:pt x="30305" y="8360"/>
                      <a:pt x="31156" y="9879"/>
                      <a:pt x="31247" y="11004"/>
                    </a:cubicBezTo>
                    <a:cubicBezTo>
                      <a:pt x="31308" y="12159"/>
                      <a:pt x="27447" y="11399"/>
                      <a:pt x="24438" y="14196"/>
                    </a:cubicBezTo>
                    <a:cubicBezTo>
                      <a:pt x="21429" y="16962"/>
                      <a:pt x="23952" y="18238"/>
                      <a:pt x="19271" y="18877"/>
                    </a:cubicBezTo>
                    <a:cubicBezTo>
                      <a:pt x="14590" y="19484"/>
                      <a:pt x="21885" y="24834"/>
                      <a:pt x="21885" y="24834"/>
                    </a:cubicBezTo>
                    <a:cubicBezTo>
                      <a:pt x="21885" y="24834"/>
                      <a:pt x="14772" y="28178"/>
                      <a:pt x="12797" y="29393"/>
                    </a:cubicBezTo>
                    <a:cubicBezTo>
                      <a:pt x="10821" y="30579"/>
                      <a:pt x="14560" y="33193"/>
                      <a:pt x="15228" y="34196"/>
                    </a:cubicBezTo>
                    <a:cubicBezTo>
                      <a:pt x="15867" y="35199"/>
                      <a:pt x="7721" y="36840"/>
                      <a:pt x="5076" y="39576"/>
                    </a:cubicBezTo>
                    <a:cubicBezTo>
                      <a:pt x="2432" y="42281"/>
                      <a:pt x="0" y="48634"/>
                      <a:pt x="0" y="48634"/>
                    </a:cubicBezTo>
                    <a:lnTo>
                      <a:pt x="1489" y="59333"/>
                    </a:lnTo>
                    <a:lnTo>
                      <a:pt x="5866" y="62160"/>
                    </a:lnTo>
                    <a:lnTo>
                      <a:pt x="51004" y="52676"/>
                    </a:lnTo>
                    <a:lnTo>
                      <a:pt x="72828" y="4763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7" name="Google Shape;114;p9">
                <a:extLst>
                  <a:ext uri="{FF2B5EF4-FFF2-40B4-BE49-F238E27FC236}">
                    <a16:creationId xmlns:a16="http://schemas.microsoft.com/office/drawing/2014/main" id="{80DE26DE-8E9C-B7EF-1504-2463165B7217}"/>
                  </a:ext>
                </a:extLst>
              </p:cNvPr>
              <p:cNvGrpSpPr/>
              <p:nvPr/>
            </p:nvGrpSpPr>
            <p:grpSpPr>
              <a:xfrm>
                <a:off x="5871200" y="2462325"/>
                <a:ext cx="1493200" cy="963575"/>
                <a:chOff x="5871200" y="2462325"/>
                <a:chExt cx="1493200" cy="963575"/>
              </a:xfrm>
            </p:grpSpPr>
            <p:sp>
              <p:nvSpPr>
                <p:cNvPr id="38" name="Google Shape;115;p9">
                  <a:extLst>
                    <a:ext uri="{FF2B5EF4-FFF2-40B4-BE49-F238E27FC236}">
                      <a16:creationId xmlns:a16="http://schemas.microsoft.com/office/drawing/2014/main" id="{F316338A-E2BB-E39C-FDCE-5623EFE0A2D5}"/>
                    </a:ext>
                  </a:extLst>
                </p:cNvPr>
                <p:cNvSpPr/>
                <p:nvPr/>
              </p:nvSpPr>
              <p:spPr>
                <a:xfrm>
                  <a:off x="6340800" y="2462325"/>
                  <a:ext cx="1021325" cy="136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853" h="5442" extrusionOk="0">
                      <a:moveTo>
                        <a:pt x="974" y="1642"/>
                      </a:moveTo>
                      <a:cubicBezTo>
                        <a:pt x="974" y="1642"/>
                        <a:pt x="2554" y="3679"/>
                        <a:pt x="15624" y="4560"/>
                      </a:cubicBezTo>
                      <a:cubicBezTo>
                        <a:pt x="28694" y="5442"/>
                        <a:pt x="40731" y="2524"/>
                        <a:pt x="40731" y="2524"/>
                      </a:cubicBezTo>
                      <a:lnTo>
                        <a:pt x="40853" y="1"/>
                      </a:lnTo>
                      <a:cubicBezTo>
                        <a:pt x="40853" y="1"/>
                        <a:pt x="25290" y="3466"/>
                        <a:pt x="15594" y="2372"/>
                      </a:cubicBezTo>
                      <a:cubicBezTo>
                        <a:pt x="5898" y="1277"/>
                        <a:pt x="1521" y="609"/>
                        <a:pt x="974" y="609"/>
                      </a:cubicBezTo>
                      <a:cubicBezTo>
                        <a:pt x="396" y="609"/>
                        <a:pt x="1" y="1065"/>
                        <a:pt x="974" y="164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" name="Google Shape;116;p9">
                  <a:extLst>
                    <a:ext uri="{FF2B5EF4-FFF2-40B4-BE49-F238E27FC236}">
                      <a16:creationId xmlns:a16="http://schemas.microsoft.com/office/drawing/2014/main" id="{9B02A480-EE95-311C-9DCA-D6485AA5EBD8}"/>
                    </a:ext>
                  </a:extLst>
                </p:cNvPr>
                <p:cNvSpPr/>
                <p:nvPr/>
              </p:nvSpPr>
              <p:spPr>
                <a:xfrm>
                  <a:off x="6281550" y="2570225"/>
                  <a:ext cx="1082850" cy="241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14" h="9667" extrusionOk="0">
                      <a:moveTo>
                        <a:pt x="2006" y="396"/>
                      </a:moveTo>
                      <a:cubicBezTo>
                        <a:pt x="2006" y="396"/>
                        <a:pt x="2189" y="1217"/>
                        <a:pt x="11885" y="3405"/>
                      </a:cubicBezTo>
                      <a:cubicBezTo>
                        <a:pt x="21581" y="5594"/>
                        <a:pt x="36961" y="1794"/>
                        <a:pt x="37235" y="3405"/>
                      </a:cubicBezTo>
                      <a:cubicBezTo>
                        <a:pt x="37539" y="5016"/>
                        <a:pt x="21763" y="6171"/>
                        <a:pt x="16900" y="5503"/>
                      </a:cubicBezTo>
                      <a:cubicBezTo>
                        <a:pt x="12067" y="4834"/>
                        <a:pt x="11034" y="7296"/>
                        <a:pt x="23374" y="7296"/>
                      </a:cubicBezTo>
                      <a:cubicBezTo>
                        <a:pt x="35715" y="7296"/>
                        <a:pt x="43314" y="5320"/>
                        <a:pt x="43314" y="5320"/>
                      </a:cubicBezTo>
                      <a:lnTo>
                        <a:pt x="43314" y="7904"/>
                      </a:lnTo>
                      <a:cubicBezTo>
                        <a:pt x="43314" y="7904"/>
                        <a:pt x="20456" y="9667"/>
                        <a:pt x="15319" y="8816"/>
                      </a:cubicBezTo>
                      <a:cubicBezTo>
                        <a:pt x="10152" y="7965"/>
                        <a:pt x="8936" y="7387"/>
                        <a:pt x="8936" y="6627"/>
                      </a:cubicBezTo>
                      <a:cubicBezTo>
                        <a:pt x="8936" y="5867"/>
                        <a:pt x="11702" y="5107"/>
                        <a:pt x="11702" y="5107"/>
                      </a:cubicBezTo>
                      <a:cubicBezTo>
                        <a:pt x="11702" y="5107"/>
                        <a:pt x="3982" y="2554"/>
                        <a:pt x="2006" y="1703"/>
                      </a:cubicBezTo>
                      <a:cubicBezTo>
                        <a:pt x="0" y="852"/>
                        <a:pt x="1307" y="1"/>
                        <a:pt x="2006" y="39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" name="Google Shape;117;p9">
                  <a:extLst>
                    <a:ext uri="{FF2B5EF4-FFF2-40B4-BE49-F238E27FC236}">
                      <a16:creationId xmlns:a16="http://schemas.microsoft.com/office/drawing/2014/main" id="{86D07E9D-E925-F41F-80D1-878AEA23305B}"/>
                    </a:ext>
                  </a:extLst>
                </p:cNvPr>
                <p:cNvSpPr/>
                <p:nvPr/>
              </p:nvSpPr>
              <p:spPr>
                <a:xfrm>
                  <a:off x="6158425" y="2623425"/>
                  <a:ext cx="1203700" cy="314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48" h="12585" extrusionOk="0">
                      <a:moveTo>
                        <a:pt x="1612" y="517"/>
                      </a:moveTo>
                      <a:cubicBezTo>
                        <a:pt x="1612" y="517"/>
                        <a:pt x="2737" y="3952"/>
                        <a:pt x="12828" y="6931"/>
                      </a:cubicBezTo>
                      <a:cubicBezTo>
                        <a:pt x="22889" y="9910"/>
                        <a:pt x="48148" y="7448"/>
                        <a:pt x="48148" y="7448"/>
                      </a:cubicBezTo>
                      <a:lnTo>
                        <a:pt x="48148" y="8876"/>
                      </a:lnTo>
                      <a:cubicBezTo>
                        <a:pt x="48148" y="8876"/>
                        <a:pt x="31704" y="12584"/>
                        <a:pt x="16415" y="8876"/>
                      </a:cubicBezTo>
                      <a:cubicBezTo>
                        <a:pt x="1126" y="5168"/>
                        <a:pt x="1126" y="2432"/>
                        <a:pt x="548" y="1551"/>
                      </a:cubicBezTo>
                      <a:cubicBezTo>
                        <a:pt x="1" y="700"/>
                        <a:pt x="1308" y="1"/>
                        <a:pt x="1612" y="517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" name="Google Shape;118;p9">
                  <a:extLst>
                    <a:ext uri="{FF2B5EF4-FFF2-40B4-BE49-F238E27FC236}">
                      <a16:creationId xmlns:a16="http://schemas.microsoft.com/office/drawing/2014/main" id="{C1A57341-7E9C-356D-0EBC-132C7B328065}"/>
                    </a:ext>
                  </a:extLst>
                </p:cNvPr>
                <p:cNvSpPr/>
                <p:nvPr/>
              </p:nvSpPr>
              <p:spPr>
                <a:xfrm>
                  <a:off x="6032300" y="2686500"/>
                  <a:ext cx="1329825" cy="388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193" h="15533" extrusionOk="0">
                      <a:moveTo>
                        <a:pt x="9605" y="5320"/>
                      </a:moveTo>
                      <a:cubicBezTo>
                        <a:pt x="9605" y="5320"/>
                        <a:pt x="22311" y="9970"/>
                        <a:pt x="36293" y="10153"/>
                      </a:cubicBezTo>
                      <a:cubicBezTo>
                        <a:pt x="50244" y="10335"/>
                        <a:pt x="53193" y="8724"/>
                        <a:pt x="53193" y="8724"/>
                      </a:cubicBezTo>
                      <a:lnTo>
                        <a:pt x="53193" y="10153"/>
                      </a:lnTo>
                      <a:cubicBezTo>
                        <a:pt x="53193" y="10153"/>
                        <a:pt x="50153" y="11460"/>
                        <a:pt x="42949" y="11551"/>
                      </a:cubicBezTo>
                      <a:cubicBezTo>
                        <a:pt x="35715" y="11642"/>
                        <a:pt x="38937" y="13071"/>
                        <a:pt x="45016" y="13071"/>
                      </a:cubicBezTo>
                      <a:lnTo>
                        <a:pt x="53193" y="13071"/>
                      </a:lnTo>
                      <a:lnTo>
                        <a:pt x="53193" y="14499"/>
                      </a:lnTo>
                      <a:cubicBezTo>
                        <a:pt x="53193" y="14499"/>
                        <a:pt x="43314" y="15533"/>
                        <a:pt x="39697" y="14499"/>
                      </a:cubicBezTo>
                      <a:cubicBezTo>
                        <a:pt x="36110" y="13466"/>
                        <a:pt x="39697" y="12523"/>
                        <a:pt x="35989" y="11551"/>
                      </a:cubicBezTo>
                      <a:cubicBezTo>
                        <a:pt x="32311" y="10609"/>
                        <a:pt x="25958" y="10669"/>
                        <a:pt x="21733" y="10122"/>
                      </a:cubicBezTo>
                      <a:cubicBezTo>
                        <a:pt x="17478" y="9575"/>
                        <a:pt x="3982" y="5806"/>
                        <a:pt x="2006" y="2918"/>
                      </a:cubicBezTo>
                      <a:cubicBezTo>
                        <a:pt x="0" y="0"/>
                        <a:pt x="6930" y="4469"/>
                        <a:pt x="9605" y="532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" name="Google Shape;119;p9">
                  <a:extLst>
                    <a:ext uri="{FF2B5EF4-FFF2-40B4-BE49-F238E27FC236}">
                      <a16:creationId xmlns:a16="http://schemas.microsoft.com/office/drawing/2014/main" id="{6754D45F-6B32-3B49-DE8F-233FB2D836FC}"/>
                    </a:ext>
                  </a:extLst>
                </p:cNvPr>
                <p:cNvSpPr/>
                <p:nvPr/>
              </p:nvSpPr>
              <p:spPr>
                <a:xfrm>
                  <a:off x="6099175" y="2886350"/>
                  <a:ext cx="897450" cy="24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898" h="9788" extrusionOk="0">
                      <a:moveTo>
                        <a:pt x="1216" y="1"/>
                      </a:moveTo>
                      <a:cubicBezTo>
                        <a:pt x="1216" y="1"/>
                        <a:pt x="4073" y="3678"/>
                        <a:pt x="15745" y="5685"/>
                      </a:cubicBezTo>
                      <a:cubicBezTo>
                        <a:pt x="27447" y="7660"/>
                        <a:pt x="33739" y="7295"/>
                        <a:pt x="34803" y="8147"/>
                      </a:cubicBezTo>
                      <a:cubicBezTo>
                        <a:pt x="35897" y="8998"/>
                        <a:pt x="19241" y="9788"/>
                        <a:pt x="12006" y="6718"/>
                      </a:cubicBezTo>
                      <a:cubicBezTo>
                        <a:pt x="4803" y="3678"/>
                        <a:pt x="0" y="4043"/>
                        <a:pt x="121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" name="Google Shape;120;p9">
                  <a:extLst>
                    <a:ext uri="{FF2B5EF4-FFF2-40B4-BE49-F238E27FC236}">
                      <a16:creationId xmlns:a16="http://schemas.microsoft.com/office/drawing/2014/main" id="{C9DE9CF1-E55E-0A55-7119-43E61BFFC47A}"/>
                    </a:ext>
                  </a:extLst>
                </p:cNvPr>
                <p:cNvSpPr/>
                <p:nvPr/>
              </p:nvSpPr>
              <p:spPr>
                <a:xfrm>
                  <a:off x="5871200" y="3019325"/>
                  <a:ext cx="1493200" cy="25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728" h="10336" extrusionOk="0">
                      <a:moveTo>
                        <a:pt x="2128" y="639"/>
                      </a:moveTo>
                      <a:cubicBezTo>
                        <a:pt x="2128" y="639"/>
                        <a:pt x="7903" y="5806"/>
                        <a:pt x="22584" y="7144"/>
                      </a:cubicBezTo>
                      <a:cubicBezTo>
                        <a:pt x="37235" y="8481"/>
                        <a:pt x="59637" y="8299"/>
                        <a:pt x="59637" y="8299"/>
                      </a:cubicBezTo>
                      <a:lnTo>
                        <a:pt x="59728" y="10335"/>
                      </a:lnTo>
                      <a:cubicBezTo>
                        <a:pt x="59728" y="10335"/>
                        <a:pt x="31460" y="9910"/>
                        <a:pt x="20457" y="8299"/>
                      </a:cubicBezTo>
                      <a:cubicBezTo>
                        <a:pt x="9484" y="6718"/>
                        <a:pt x="2280" y="2402"/>
                        <a:pt x="1125" y="1217"/>
                      </a:cubicBezTo>
                      <a:cubicBezTo>
                        <a:pt x="0" y="1"/>
                        <a:pt x="2128" y="639"/>
                        <a:pt x="2128" y="63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" name="Google Shape;121;p9">
                  <a:extLst>
                    <a:ext uri="{FF2B5EF4-FFF2-40B4-BE49-F238E27FC236}">
                      <a16:creationId xmlns:a16="http://schemas.microsoft.com/office/drawing/2014/main" id="{9A18409D-D788-3D8C-4EB2-E3E84B33B211}"/>
                    </a:ext>
                  </a:extLst>
                </p:cNvPr>
                <p:cNvSpPr/>
                <p:nvPr/>
              </p:nvSpPr>
              <p:spPr>
                <a:xfrm>
                  <a:off x="5907675" y="3182700"/>
                  <a:ext cx="905050" cy="243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202" h="9728" extrusionOk="0">
                      <a:moveTo>
                        <a:pt x="669" y="1"/>
                      </a:moveTo>
                      <a:cubicBezTo>
                        <a:pt x="669" y="1"/>
                        <a:pt x="6383" y="2797"/>
                        <a:pt x="16627" y="4591"/>
                      </a:cubicBezTo>
                      <a:cubicBezTo>
                        <a:pt x="23101" y="5685"/>
                        <a:pt x="29636" y="6414"/>
                        <a:pt x="36202" y="6749"/>
                      </a:cubicBezTo>
                      <a:cubicBezTo>
                        <a:pt x="36202" y="6749"/>
                        <a:pt x="23618" y="9727"/>
                        <a:pt x="16779" y="7752"/>
                      </a:cubicBezTo>
                      <a:cubicBezTo>
                        <a:pt x="9940" y="5746"/>
                        <a:pt x="0" y="2463"/>
                        <a:pt x="66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4" name="Google Shape;122;p9">
              <a:extLst>
                <a:ext uri="{FF2B5EF4-FFF2-40B4-BE49-F238E27FC236}">
                  <a16:creationId xmlns:a16="http://schemas.microsoft.com/office/drawing/2014/main" id="{334E9C44-B3A2-C60E-7351-B2317BCCBF5B}"/>
                </a:ext>
              </a:extLst>
            </p:cNvPr>
            <p:cNvSpPr/>
            <p:nvPr/>
          </p:nvSpPr>
          <p:spPr>
            <a:xfrm>
              <a:off x="5424375" y="3333925"/>
              <a:ext cx="1937750" cy="1393675"/>
            </a:xfrm>
            <a:custGeom>
              <a:avLst/>
              <a:gdLst/>
              <a:ahLst/>
              <a:cxnLst/>
              <a:rect l="l" t="t" r="r" b="b"/>
              <a:pathLst>
                <a:path w="77510" h="55747" extrusionOk="0">
                  <a:moveTo>
                    <a:pt x="77510" y="2007"/>
                  </a:moveTo>
                  <a:cubicBezTo>
                    <a:pt x="77510" y="2007"/>
                    <a:pt x="61734" y="1"/>
                    <a:pt x="55686" y="2007"/>
                  </a:cubicBezTo>
                  <a:cubicBezTo>
                    <a:pt x="49637" y="4043"/>
                    <a:pt x="49242" y="4438"/>
                    <a:pt x="42220" y="4438"/>
                  </a:cubicBezTo>
                  <a:cubicBezTo>
                    <a:pt x="35229" y="4438"/>
                    <a:pt x="32463" y="5441"/>
                    <a:pt x="24712" y="10061"/>
                  </a:cubicBezTo>
                  <a:cubicBezTo>
                    <a:pt x="16961" y="14712"/>
                    <a:pt x="7843" y="15198"/>
                    <a:pt x="3922" y="19271"/>
                  </a:cubicBezTo>
                  <a:cubicBezTo>
                    <a:pt x="1" y="23344"/>
                    <a:pt x="8603" y="22554"/>
                    <a:pt x="7235" y="24165"/>
                  </a:cubicBezTo>
                  <a:cubicBezTo>
                    <a:pt x="5837" y="25746"/>
                    <a:pt x="1429" y="26353"/>
                    <a:pt x="1976" y="28998"/>
                  </a:cubicBezTo>
                  <a:cubicBezTo>
                    <a:pt x="2524" y="31612"/>
                    <a:pt x="6080" y="30609"/>
                    <a:pt x="6080" y="32220"/>
                  </a:cubicBezTo>
                  <a:cubicBezTo>
                    <a:pt x="6080" y="33800"/>
                    <a:pt x="305" y="34621"/>
                    <a:pt x="548" y="36840"/>
                  </a:cubicBezTo>
                  <a:cubicBezTo>
                    <a:pt x="761" y="39059"/>
                    <a:pt x="1520" y="39454"/>
                    <a:pt x="3922" y="39667"/>
                  </a:cubicBezTo>
                  <a:cubicBezTo>
                    <a:pt x="6323" y="39849"/>
                    <a:pt x="2979" y="42129"/>
                    <a:pt x="1855" y="44378"/>
                  </a:cubicBezTo>
                  <a:cubicBezTo>
                    <a:pt x="761" y="46627"/>
                    <a:pt x="2280" y="51551"/>
                    <a:pt x="7235" y="53649"/>
                  </a:cubicBezTo>
                  <a:cubicBezTo>
                    <a:pt x="12159" y="55746"/>
                    <a:pt x="21794" y="53558"/>
                    <a:pt x="21916" y="53649"/>
                  </a:cubicBezTo>
                  <a:cubicBezTo>
                    <a:pt x="22038" y="53740"/>
                    <a:pt x="77510" y="46202"/>
                    <a:pt x="77510" y="4620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23;p9">
              <a:extLst>
                <a:ext uri="{FF2B5EF4-FFF2-40B4-BE49-F238E27FC236}">
                  <a16:creationId xmlns:a16="http://schemas.microsoft.com/office/drawing/2014/main" id="{B139EF5A-50F7-48A8-1F10-9972CFE07923}"/>
                </a:ext>
              </a:extLst>
            </p:cNvPr>
            <p:cNvSpPr/>
            <p:nvPr/>
          </p:nvSpPr>
          <p:spPr>
            <a:xfrm>
              <a:off x="5092300" y="4490475"/>
              <a:ext cx="430125" cy="683175"/>
            </a:xfrm>
            <a:custGeom>
              <a:avLst/>
              <a:gdLst/>
              <a:ahLst/>
              <a:cxnLst/>
              <a:rect l="l" t="t" r="r" b="b"/>
              <a:pathLst>
                <a:path w="17205" h="27327" extrusionOk="0">
                  <a:moveTo>
                    <a:pt x="1429" y="1"/>
                  </a:moveTo>
                  <a:cubicBezTo>
                    <a:pt x="244" y="1672"/>
                    <a:pt x="1" y="4043"/>
                    <a:pt x="943" y="6384"/>
                  </a:cubicBezTo>
                  <a:cubicBezTo>
                    <a:pt x="1885" y="8724"/>
                    <a:pt x="3314" y="8359"/>
                    <a:pt x="2949" y="11429"/>
                  </a:cubicBezTo>
                  <a:cubicBezTo>
                    <a:pt x="2615" y="14499"/>
                    <a:pt x="4955" y="16080"/>
                    <a:pt x="10031" y="18724"/>
                  </a:cubicBezTo>
                  <a:cubicBezTo>
                    <a:pt x="15351" y="21521"/>
                    <a:pt x="14621" y="27326"/>
                    <a:pt x="14621" y="27326"/>
                  </a:cubicBezTo>
                  <a:lnTo>
                    <a:pt x="17205" y="22098"/>
                  </a:lnTo>
                  <a:cubicBezTo>
                    <a:pt x="14591" y="20882"/>
                    <a:pt x="14165" y="17326"/>
                    <a:pt x="11794" y="14317"/>
                  </a:cubicBezTo>
                  <a:cubicBezTo>
                    <a:pt x="9393" y="11308"/>
                    <a:pt x="6141" y="14317"/>
                    <a:pt x="6019" y="10791"/>
                  </a:cubicBezTo>
                  <a:cubicBezTo>
                    <a:pt x="5928" y="8481"/>
                    <a:pt x="6262" y="5776"/>
                    <a:pt x="3770" y="4864"/>
                  </a:cubicBezTo>
                  <a:cubicBezTo>
                    <a:pt x="1308" y="3952"/>
                    <a:pt x="1429" y="1"/>
                    <a:pt x="14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24;p9">
              <a:extLst>
                <a:ext uri="{FF2B5EF4-FFF2-40B4-BE49-F238E27FC236}">
                  <a16:creationId xmlns:a16="http://schemas.microsoft.com/office/drawing/2014/main" id="{559241E6-F9EB-8444-9C0B-8F115F8EBCEC}"/>
                </a:ext>
              </a:extLst>
            </p:cNvPr>
            <p:cNvSpPr/>
            <p:nvPr/>
          </p:nvSpPr>
          <p:spPr>
            <a:xfrm>
              <a:off x="5947950" y="3545925"/>
              <a:ext cx="434675" cy="785000"/>
            </a:xfrm>
            <a:custGeom>
              <a:avLst/>
              <a:gdLst/>
              <a:ahLst/>
              <a:cxnLst/>
              <a:rect l="l" t="t" r="r" b="b"/>
              <a:pathLst>
                <a:path w="17387" h="31400" extrusionOk="0">
                  <a:moveTo>
                    <a:pt x="17387" y="27630"/>
                  </a:moveTo>
                  <a:cubicBezTo>
                    <a:pt x="17387" y="27630"/>
                    <a:pt x="12827" y="24044"/>
                    <a:pt x="12979" y="20244"/>
                  </a:cubicBezTo>
                  <a:cubicBezTo>
                    <a:pt x="13131" y="16445"/>
                    <a:pt x="8602" y="15107"/>
                    <a:pt x="9271" y="11217"/>
                  </a:cubicBezTo>
                  <a:cubicBezTo>
                    <a:pt x="9940" y="7326"/>
                    <a:pt x="13283" y="1"/>
                    <a:pt x="11399" y="1977"/>
                  </a:cubicBezTo>
                  <a:cubicBezTo>
                    <a:pt x="11399" y="1977"/>
                    <a:pt x="6140" y="6536"/>
                    <a:pt x="6140" y="11977"/>
                  </a:cubicBezTo>
                  <a:cubicBezTo>
                    <a:pt x="6140" y="17387"/>
                    <a:pt x="9271" y="18177"/>
                    <a:pt x="7903" y="22402"/>
                  </a:cubicBezTo>
                  <a:cubicBezTo>
                    <a:pt x="7751" y="22858"/>
                    <a:pt x="7630" y="23284"/>
                    <a:pt x="7538" y="23709"/>
                  </a:cubicBezTo>
                  <a:cubicBezTo>
                    <a:pt x="7356" y="22767"/>
                    <a:pt x="7326" y="21795"/>
                    <a:pt x="7417" y="20822"/>
                  </a:cubicBezTo>
                  <a:cubicBezTo>
                    <a:pt x="7782" y="18269"/>
                    <a:pt x="4529" y="16810"/>
                    <a:pt x="3557" y="14925"/>
                  </a:cubicBezTo>
                  <a:cubicBezTo>
                    <a:pt x="2614" y="13010"/>
                    <a:pt x="2614" y="8633"/>
                    <a:pt x="2614" y="7691"/>
                  </a:cubicBezTo>
                  <a:cubicBezTo>
                    <a:pt x="2614" y="6749"/>
                    <a:pt x="1338" y="9515"/>
                    <a:pt x="1155" y="10244"/>
                  </a:cubicBezTo>
                  <a:cubicBezTo>
                    <a:pt x="1155" y="10244"/>
                    <a:pt x="1064" y="10548"/>
                    <a:pt x="973" y="10974"/>
                  </a:cubicBezTo>
                  <a:cubicBezTo>
                    <a:pt x="578" y="12615"/>
                    <a:pt x="0" y="16566"/>
                    <a:pt x="2614" y="18056"/>
                  </a:cubicBezTo>
                  <a:cubicBezTo>
                    <a:pt x="5927" y="19940"/>
                    <a:pt x="1763" y="23557"/>
                    <a:pt x="2614" y="27266"/>
                  </a:cubicBezTo>
                  <a:cubicBezTo>
                    <a:pt x="3465" y="30974"/>
                    <a:pt x="4347" y="31400"/>
                    <a:pt x="4347" y="31400"/>
                  </a:cubicBezTo>
                  <a:lnTo>
                    <a:pt x="7751" y="29637"/>
                  </a:lnTo>
                  <a:cubicBezTo>
                    <a:pt x="7964" y="30275"/>
                    <a:pt x="8329" y="30852"/>
                    <a:pt x="8754" y="314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25;p9">
              <a:extLst>
                <a:ext uri="{FF2B5EF4-FFF2-40B4-BE49-F238E27FC236}">
                  <a16:creationId xmlns:a16="http://schemas.microsoft.com/office/drawing/2014/main" id="{2B3AB900-9EDC-84B7-4A57-753F59D451FF}"/>
                </a:ext>
              </a:extLst>
            </p:cNvPr>
            <p:cNvSpPr/>
            <p:nvPr/>
          </p:nvSpPr>
          <p:spPr>
            <a:xfrm>
              <a:off x="5822575" y="3954850"/>
              <a:ext cx="212025" cy="407225"/>
            </a:xfrm>
            <a:custGeom>
              <a:avLst/>
              <a:gdLst/>
              <a:ahLst/>
              <a:cxnLst/>
              <a:rect l="l" t="t" r="r" b="b"/>
              <a:pathLst>
                <a:path w="8481" h="16289" extrusionOk="0">
                  <a:moveTo>
                    <a:pt x="672" y="0"/>
                  </a:moveTo>
                  <a:cubicBezTo>
                    <a:pt x="446" y="0"/>
                    <a:pt x="219" y="46"/>
                    <a:pt x="0" y="149"/>
                  </a:cubicBezTo>
                  <a:cubicBezTo>
                    <a:pt x="0" y="149"/>
                    <a:pt x="2310" y="1486"/>
                    <a:pt x="2492" y="4039"/>
                  </a:cubicBezTo>
                  <a:cubicBezTo>
                    <a:pt x="2705" y="6593"/>
                    <a:pt x="1368" y="8994"/>
                    <a:pt x="2979" y="10027"/>
                  </a:cubicBezTo>
                  <a:cubicBezTo>
                    <a:pt x="4590" y="11061"/>
                    <a:pt x="3708" y="16289"/>
                    <a:pt x="3708" y="16289"/>
                  </a:cubicBezTo>
                  <a:lnTo>
                    <a:pt x="8116" y="14374"/>
                  </a:lnTo>
                  <a:cubicBezTo>
                    <a:pt x="8116" y="14374"/>
                    <a:pt x="8480" y="9936"/>
                    <a:pt x="6170" y="8720"/>
                  </a:cubicBezTo>
                  <a:cubicBezTo>
                    <a:pt x="3891" y="7474"/>
                    <a:pt x="5441" y="7079"/>
                    <a:pt x="5076" y="3948"/>
                  </a:cubicBezTo>
                  <a:cubicBezTo>
                    <a:pt x="4681" y="848"/>
                    <a:pt x="1398" y="149"/>
                    <a:pt x="1398" y="149"/>
                  </a:cubicBezTo>
                  <a:cubicBezTo>
                    <a:pt x="1162" y="54"/>
                    <a:pt x="917" y="0"/>
                    <a:pt x="6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26;p9">
              <a:extLst>
                <a:ext uri="{FF2B5EF4-FFF2-40B4-BE49-F238E27FC236}">
                  <a16:creationId xmlns:a16="http://schemas.microsoft.com/office/drawing/2014/main" id="{626014C8-0CA1-1B17-5EC1-A3ED2CACFC42}"/>
                </a:ext>
              </a:extLst>
            </p:cNvPr>
            <p:cNvSpPr/>
            <p:nvPr/>
          </p:nvSpPr>
          <p:spPr>
            <a:xfrm>
              <a:off x="5473775" y="4173600"/>
              <a:ext cx="1342750" cy="1018275"/>
            </a:xfrm>
            <a:custGeom>
              <a:avLst/>
              <a:gdLst/>
              <a:ahLst/>
              <a:cxnLst/>
              <a:rect l="l" t="t" r="r" b="b"/>
              <a:pathLst>
                <a:path w="53710" h="40731" extrusionOk="0">
                  <a:moveTo>
                    <a:pt x="50640" y="7539"/>
                  </a:moveTo>
                  <a:cubicBezTo>
                    <a:pt x="50640" y="7539"/>
                    <a:pt x="45928" y="3496"/>
                    <a:pt x="42950" y="3922"/>
                  </a:cubicBezTo>
                  <a:cubicBezTo>
                    <a:pt x="39940" y="4347"/>
                    <a:pt x="38329" y="1"/>
                    <a:pt x="31156" y="457"/>
                  </a:cubicBezTo>
                  <a:cubicBezTo>
                    <a:pt x="23952" y="913"/>
                    <a:pt x="21581" y="3922"/>
                    <a:pt x="21581" y="3922"/>
                  </a:cubicBezTo>
                  <a:cubicBezTo>
                    <a:pt x="21581" y="3922"/>
                    <a:pt x="16323" y="3952"/>
                    <a:pt x="13618" y="9910"/>
                  </a:cubicBezTo>
                  <a:cubicBezTo>
                    <a:pt x="11399" y="11186"/>
                    <a:pt x="9879" y="13375"/>
                    <a:pt x="9423" y="15867"/>
                  </a:cubicBezTo>
                  <a:cubicBezTo>
                    <a:pt x="8663" y="20062"/>
                    <a:pt x="5076" y="21126"/>
                    <a:pt x="5259" y="24560"/>
                  </a:cubicBezTo>
                  <a:cubicBezTo>
                    <a:pt x="5411" y="27995"/>
                    <a:pt x="0" y="29180"/>
                    <a:pt x="0" y="34956"/>
                  </a:cubicBezTo>
                  <a:cubicBezTo>
                    <a:pt x="0" y="40731"/>
                    <a:pt x="3162" y="38998"/>
                    <a:pt x="3162" y="38998"/>
                  </a:cubicBezTo>
                  <a:lnTo>
                    <a:pt x="53710" y="1045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27;p9">
              <a:extLst>
                <a:ext uri="{FF2B5EF4-FFF2-40B4-BE49-F238E27FC236}">
                  <a16:creationId xmlns:a16="http://schemas.microsoft.com/office/drawing/2014/main" id="{B056A3EA-E7A3-D260-9594-4831F5C4C37E}"/>
                </a:ext>
              </a:extLst>
            </p:cNvPr>
            <p:cNvSpPr/>
            <p:nvPr/>
          </p:nvSpPr>
          <p:spPr>
            <a:xfrm>
              <a:off x="5419050" y="4330900"/>
              <a:ext cx="403550" cy="895175"/>
            </a:xfrm>
            <a:custGeom>
              <a:avLst/>
              <a:gdLst/>
              <a:ahLst/>
              <a:cxnLst/>
              <a:rect l="l" t="t" r="r" b="b"/>
              <a:pathLst>
                <a:path w="16142" h="35807" extrusionOk="0">
                  <a:moveTo>
                    <a:pt x="3740" y="1"/>
                  </a:moveTo>
                  <a:cubicBezTo>
                    <a:pt x="3740" y="1"/>
                    <a:pt x="2159" y="5046"/>
                    <a:pt x="5016" y="7143"/>
                  </a:cubicBezTo>
                  <a:cubicBezTo>
                    <a:pt x="7873" y="9210"/>
                    <a:pt x="6506" y="12584"/>
                    <a:pt x="5776" y="15593"/>
                  </a:cubicBezTo>
                  <a:cubicBezTo>
                    <a:pt x="4621" y="20214"/>
                    <a:pt x="9940" y="17508"/>
                    <a:pt x="11946" y="22250"/>
                  </a:cubicBezTo>
                  <a:cubicBezTo>
                    <a:pt x="13953" y="27022"/>
                    <a:pt x="13223" y="31764"/>
                    <a:pt x="16141" y="34287"/>
                  </a:cubicBezTo>
                  <a:lnTo>
                    <a:pt x="9454" y="33709"/>
                  </a:lnTo>
                  <a:cubicBezTo>
                    <a:pt x="9454" y="33709"/>
                    <a:pt x="13649" y="35807"/>
                    <a:pt x="8451" y="29636"/>
                  </a:cubicBezTo>
                  <a:cubicBezTo>
                    <a:pt x="3040" y="23223"/>
                    <a:pt x="1" y="19150"/>
                    <a:pt x="1551" y="15320"/>
                  </a:cubicBezTo>
                  <a:cubicBezTo>
                    <a:pt x="3132" y="11490"/>
                    <a:pt x="1186" y="11429"/>
                    <a:pt x="791" y="8055"/>
                  </a:cubicBezTo>
                  <a:cubicBezTo>
                    <a:pt x="426" y="4651"/>
                    <a:pt x="1612" y="1703"/>
                    <a:pt x="37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28;p9">
              <a:extLst>
                <a:ext uri="{FF2B5EF4-FFF2-40B4-BE49-F238E27FC236}">
                  <a16:creationId xmlns:a16="http://schemas.microsoft.com/office/drawing/2014/main" id="{670A739C-D259-6F94-3613-8D4508C9B6F4}"/>
                </a:ext>
              </a:extLst>
            </p:cNvPr>
            <p:cNvSpPr/>
            <p:nvPr/>
          </p:nvSpPr>
          <p:spPr>
            <a:xfrm>
              <a:off x="6549775" y="3571775"/>
              <a:ext cx="693050" cy="895175"/>
            </a:xfrm>
            <a:custGeom>
              <a:avLst/>
              <a:gdLst/>
              <a:ahLst/>
              <a:cxnLst/>
              <a:rect l="l" t="t" r="r" b="b"/>
              <a:pathLst>
                <a:path w="27722" h="35807" extrusionOk="0">
                  <a:moveTo>
                    <a:pt x="9971" y="35806"/>
                  </a:moveTo>
                  <a:cubicBezTo>
                    <a:pt x="9971" y="35806"/>
                    <a:pt x="5290" y="34104"/>
                    <a:pt x="4408" y="30730"/>
                  </a:cubicBezTo>
                  <a:cubicBezTo>
                    <a:pt x="3496" y="27326"/>
                    <a:pt x="3192" y="26718"/>
                    <a:pt x="1612" y="24438"/>
                  </a:cubicBezTo>
                  <a:cubicBezTo>
                    <a:pt x="1" y="22128"/>
                    <a:pt x="609" y="15563"/>
                    <a:pt x="2888" y="15350"/>
                  </a:cubicBezTo>
                  <a:cubicBezTo>
                    <a:pt x="5198" y="15168"/>
                    <a:pt x="3496" y="22827"/>
                    <a:pt x="4894" y="24226"/>
                  </a:cubicBezTo>
                  <a:cubicBezTo>
                    <a:pt x="6293" y="25624"/>
                    <a:pt x="6931" y="27721"/>
                    <a:pt x="7600" y="29727"/>
                  </a:cubicBezTo>
                  <a:cubicBezTo>
                    <a:pt x="8268" y="31703"/>
                    <a:pt x="10974" y="27812"/>
                    <a:pt x="8785" y="23435"/>
                  </a:cubicBezTo>
                  <a:cubicBezTo>
                    <a:pt x="6597" y="19058"/>
                    <a:pt x="6293" y="14955"/>
                    <a:pt x="8572" y="11368"/>
                  </a:cubicBezTo>
                  <a:cubicBezTo>
                    <a:pt x="10882" y="7782"/>
                    <a:pt x="7478" y="1399"/>
                    <a:pt x="10396" y="699"/>
                  </a:cubicBezTo>
                  <a:cubicBezTo>
                    <a:pt x="13284" y="0"/>
                    <a:pt x="13588" y="6566"/>
                    <a:pt x="12585" y="10578"/>
                  </a:cubicBezTo>
                  <a:cubicBezTo>
                    <a:pt x="11581" y="14560"/>
                    <a:pt x="11916" y="17660"/>
                    <a:pt x="13101" y="20061"/>
                  </a:cubicBezTo>
                  <a:cubicBezTo>
                    <a:pt x="14256" y="22432"/>
                    <a:pt x="13588" y="24925"/>
                    <a:pt x="14864" y="25229"/>
                  </a:cubicBezTo>
                  <a:cubicBezTo>
                    <a:pt x="16171" y="25533"/>
                    <a:pt x="15958" y="21338"/>
                    <a:pt x="14864" y="18754"/>
                  </a:cubicBezTo>
                  <a:cubicBezTo>
                    <a:pt x="13770" y="16140"/>
                    <a:pt x="14256" y="10456"/>
                    <a:pt x="15776" y="9575"/>
                  </a:cubicBezTo>
                  <a:cubicBezTo>
                    <a:pt x="17296" y="8693"/>
                    <a:pt x="18056" y="11581"/>
                    <a:pt x="17965" y="15259"/>
                  </a:cubicBezTo>
                  <a:cubicBezTo>
                    <a:pt x="17873" y="18967"/>
                    <a:pt x="19454" y="21460"/>
                    <a:pt x="19758" y="24043"/>
                  </a:cubicBezTo>
                  <a:cubicBezTo>
                    <a:pt x="20062" y="26657"/>
                    <a:pt x="22372" y="25259"/>
                    <a:pt x="22554" y="18663"/>
                  </a:cubicBezTo>
                  <a:cubicBezTo>
                    <a:pt x="22767" y="12067"/>
                    <a:pt x="19454" y="7386"/>
                    <a:pt x="20974" y="4985"/>
                  </a:cubicBezTo>
                  <a:cubicBezTo>
                    <a:pt x="22463" y="2584"/>
                    <a:pt x="25533" y="10274"/>
                    <a:pt x="26050" y="15046"/>
                  </a:cubicBezTo>
                  <a:cubicBezTo>
                    <a:pt x="26536" y="19849"/>
                    <a:pt x="26141" y="23952"/>
                    <a:pt x="26931" y="25928"/>
                  </a:cubicBezTo>
                  <a:cubicBezTo>
                    <a:pt x="27722" y="27934"/>
                    <a:pt x="24925" y="32311"/>
                    <a:pt x="21946" y="34013"/>
                  </a:cubicBezTo>
                  <a:cubicBezTo>
                    <a:pt x="18937" y="35715"/>
                    <a:pt x="9971" y="35806"/>
                    <a:pt x="9971" y="358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1" name="Google Shape;129;p9">
              <a:extLst>
                <a:ext uri="{FF2B5EF4-FFF2-40B4-BE49-F238E27FC236}">
                  <a16:creationId xmlns:a16="http://schemas.microsoft.com/office/drawing/2014/main" id="{A71CC312-73F0-95AD-FE11-03C8C2670347}"/>
                </a:ext>
              </a:extLst>
            </p:cNvPr>
            <p:cNvGrpSpPr/>
            <p:nvPr/>
          </p:nvGrpSpPr>
          <p:grpSpPr>
            <a:xfrm>
              <a:off x="5416775" y="4284550"/>
              <a:ext cx="1945350" cy="940775"/>
              <a:chOff x="5416775" y="4284550"/>
              <a:chExt cx="1945350" cy="940775"/>
            </a:xfrm>
          </p:grpSpPr>
          <p:sp>
            <p:nvSpPr>
              <p:cNvPr id="32" name="Google Shape;130;p9">
                <a:extLst>
                  <a:ext uri="{FF2B5EF4-FFF2-40B4-BE49-F238E27FC236}">
                    <a16:creationId xmlns:a16="http://schemas.microsoft.com/office/drawing/2014/main" id="{E4A8CCE1-04B2-758B-4C9A-443BAC2F92F8}"/>
                  </a:ext>
                </a:extLst>
              </p:cNvPr>
              <p:cNvSpPr/>
              <p:nvPr/>
            </p:nvSpPr>
            <p:spPr>
              <a:xfrm>
                <a:off x="5416775" y="4284550"/>
                <a:ext cx="1945350" cy="935450"/>
              </a:xfrm>
              <a:custGeom>
                <a:avLst/>
                <a:gdLst/>
                <a:ahLst/>
                <a:cxnLst/>
                <a:rect l="l" t="t" r="r" b="b"/>
                <a:pathLst>
                  <a:path w="77814" h="37418" extrusionOk="0">
                    <a:moveTo>
                      <a:pt x="77814" y="0"/>
                    </a:moveTo>
                    <a:lnTo>
                      <a:pt x="66507" y="426"/>
                    </a:lnTo>
                    <a:cubicBezTo>
                      <a:pt x="62555" y="578"/>
                      <a:pt x="58786" y="1915"/>
                      <a:pt x="55655" y="4317"/>
                    </a:cubicBezTo>
                    <a:lnTo>
                      <a:pt x="50427" y="8268"/>
                    </a:lnTo>
                    <a:lnTo>
                      <a:pt x="38421" y="9788"/>
                    </a:lnTo>
                    <a:cubicBezTo>
                      <a:pt x="34105" y="10365"/>
                      <a:pt x="30092" y="12371"/>
                      <a:pt x="27083" y="15533"/>
                    </a:cubicBezTo>
                    <a:lnTo>
                      <a:pt x="19758" y="23223"/>
                    </a:lnTo>
                    <a:lnTo>
                      <a:pt x="11916" y="26566"/>
                    </a:lnTo>
                    <a:cubicBezTo>
                      <a:pt x="9211" y="27721"/>
                      <a:pt x="6809" y="29484"/>
                      <a:pt x="4894" y="31733"/>
                    </a:cubicBezTo>
                    <a:lnTo>
                      <a:pt x="1" y="37417"/>
                    </a:lnTo>
                    <a:lnTo>
                      <a:pt x="77814" y="37417"/>
                    </a:lnTo>
                    <a:lnTo>
                      <a:pt x="7781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131;p9">
                <a:extLst>
                  <a:ext uri="{FF2B5EF4-FFF2-40B4-BE49-F238E27FC236}">
                    <a16:creationId xmlns:a16="http://schemas.microsoft.com/office/drawing/2014/main" id="{AFA9A639-7088-3A99-957E-29D208053E89}"/>
                  </a:ext>
                </a:extLst>
              </p:cNvPr>
              <p:cNvSpPr/>
              <p:nvPr/>
            </p:nvSpPr>
            <p:spPr>
              <a:xfrm>
                <a:off x="6193400" y="4523825"/>
                <a:ext cx="1168725" cy="696175"/>
              </a:xfrm>
              <a:custGeom>
                <a:avLst/>
                <a:gdLst/>
                <a:ahLst/>
                <a:cxnLst/>
                <a:rect l="l" t="t" r="r" b="b"/>
                <a:pathLst>
                  <a:path w="46749" h="27847" extrusionOk="0">
                    <a:moveTo>
                      <a:pt x="18486" y="1"/>
                    </a:moveTo>
                    <a:cubicBezTo>
                      <a:pt x="16318" y="1"/>
                      <a:pt x="7605" y="1796"/>
                      <a:pt x="7842" y="2983"/>
                    </a:cubicBezTo>
                    <a:cubicBezTo>
                      <a:pt x="8067" y="4134"/>
                      <a:pt x="20525" y="13552"/>
                      <a:pt x="18148" y="13552"/>
                    </a:cubicBezTo>
                    <a:cubicBezTo>
                      <a:pt x="17950" y="13552"/>
                      <a:pt x="17651" y="13487"/>
                      <a:pt x="17235" y="13348"/>
                    </a:cubicBezTo>
                    <a:cubicBezTo>
                      <a:pt x="11859" y="11546"/>
                      <a:pt x="4881" y="2979"/>
                      <a:pt x="2457" y="2979"/>
                    </a:cubicBezTo>
                    <a:cubicBezTo>
                      <a:pt x="2428" y="2979"/>
                      <a:pt x="2399" y="2980"/>
                      <a:pt x="2371" y="2983"/>
                    </a:cubicBezTo>
                    <a:cubicBezTo>
                      <a:pt x="0" y="3196"/>
                      <a:pt x="3891" y="6357"/>
                      <a:pt x="8876" y="11402"/>
                    </a:cubicBezTo>
                    <a:cubicBezTo>
                      <a:pt x="16140" y="18697"/>
                      <a:pt x="24560" y="24108"/>
                      <a:pt x="31612" y="27846"/>
                    </a:cubicBezTo>
                    <a:lnTo>
                      <a:pt x="46749" y="27846"/>
                    </a:lnTo>
                    <a:lnTo>
                      <a:pt x="46749" y="24047"/>
                    </a:lnTo>
                    <a:cubicBezTo>
                      <a:pt x="45624" y="23773"/>
                      <a:pt x="33496" y="20795"/>
                      <a:pt x="26870" y="14715"/>
                    </a:cubicBezTo>
                    <a:cubicBezTo>
                      <a:pt x="24129" y="12177"/>
                      <a:pt x="22318" y="9704"/>
                      <a:pt x="23082" y="9704"/>
                    </a:cubicBezTo>
                    <a:cubicBezTo>
                      <a:pt x="23351" y="9704"/>
                      <a:pt x="23941" y="10012"/>
                      <a:pt x="24925" y="10734"/>
                    </a:cubicBezTo>
                    <a:cubicBezTo>
                      <a:pt x="28475" y="13339"/>
                      <a:pt x="41220" y="21499"/>
                      <a:pt x="44264" y="21499"/>
                    </a:cubicBezTo>
                    <a:cubicBezTo>
                      <a:pt x="44452" y="21499"/>
                      <a:pt x="44603" y="21468"/>
                      <a:pt x="44712" y="21402"/>
                    </a:cubicBezTo>
                    <a:cubicBezTo>
                      <a:pt x="46627" y="20247"/>
                      <a:pt x="37387" y="16448"/>
                      <a:pt x="28754" y="10004"/>
                    </a:cubicBezTo>
                    <a:cubicBezTo>
                      <a:pt x="20152" y="3530"/>
                      <a:pt x="20548" y="126"/>
                      <a:pt x="18633" y="4"/>
                    </a:cubicBezTo>
                    <a:cubicBezTo>
                      <a:pt x="18588" y="2"/>
                      <a:pt x="18539" y="1"/>
                      <a:pt x="1848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132;p9">
                <a:extLst>
                  <a:ext uri="{FF2B5EF4-FFF2-40B4-BE49-F238E27FC236}">
                    <a16:creationId xmlns:a16="http://schemas.microsoft.com/office/drawing/2014/main" id="{E0C06070-39B2-3BFB-4648-5618C5C6EB4B}"/>
                  </a:ext>
                </a:extLst>
              </p:cNvPr>
              <p:cNvSpPr/>
              <p:nvPr/>
            </p:nvSpPr>
            <p:spPr>
              <a:xfrm>
                <a:off x="5639875" y="4903850"/>
                <a:ext cx="687275" cy="321475"/>
              </a:xfrm>
              <a:custGeom>
                <a:avLst/>
                <a:gdLst/>
                <a:ahLst/>
                <a:cxnLst/>
                <a:rect l="l" t="t" r="r" b="b"/>
                <a:pathLst>
                  <a:path w="27491" h="12859" extrusionOk="0">
                    <a:moveTo>
                      <a:pt x="11381" y="1"/>
                    </a:moveTo>
                    <a:cubicBezTo>
                      <a:pt x="11381" y="1"/>
                      <a:pt x="5727" y="1460"/>
                      <a:pt x="4603" y="2980"/>
                    </a:cubicBezTo>
                    <a:cubicBezTo>
                      <a:pt x="3588" y="4315"/>
                      <a:pt x="9476" y="8656"/>
                      <a:pt x="8254" y="8656"/>
                    </a:cubicBezTo>
                    <a:cubicBezTo>
                      <a:pt x="8086" y="8656"/>
                      <a:pt x="7783" y="8574"/>
                      <a:pt x="7308" y="8390"/>
                    </a:cubicBezTo>
                    <a:cubicBezTo>
                      <a:pt x="3387" y="6870"/>
                      <a:pt x="3843" y="3435"/>
                      <a:pt x="2536" y="3344"/>
                    </a:cubicBezTo>
                    <a:cubicBezTo>
                      <a:pt x="2485" y="3341"/>
                      <a:pt x="2433" y="3339"/>
                      <a:pt x="2382" y="3339"/>
                    </a:cubicBezTo>
                    <a:cubicBezTo>
                      <a:pt x="1131" y="3339"/>
                      <a:pt x="1" y="4414"/>
                      <a:pt x="1928" y="6779"/>
                    </a:cubicBezTo>
                    <a:cubicBezTo>
                      <a:pt x="3934" y="9241"/>
                      <a:pt x="10378" y="12858"/>
                      <a:pt x="10378" y="12858"/>
                    </a:cubicBezTo>
                    <a:lnTo>
                      <a:pt x="27491" y="12858"/>
                    </a:lnTo>
                    <a:cubicBezTo>
                      <a:pt x="27491" y="12858"/>
                      <a:pt x="22536" y="10366"/>
                      <a:pt x="19527" y="9484"/>
                    </a:cubicBezTo>
                    <a:cubicBezTo>
                      <a:pt x="16518" y="8633"/>
                      <a:pt x="12475" y="6961"/>
                      <a:pt x="11381" y="4682"/>
                    </a:cubicBezTo>
                    <a:cubicBezTo>
                      <a:pt x="10901" y="3681"/>
                      <a:pt x="10830" y="3138"/>
                      <a:pt x="11208" y="3138"/>
                    </a:cubicBezTo>
                    <a:cubicBezTo>
                      <a:pt x="11691" y="3138"/>
                      <a:pt x="12907" y="4027"/>
                      <a:pt x="14937" y="5989"/>
                    </a:cubicBezTo>
                    <a:cubicBezTo>
                      <a:pt x="16787" y="7791"/>
                      <a:pt x="18604" y="8402"/>
                      <a:pt x="19602" y="8402"/>
                    </a:cubicBezTo>
                    <a:cubicBezTo>
                      <a:pt x="20556" y="8402"/>
                      <a:pt x="20760" y="7844"/>
                      <a:pt x="19527" y="7235"/>
                    </a:cubicBezTo>
                    <a:cubicBezTo>
                      <a:pt x="17004" y="5989"/>
                      <a:pt x="11381" y="1"/>
                      <a:pt x="1138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133;p9">
                <a:extLst>
                  <a:ext uri="{FF2B5EF4-FFF2-40B4-BE49-F238E27FC236}">
                    <a16:creationId xmlns:a16="http://schemas.microsoft.com/office/drawing/2014/main" id="{69C9F7F1-0073-89AD-B9B4-D49135AAAADB}"/>
                  </a:ext>
                </a:extLst>
              </p:cNvPr>
              <p:cNvSpPr/>
              <p:nvPr/>
            </p:nvSpPr>
            <p:spPr>
              <a:xfrm>
                <a:off x="7003425" y="4324650"/>
                <a:ext cx="358700" cy="339100"/>
              </a:xfrm>
              <a:custGeom>
                <a:avLst/>
                <a:gdLst/>
                <a:ahLst/>
                <a:cxnLst/>
                <a:rect l="l" t="t" r="r" b="b"/>
                <a:pathLst>
                  <a:path w="14348" h="13564" extrusionOk="0">
                    <a:moveTo>
                      <a:pt x="3815" y="0"/>
                    </a:moveTo>
                    <a:cubicBezTo>
                      <a:pt x="3349" y="0"/>
                      <a:pt x="3344" y="1056"/>
                      <a:pt x="3892" y="2348"/>
                    </a:cubicBezTo>
                    <a:cubicBezTo>
                      <a:pt x="4008" y="2626"/>
                      <a:pt x="4000" y="2741"/>
                      <a:pt x="3902" y="2741"/>
                    </a:cubicBezTo>
                    <a:cubicBezTo>
                      <a:pt x="3448" y="2741"/>
                      <a:pt x="1041" y="231"/>
                      <a:pt x="251" y="231"/>
                    </a:cubicBezTo>
                    <a:cubicBezTo>
                      <a:pt x="104" y="231"/>
                      <a:pt x="13" y="318"/>
                      <a:pt x="1" y="524"/>
                    </a:cubicBezTo>
                    <a:cubicBezTo>
                      <a:pt x="1" y="524"/>
                      <a:pt x="1916" y="6603"/>
                      <a:pt x="7600" y="10524"/>
                    </a:cubicBezTo>
                    <a:cubicBezTo>
                      <a:pt x="9636" y="11922"/>
                      <a:pt x="11946" y="12956"/>
                      <a:pt x="14348" y="13564"/>
                    </a:cubicBezTo>
                    <a:lnTo>
                      <a:pt x="14348" y="12196"/>
                    </a:lnTo>
                    <a:cubicBezTo>
                      <a:pt x="12402" y="11375"/>
                      <a:pt x="10366" y="10372"/>
                      <a:pt x="9880" y="9612"/>
                    </a:cubicBezTo>
                    <a:cubicBezTo>
                      <a:pt x="9661" y="9259"/>
                      <a:pt x="9688" y="9124"/>
                      <a:pt x="9881" y="9124"/>
                    </a:cubicBezTo>
                    <a:cubicBezTo>
                      <a:pt x="10506" y="9124"/>
                      <a:pt x="12858" y="10527"/>
                      <a:pt x="14250" y="10527"/>
                    </a:cubicBezTo>
                    <a:cubicBezTo>
                      <a:pt x="14283" y="10527"/>
                      <a:pt x="14316" y="10526"/>
                      <a:pt x="14348" y="10524"/>
                    </a:cubicBezTo>
                    <a:lnTo>
                      <a:pt x="14348" y="281"/>
                    </a:lnTo>
                    <a:cubicBezTo>
                      <a:pt x="13466" y="240"/>
                      <a:pt x="10702" y="47"/>
                      <a:pt x="8764" y="47"/>
                    </a:cubicBezTo>
                    <a:cubicBezTo>
                      <a:pt x="7830" y="47"/>
                      <a:pt x="7087" y="92"/>
                      <a:pt x="6840" y="220"/>
                    </a:cubicBezTo>
                    <a:cubicBezTo>
                      <a:pt x="5989" y="646"/>
                      <a:pt x="12342" y="5083"/>
                      <a:pt x="12159" y="5661"/>
                    </a:cubicBezTo>
                    <a:cubicBezTo>
                      <a:pt x="12148" y="5696"/>
                      <a:pt x="12114" y="5713"/>
                      <a:pt x="12061" y="5713"/>
                    </a:cubicBezTo>
                    <a:cubicBezTo>
                      <a:pt x="11233" y="5713"/>
                      <a:pt x="5645" y="1751"/>
                      <a:pt x="4560" y="524"/>
                    </a:cubicBezTo>
                    <a:cubicBezTo>
                      <a:pt x="4246" y="159"/>
                      <a:pt x="3996" y="0"/>
                      <a:pt x="38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5" name="Google Shape;134;p9">
            <a:extLst>
              <a:ext uri="{FF2B5EF4-FFF2-40B4-BE49-F238E27FC236}">
                <a16:creationId xmlns:a16="http://schemas.microsoft.com/office/drawing/2014/main" id="{F608D0BF-C56E-023B-2654-20507A74EA6C}"/>
              </a:ext>
            </a:extLst>
          </p:cNvPr>
          <p:cNvGrpSpPr/>
          <p:nvPr/>
        </p:nvGrpSpPr>
        <p:grpSpPr>
          <a:xfrm>
            <a:off x="6851" y="4421812"/>
            <a:ext cx="1913293" cy="1899776"/>
            <a:chOff x="237350" y="3104325"/>
            <a:chExt cx="3566200" cy="2138575"/>
          </a:xfrm>
        </p:grpSpPr>
        <p:grpSp>
          <p:nvGrpSpPr>
            <p:cNvPr id="46" name="Google Shape;135;p9">
              <a:extLst>
                <a:ext uri="{FF2B5EF4-FFF2-40B4-BE49-F238E27FC236}">
                  <a16:creationId xmlns:a16="http://schemas.microsoft.com/office/drawing/2014/main" id="{603D2883-0EEE-4A61-2EC7-4BD1AEE56014}"/>
                </a:ext>
              </a:extLst>
            </p:cNvPr>
            <p:cNvGrpSpPr/>
            <p:nvPr/>
          </p:nvGrpSpPr>
          <p:grpSpPr>
            <a:xfrm>
              <a:off x="237350" y="3146225"/>
              <a:ext cx="3566200" cy="1128475"/>
              <a:chOff x="237350" y="3146225"/>
              <a:chExt cx="3566200" cy="1128475"/>
            </a:xfrm>
          </p:grpSpPr>
          <p:sp>
            <p:nvSpPr>
              <p:cNvPr id="62" name="Google Shape;136;p9">
                <a:extLst>
                  <a:ext uri="{FF2B5EF4-FFF2-40B4-BE49-F238E27FC236}">
                    <a16:creationId xmlns:a16="http://schemas.microsoft.com/office/drawing/2014/main" id="{29D43B71-489A-81A2-5B8F-E0EB7466C52B}"/>
                  </a:ext>
                </a:extLst>
              </p:cNvPr>
              <p:cNvSpPr/>
              <p:nvPr/>
            </p:nvSpPr>
            <p:spPr>
              <a:xfrm>
                <a:off x="238125" y="3146225"/>
                <a:ext cx="3565425" cy="1128475"/>
              </a:xfrm>
              <a:custGeom>
                <a:avLst/>
                <a:gdLst/>
                <a:ahLst/>
                <a:cxnLst/>
                <a:rect l="l" t="t" r="r" b="b"/>
                <a:pathLst>
                  <a:path w="142617" h="45139" extrusionOk="0">
                    <a:moveTo>
                      <a:pt x="0" y="1"/>
                    </a:moveTo>
                    <a:cubicBezTo>
                      <a:pt x="0" y="1"/>
                      <a:pt x="23131" y="4803"/>
                      <a:pt x="43223" y="4560"/>
                    </a:cubicBezTo>
                    <a:cubicBezTo>
                      <a:pt x="63314" y="4317"/>
                      <a:pt x="64287" y="2797"/>
                      <a:pt x="67600" y="4560"/>
                    </a:cubicBezTo>
                    <a:cubicBezTo>
                      <a:pt x="70913" y="6323"/>
                      <a:pt x="65442" y="7326"/>
                      <a:pt x="65442" y="7326"/>
                    </a:cubicBezTo>
                    <a:cubicBezTo>
                      <a:pt x="65442" y="7326"/>
                      <a:pt x="72433" y="7387"/>
                      <a:pt x="73193" y="8633"/>
                    </a:cubicBezTo>
                    <a:cubicBezTo>
                      <a:pt x="73953" y="9879"/>
                      <a:pt x="69454" y="11278"/>
                      <a:pt x="69454" y="11278"/>
                    </a:cubicBezTo>
                    <a:cubicBezTo>
                      <a:pt x="69454" y="11278"/>
                      <a:pt x="78269" y="11916"/>
                      <a:pt x="80792" y="12919"/>
                    </a:cubicBezTo>
                    <a:cubicBezTo>
                      <a:pt x="83345" y="13922"/>
                      <a:pt x="79606" y="18481"/>
                      <a:pt x="83619" y="17965"/>
                    </a:cubicBezTo>
                    <a:cubicBezTo>
                      <a:pt x="87631" y="17478"/>
                      <a:pt x="92464" y="16110"/>
                      <a:pt x="94743" y="18421"/>
                    </a:cubicBezTo>
                    <a:cubicBezTo>
                      <a:pt x="97023" y="20761"/>
                      <a:pt x="94987" y="23527"/>
                      <a:pt x="98786" y="23041"/>
                    </a:cubicBezTo>
                    <a:cubicBezTo>
                      <a:pt x="102586" y="22524"/>
                      <a:pt x="111795" y="22129"/>
                      <a:pt x="114166" y="23101"/>
                    </a:cubicBezTo>
                    <a:cubicBezTo>
                      <a:pt x="116507" y="24044"/>
                      <a:pt x="113741" y="24500"/>
                      <a:pt x="112981" y="25412"/>
                    </a:cubicBezTo>
                    <a:cubicBezTo>
                      <a:pt x="112221" y="26354"/>
                      <a:pt x="113224" y="28360"/>
                      <a:pt x="120063" y="28360"/>
                    </a:cubicBezTo>
                    <a:cubicBezTo>
                      <a:pt x="126902" y="28360"/>
                      <a:pt x="136781" y="30396"/>
                      <a:pt x="139060" y="33679"/>
                    </a:cubicBezTo>
                    <a:cubicBezTo>
                      <a:pt x="141340" y="36962"/>
                      <a:pt x="142617" y="42737"/>
                      <a:pt x="142617" y="42737"/>
                    </a:cubicBezTo>
                    <a:lnTo>
                      <a:pt x="0" y="4513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63" name="Google Shape;137;p9">
                <a:extLst>
                  <a:ext uri="{FF2B5EF4-FFF2-40B4-BE49-F238E27FC236}">
                    <a16:creationId xmlns:a16="http://schemas.microsoft.com/office/drawing/2014/main" id="{323F37D2-9BB5-22E6-9645-5B52FAAC5FBA}"/>
                  </a:ext>
                </a:extLst>
              </p:cNvPr>
              <p:cNvGrpSpPr/>
              <p:nvPr/>
            </p:nvGrpSpPr>
            <p:grpSpPr>
              <a:xfrm>
                <a:off x="237350" y="3263250"/>
                <a:ext cx="3366350" cy="971925"/>
                <a:chOff x="237350" y="3263250"/>
                <a:chExt cx="3366350" cy="971925"/>
              </a:xfrm>
            </p:grpSpPr>
            <p:sp>
              <p:nvSpPr>
                <p:cNvPr id="896" name="Google Shape;138;p9">
                  <a:extLst>
                    <a:ext uri="{FF2B5EF4-FFF2-40B4-BE49-F238E27FC236}">
                      <a16:creationId xmlns:a16="http://schemas.microsoft.com/office/drawing/2014/main" id="{FD93466C-418E-652B-5D13-CD70E9B08052}"/>
                    </a:ext>
                  </a:extLst>
                </p:cNvPr>
                <p:cNvSpPr/>
                <p:nvPr/>
              </p:nvSpPr>
              <p:spPr>
                <a:xfrm>
                  <a:off x="1713825" y="3605200"/>
                  <a:ext cx="785000" cy="11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00" h="4743" extrusionOk="0">
                      <a:moveTo>
                        <a:pt x="3587" y="4682"/>
                      </a:moveTo>
                      <a:cubicBezTo>
                        <a:pt x="3587" y="4682"/>
                        <a:pt x="8724" y="4621"/>
                        <a:pt x="13101" y="4226"/>
                      </a:cubicBezTo>
                      <a:cubicBezTo>
                        <a:pt x="16201" y="3861"/>
                        <a:pt x="19211" y="3071"/>
                        <a:pt x="22098" y="1916"/>
                      </a:cubicBezTo>
                      <a:cubicBezTo>
                        <a:pt x="23101" y="1521"/>
                        <a:pt x="31399" y="335"/>
                        <a:pt x="28816" y="153"/>
                      </a:cubicBezTo>
                      <a:cubicBezTo>
                        <a:pt x="26202" y="1"/>
                        <a:pt x="23861" y="517"/>
                        <a:pt x="21399" y="639"/>
                      </a:cubicBezTo>
                      <a:cubicBezTo>
                        <a:pt x="18937" y="761"/>
                        <a:pt x="13922" y="2280"/>
                        <a:pt x="11885" y="2919"/>
                      </a:cubicBezTo>
                      <a:cubicBezTo>
                        <a:pt x="9879" y="3557"/>
                        <a:pt x="3222" y="3405"/>
                        <a:pt x="1611" y="3527"/>
                      </a:cubicBezTo>
                      <a:cubicBezTo>
                        <a:pt x="0" y="3679"/>
                        <a:pt x="578" y="4742"/>
                        <a:pt x="3587" y="4682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7" name="Google Shape;139;p9">
                  <a:extLst>
                    <a:ext uri="{FF2B5EF4-FFF2-40B4-BE49-F238E27FC236}">
                      <a16:creationId xmlns:a16="http://schemas.microsoft.com/office/drawing/2014/main" id="{057013E8-6A4C-F200-2213-A9C5041BA457}"/>
                    </a:ext>
                  </a:extLst>
                </p:cNvPr>
                <p:cNvSpPr/>
                <p:nvPr/>
              </p:nvSpPr>
              <p:spPr>
                <a:xfrm>
                  <a:off x="285975" y="3263250"/>
                  <a:ext cx="1573025" cy="12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921" h="4865" extrusionOk="0">
                      <a:moveTo>
                        <a:pt x="1" y="1"/>
                      </a:moveTo>
                      <a:cubicBezTo>
                        <a:pt x="11551" y="2372"/>
                        <a:pt x="23375" y="3435"/>
                        <a:pt x="35199" y="3162"/>
                      </a:cubicBezTo>
                      <a:cubicBezTo>
                        <a:pt x="54440" y="2676"/>
                        <a:pt x="61917" y="943"/>
                        <a:pt x="62434" y="1612"/>
                      </a:cubicBezTo>
                      <a:cubicBezTo>
                        <a:pt x="62920" y="2280"/>
                        <a:pt x="53801" y="4226"/>
                        <a:pt x="35564" y="4560"/>
                      </a:cubicBezTo>
                      <a:cubicBezTo>
                        <a:pt x="17357" y="4864"/>
                        <a:pt x="2645" y="3679"/>
                        <a:pt x="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8" name="Google Shape;140;p9">
                  <a:extLst>
                    <a:ext uri="{FF2B5EF4-FFF2-40B4-BE49-F238E27FC236}">
                      <a16:creationId xmlns:a16="http://schemas.microsoft.com/office/drawing/2014/main" id="{0CF59D29-CF00-9B22-EE92-B8275F4A6007}"/>
                    </a:ext>
                  </a:extLst>
                </p:cNvPr>
                <p:cNvSpPr/>
                <p:nvPr/>
              </p:nvSpPr>
              <p:spPr>
                <a:xfrm>
                  <a:off x="254075" y="3390150"/>
                  <a:ext cx="1699900" cy="136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996" h="5442" extrusionOk="0">
                      <a:moveTo>
                        <a:pt x="1277" y="1"/>
                      </a:moveTo>
                      <a:cubicBezTo>
                        <a:pt x="1277" y="1"/>
                        <a:pt x="37448" y="3314"/>
                        <a:pt x="46658" y="2524"/>
                      </a:cubicBezTo>
                      <a:cubicBezTo>
                        <a:pt x="55868" y="1733"/>
                        <a:pt x="65929" y="1247"/>
                        <a:pt x="66962" y="1308"/>
                      </a:cubicBezTo>
                      <a:cubicBezTo>
                        <a:pt x="67996" y="1369"/>
                        <a:pt x="60670" y="3527"/>
                        <a:pt x="55472" y="3527"/>
                      </a:cubicBezTo>
                      <a:cubicBezTo>
                        <a:pt x="50275" y="3527"/>
                        <a:pt x="37113" y="3922"/>
                        <a:pt x="32858" y="4043"/>
                      </a:cubicBezTo>
                      <a:cubicBezTo>
                        <a:pt x="28603" y="4165"/>
                        <a:pt x="27873" y="5442"/>
                        <a:pt x="23800" y="5442"/>
                      </a:cubicBezTo>
                      <a:cubicBezTo>
                        <a:pt x="19758" y="5442"/>
                        <a:pt x="17843" y="5198"/>
                        <a:pt x="17083" y="4925"/>
                      </a:cubicBezTo>
                      <a:cubicBezTo>
                        <a:pt x="16323" y="4682"/>
                        <a:pt x="22037" y="4165"/>
                        <a:pt x="24074" y="4165"/>
                      </a:cubicBezTo>
                      <a:cubicBezTo>
                        <a:pt x="26080" y="4165"/>
                        <a:pt x="29758" y="2767"/>
                        <a:pt x="25958" y="2706"/>
                      </a:cubicBezTo>
                      <a:cubicBezTo>
                        <a:pt x="22159" y="2645"/>
                        <a:pt x="20396" y="2402"/>
                        <a:pt x="15198" y="2706"/>
                      </a:cubicBezTo>
                      <a:cubicBezTo>
                        <a:pt x="10000" y="3040"/>
                        <a:pt x="0" y="2280"/>
                        <a:pt x="127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9" name="Google Shape;141;p9">
                  <a:extLst>
                    <a:ext uri="{FF2B5EF4-FFF2-40B4-BE49-F238E27FC236}">
                      <a16:creationId xmlns:a16="http://schemas.microsoft.com/office/drawing/2014/main" id="{4A49E5B9-4B9C-64A9-F0AC-311E3AA3D9E8}"/>
                    </a:ext>
                  </a:extLst>
                </p:cNvPr>
                <p:cNvSpPr/>
                <p:nvPr/>
              </p:nvSpPr>
              <p:spPr>
                <a:xfrm>
                  <a:off x="239625" y="3475275"/>
                  <a:ext cx="1125425" cy="164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017" h="6596" extrusionOk="0">
                      <a:moveTo>
                        <a:pt x="1308" y="0"/>
                      </a:moveTo>
                      <a:cubicBezTo>
                        <a:pt x="1308" y="0"/>
                        <a:pt x="13101" y="2736"/>
                        <a:pt x="19454" y="3708"/>
                      </a:cubicBezTo>
                      <a:cubicBezTo>
                        <a:pt x="25776" y="4681"/>
                        <a:pt x="31096" y="2280"/>
                        <a:pt x="35138" y="2037"/>
                      </a:cubicBezTo>
                      <a:cubicBezTo>
                        <a:pt x="39211" y="1793"/>
                        <a:pt x="43771" y="3192"/>
                        <a:pt x="44409" y="3131"/>
                      </a:cubicBezTo>
                      <a:cubicBezTo>
                        <a:pt x="45017" y="3040"/>
                        <a:pt x="34318" y="3040"/>
                        <a:pt x="30184" y="4803"/>
                      </a:cubicBezTo>
                      <a:cubicBezTo>
                        <a:pt x="26020" y="6596"/>
                        <a:pt x="14500" y="3465"/>
                        <a:pt x="11338" y="3131"/>
                      </a:cubicBezTo>
                      <a:cubicBezTo>
                        <a:pt x="8177" y="2766"/>
                        <a:pt x="1" y="2067"/>
                        <a:pt x="130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0" name="Google Shape;142;p9">
                  <a:extLst>
                    <a:ext uri="{FF2B5EF4-FFF2-40B4-BE49-F238E27FC236}">
                      <a16:creationId xmlns:a16="http://schemas.microsoft.com/office/drawing/2014/main" id="{5A08D9E0-5DE8-F04D-A5B0-EF876F6CF617}"/>
                    </a:ext>
                  </a:extLst>
                </p:cNvPr>
                <p:cNvSpPr/>
                <p:nvPr/>
              </p:nvSpPr>
              <p:spPr>
                <a:xfrm>
                  <a:off x="1242700" y="3478300"/>
                  <a:ext cx="1040300" cy="19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12" h="7752" extrusionOk="0">
                      <a:moveTo>
                        <a:pt x="0" y="6475"/>
                      </a:moveTo>
                      <a:cubicBezTo>
                        <a:pt x="0" y="6475"/>
                        <a:pt x="8754" y="4469"/>
                        <a:pt x="18146" y="3010"/>
                      </a:cubicBezTo>
                      <a:cubicBezTo>
                        <a:pt x="27569" y="1520"/>
                        <a:pt x="38481" y="1"/>
                        <a:pt x="39241" y="913"/>
                      </a:cubicBezTo>
                      <a:cubicBezTo>
                        <a:pt x="40001" y="1794"/>
                        <a:pt x="30244" y="2037"/>
                        <a:pt x="26171" y="3557"/>
                      </a:cubicBezTo>
                      <a:cubicBezTo>
                        <a:pt x="22128" y="5077"/>
                        <a:pt x="26171" y="5077"/>
                        <a:pt x="31125" y="4712"/>
                      </a:cubicBezTo>
                      <a:cubicBezTo>
                        <a:pt x="36049" y="4317"/>
                        <a:pt x="40092" y="3314"/>
                        <a:pt x="40852" y="3557"/>
                      </a:cubicBezTo>
                      <a:cubicBezTo>
                        <a:pt x="41612" y="3831"/>
                        <a:pt x="34834" y="5198"/>
                        <a:pt x="29302" y="6475"/>
                      </a:cubicBezTo>
                      <a:cubicBezTo>
                        <a:pt x="23770" y="7752"/>
                        <a:pt x="17052" y="7478"/>
                        <a:pt x="18693" y="6475"/>
                      </a:cubicBezTo>
                      <a:cubicBezTo>
                        <a:pt x="20335" y="5472"/>
                        <a:pt x="20730" y="3831"/>
                        <a:pt x="15927" y="4712"/>
                      </a:cubicBezTo>
                      <a:cubicBezTo>
                        <a:pt x="11095" y="5593"/>
                        <a:pt x="7477" y="7296"/>
                        <a:pt x="4286" y="7326"/>
                      </a:cubicBezTo>
                      <a:cubicBezTo>
                        <a:pt x="1094" y="7356"/>
                        <a:pt x="0" y="6475"/>
                        <a:pt x="0" y="6475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1" name="Google Shape;143;p9">
                  <a:extLst>
                    <a:ext uri="{FF2B5EF4-FFF2-40B4-BE49-F238E27FC236}">
                      <a16:creationId xmlns:a16="http://schemas.microsoft.com/office/drawing/2014/main" id="{D51D5E20-BACC-A94E-840B-6E82DE98628C}"/>
                    </a:ext>
                  </a:extLst>
                </p:cNvPr>
                <p:cNvSpPr/>
                <p:nvPr/>
              </p:nvSpPr>
              <p:spPr>
                <a:xfrm>
                  <a:off x="1343000" y="3587725"/>
                  <a:ext cx="1269050" cy="197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762" h="7904" extrusionOk="0">
                      <a:moveTo>
                        <a:pt x="10760" y="6141"/>
                      </a:moveTo>
                      <a:cubicBezTo>
                        <a:pt x="10760" y="6141"/>
                        <a:pt x="25198" y="7235"/>
                        <a:pt x="32919" y="4925"/>
                      </a:cubicBezTo>
                      <a:cubicBezTo>
                        <a:pt x="40639" y="2584"/>
                        <a:pt x="47722" y="1"/>
                        <a:pt x="49241" y="852"/>
                      </a:cubicBezTo>
                      <a:cubicBezTo>
                        <a:pt x="50761" y="1703"/>
                        <a:pt x="40639" y="3587"/>
                        <a:pt x="36901" y="5381"/>
                      </a:cubicBezTo>
                      <a:cubicBezTo>
                        <a:pt x="33162" y="7144"/>
                        <a:pt x="26840" y="7600"/>
                        <a:pt x="22797" y="7752"/>
                      </a:cubicBezTo>
                      <a:cubicBezTo>
                        <a:pt x="18755" y="7904"/>
                        <a:pt x="6201" y="7204"/>
                        <a:pt x="3101" y="6992"/>
                      </a:cubicBezTo>
                      <a:cubicBezTo>
                        <a:pt x="0" y="6809"/>
                        <a:pt x="10760" y="6141"/>
                        <a:pt x="10760" y="614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2" name="Google Shape;144;p9">
                  <a:extLst>
                    <a:ext uri="{FF2B5EF4-FFF2-40B4-BE49-F238E27FC236}">
                      <a16:creationId xmlns:a16="http://schemas.microsoft.com/office/drawing/2014/main" id="{22FB1BD3-E2A2-87D7-5C4E-E011F7184CCF}"/>
                    </a:ext>
                  </a:extLst>
                </p:cNvPr>
                <p:cNvSpPr/>
                <p:nvPr/>
              </p:nvSpPr>
              <p:spPr>
                <a:xfrm>
                  <a:off x="237350" y="3621175"/>
                  <a:ext cx="925575" cy="118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023" h="4742" extrusionOk="0">
                      <a:moveTo>
                        <a:pt x="2797" y="0"/>
                      </a:moveTo>
                      <a:cubicBezTo>
                        <a:pt x="2797" y="0"/>
                        <a:pt x="23071" y="3374"/>
                        <a:pt x="30062" y="3587"/>
                      </a:cubicBezTo>
                      <a:cubicBezTo>
                        <a:pt x="37023" y="3769"/>
                        <a:pt x="27144" y="4742"/>
                        <a:pt x="17904" y="3587"/>
                      </a:cubicBezTo>
                      <a:cubicBezTo>
                        <a:pt x="8633" y="2401"/>
                        <a:pt x="1" y="1885"/>
                        <a:pt x="279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3" name="Google Shape;145;p9">
                  <a:extLst>
                    <a:ext uri="{FF2B5EF4-FFF2-40B4-BE49-F238E27FC236}">
                      <a16:creationId xmlns:a16="http://schemas.microsoft.com/office/drawing/2014/main" id="{0971CD3B-3CDE-717D-BB99-BD217FCA7FD3}"/>
                    </a:ext>
                  </a:extLst>
                </p:cNvPr>
                <p:cNvSpPr/>
                <p:nvPr/>
              </p:nvSpPr>
              <p:spPr>
                <a:xfrm>
                  <a:off x="1564875" y="3727550"/>
                  <a:ext cx="1493975" cy="288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759" h="11521" extrusionOk="0">
                      <a:moveTo>
                        <a:pt x="8724" y="4985"/>
                      </a:moveTo>
                      <a:cubicBezTo>
                        <a:pt x="8724" y="4985"/>
                        <a:pt x="19515" y="7903"/>
                        <a:pt x="30001" y="4985"/>
                      </a:cubicBezTo>
                      <a:cubicBezTo>
                        <a:pt x="40518" y="2067"/>
                        <a:pt x="45078" y="1763"/>
                        <a:pt x="50154" y="1277"/>
                      </a:cubicBezTo>
                      <a:cubicBezTo>
                        <a:pt x="55199" y="791"/>
                        <a:pt x="59759" y="0"/>
                        <a:pt x="58513" y="1277"/>
                      </a:cubicBezTo>
                      <a:cubicBezTo>
                        <a:pt x="57236" y="2584"/>
                        <a:pt x="51674" y="3769"/>
                        <a:pt x="47357" y="6292"/>
                      </a:cubicBezTo>
                      <a:cubicBezTo>
                        <a:pt x="43041" y="8785"/>
                        <a:pt x="30944" y="10426"/>
                        <a:pt x="26931" y="10973"/>
                      </a:cubicBezTo>
                      <a:cubicBezTo>
                        <a:pt x="22889" y="11520"/>
                        <a:pt x="33345" y="9241"/>
                        <a:pt x="38877" y="7569"/>
                      </a:cubicBezTo>
                      <a:cubicBezTo>
                        <a:pt x="42859" y="6323"/>
                        <a:pt x="46749" y="4833"/>
                        <a:pt x="50519" y="3101"/>
                      </a:cubicBezTo>
                      <a:cubicBezTo>
                        <a:pt x="52798" y="2067"/>
                        <a:pt x="49911" y="2280"/>
                        <a:pt x="45898" y="4438"/>
                      </a:cubicBezTo>
                      <a:cubicBezTo>
                        <a:pt x="41917" y="6566"/>
                        <a:pt x="34378" y="7842"/>
                        <a:pt x="31156" y="8663"/>
                      </a:cubicBezTo>
                      <a:cubicBezTo>
                        <a:pt x="27935" y="9453"/>
                        <a:pt x="17235" y="10426"/>
                        <a:pt x="13922" y="9940"/>
                      </a:cubicBezTo>
                      <a:cubicBezTo>
                        <a:pt x="10639" y="9423"/>
                        <a:pt x="2281" y="7842"/>
                        <a:pt x="1126" y="7569"/>
                      </a:cubicBezTo>
                      <a:cubicBezTo>
                        <a:pt x="1" y="7265"/>
                        <a:pt x="3557" y="5228"/>
                        <a:pt x="8724" y="4985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4" name="Google Shape;146;p9">
                  <a:extLst>
                    <a:ext uri="{FF2B5EF4-FFF2-40B4-BE49-F238E27FC236}">
                      <a16:creationId xmlns:a16="http://schemas.microsoft.com/office/drawing/2014/main" id="{A900AEDE-1BFC-6286-0245-719DCAAE035C}"/>
                    </a:ext>
                  </a:extLst>
                </p:cNvPr>
                <p:cNvSpPr/>
                <p:nvPr/>
              </p:nvSpPr>
              <p:spPr>
                <a:xfrm>
                  <a:off x="1938750" y="3856725"/>
                  <a:ext cx="1433950" cy="344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358" h="13770" extrusionOk="0">
                      <a:moveTo>
                        <a:pt x="12280" y="8937"/>
                      </a:moveTo>
                      <a:cubicBezTo>
                        <a:pt x="16536" y="8876"/>
                        <a:pt x="20730" y="7995"/>
                        <a:pt x="24682" y="6414"/>
                      </a:cubicBezTo>
                      <a:cubicBezTo>
                        <a:pt x="31156" y="3739"/>
                        <a:pt x="33436" y="4043"/>
                        <a:pt x="36840" y="2949"/>
                      </a:cubicBezTo>
                      <a:cubicBezTo>
                        <a:pt x="40275" y="1855"/>
                        <a:pt x="42403" y="609"/>
                        <a:pt x="44318" y="669"/>
                      </a:cubicBezTo>
                      <a:cubicBezTo>
                        <a:pt x="46202" y="730"/>
                        <a:pt x="49758" y="1"/>
                        <a:pt x="53558" y="669"/>
                      </a:cubicBezTo>
                      <a:cubicBezTo>
                        <a:pt x="57357" y="1338"/>
                        <a:pt x="53679" y="2189"/>
                        <a:pt x="44439" y="5381"/>
                      </a:cubicBezTo>
                      <a:cubicBezTo>
                        <a:pt x="35199" y="8572"/>
                        <a:pt x="28816" y="10973"/>
                        <a:pt x="18907" y="11733"/>
                      </a:cubicBezTo>
                      <a:cubicBezTo>
                        <a:pt x="8967" y="12493"/>
                        <a:pt x="4317" y="13770"/>
                        <a:pt x="2159" y="11673"/>
                      </a:cubicBezTo>
                      <a:cubicBezTo>
                        <a:pt x="1" y="9575"/>
                        <a:pt x="12280" y="8937"/>
                        <a:pt x="12280" y="8937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5" name="Google Shape;147;p9">
                  <a:extLst>
                    <a:ext uri="{FF2B5EF4-FFF2-40B4-BE49-F238E27FC236}">
                      <a16:creationId xmlns:a16="http://schemas.microsoft.com/office/drawing/2014/main" id="{270580B6-3FAE-D371-D518-6E8486606F65}"/>
                    </a:ext>
                  </a:extLst>
                </p:cNvPr>
                <p:cNvSpPr/>
                <p:nvPr/>
              </p:nvSpPr>
              <p:spPr>
                <a:xfrm>
                  <a:off x="2388600" y="3900800"/>
                  <a:ext cx="1215100" cy="334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604" h="13375" extrusionOk="0">
                      <a:moveTo>
                        <a:pt x="3770" y="11976"/>
                      </a:moveTo>
                      <a:cubicBezTo>
                        <a:pt x="3770" y="11976"/>
                        <a:pt x="17448" y="10092"/>
                        <a:pt x="25047" y="7052"/>
                      </a:cubicBezTo>
                      <a:cubicBezTo>
                        <a:pt x="32646" y="4013"/>
                        <a:pt x="35685" y="791"/>
                        <a:pt x="38999" y="639"/>
                      </a:cubicBezTo>
                      <a:cubicBezTo>
                        <a:pt x="42281" y="457"/>
                        <a:pt x="45321" y="1"/>
                        <a:pt x="46962" y="1612"/>
                      </a:cubicBezTo>
                      <a:cubicBezTo>
                        <a:pt x="48604" y="3253"/>
                        <a:pt x="36901" y="8329"/>
                        <a:pt x="33953" y="9089"/>
                      </a:cubicBezTo>
                      <a:cubicBezTo>
                        <a:pt x="31004" y="9849"/>
                        <a:pt x="34804" y="7903"/>
                        <a:pt x="38877" y="6201"/>
                      </a:cubicBezTo>
                      <a:cubicBezTo>
                        <a:pt x="42980" y="4530"/>
                        <a:pt x="47145" y="1946"/>
                        <a:pt x="44105" y="2706"/>
                      </a:cubicBezTo>
                      <a:cubicBezTo>
                        <a:pt x="41065" y="3466"/>
                        <a:pt x="43558" y="3861"/>
                        <a:pt x="37053" y="6232"/>
                      </a:cubicBezTo>
                      <a:cubicBezTo>
                        <a:pt x="30518" y="8603"/>
                        <a:pt x="27600" y="10426"/>
                        <a:pt x="24074" y="11034"/>
                      </a:cubicBezTo>
                      <a:cubicBezTo>
                        <a:pt x="20548" y="11642"/>
                        <a:pt x="12585" y="12736"/>
                        <a:pt x="10974" y="12949"/>
                      </a:cubicBezTo>
                      <a:cubicBezTo>
                        <a:pt x="9363" y="13132"/>
                        <a:pt x="1" y="13375"/>
                        <a:pt x="3770" y="11976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47" name="Google Shape;148;p9">
              <a:extLst>
                <a:ext uri="{FF2B5EF4-FFF2-40B4-BE49-F238E27FC236}">
                  <a16:creationId xmlns:a16="http://schemas.microsoft.com/office/drawing/2014/main" id="{42F00A3D-29BD-11F2-CB77-C90AD1E05E5F}"/>
                </a:ext>
              </a:extLst>
            </p:cNvPr>
            <p:cNvSpPr/>
            <p:nvPr/>
          </p:nvSpPr>
          <p:spPr>
            <a:xfrm>
              <a:off x="428075" y="3104325"/>
              <a:ext cx="448375" cy="897575"/>
            </a:xfrm>
            <a:custGeom>
              <a:avLst/>
              <a:gdLst/>
              <a:ahLst/>
              <a:cxnLst/>
              <a:rect l="l" t="t" r="r" b="b"/>
              <a:pathLst>
                <a:path w="17935" h="35903" extrusionOk="0">
                  <a:moveTo>
                    <a:pt x="1287" y="0"/>
                  </a:moveTo>
                  <a:cubicBezTo>
                    <a:pt x="957" y="0"/>
                    <a:pt x="713" y="146"/>
                    <a:pt x="578" y="461"/>
                  </a:cubicBezTo>
                  <a:cubicBezTo>
                    <a:pt x="1" y="1829"/>
                    <a:pt x="6202" y="4838"/>
                    <a:pt x="7478" y="17118"/>
                  </a:cubicBezTo>
                  <a:cubicBezTo>
                    <a:pt x="8451" y="26571"/>
                    <a:pt x="3040" y="28030"/>
                    <a:pt x="7600" y="35902"/>
                  </a:cubicBezTo>
                  <a:lnTo>
                    <a:pt x="17934" y="35902"/>
                  </a:lnTo>
                  <a:cubicBezTo>
                    <a:pt x="17934" y="35902"/>
                    <a:pt x="11217" y="26510"/>
                    <a:pt x="13497" y="19671"/>
                  </a:cubicBezTo>
                  <a:cubicBezTo>
                    <a:pt x="15561" y="13476"/>
                    <a:pt x="4459" y="0"/>
                    <a:pt x="12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49;p9">
              <a:extLst>
                <a:ext uri="{FF2B5EF4-FFF2-40B4-BE49-F238E27FC236}">
                  <a16:creationId xmlns:a16="http://schemas.microsoft.com/office/drawing/2014/main" id="{A3A6E661-F72E-D62B-7C71-E734F382D735}"/>
                </a:ext>
              </a:extLst>
            </p:cNvPr>
            <p:cNvSpPr/>
            <p:nvPr/>
          </p:nvSpPr>
          <p:spPr>
            <a:xfrm>
              <a:off x="295100" y="3225800"/>
              <a:ext cx="215075" cy="762425"/>
            </a:xfrm>
            <a:custGeom>
              <a:avLst/>
              <a:gdLst/>
              <a:ahLst/>
              <a:cxnLst/>
              <a:rect l="l" t="t" r="r" b="b"/>
              <a:pathLst>
                <a:path w="8603" h="30497" extrusionOk="0">
                  <a:moveTo>
                    <a:pt x="2335" y="1"/>
                  </a:moveTo>
                  <a:cubicBezTo>
                    <a:pt x="2170" y="1"/>
                    <a:pt x="2199" y="197"/>
                    <a:pt x="2524" y="617"/>
                  </a:cubicBezTo>
                  <a:cubicBezTo>
                    <a:pt x="4317" y="2897"/>
                    <a:pt x="4317" y="8216"/>
                    <a:pt x="2280" y="12137"/>
                  </a:cubicBezTo>
                  <a:cubicBezTo>
                    <a:pt x="244" y="16058"/>
                    <a:pt x="1" y="18064"/>
                    <a:pt x="1277" y="21864"/>
                  </a:cubicBezTo>
                  <a:cubicBezTo>
                    <a:pt x="2524" y="25663"/>
                    <a:pt x="1277" y="30496"/>
                    <a:pt x="1277" y="30496"/>
                  </a:cubicBezTo>
                  <a:lnTo>
                    <a:pt x="7508" y="30496"/>
                  </a:lnTo>
                  <a:cubicBezTo>
                    <a:pt x="7508" y="30496"/>
                    <a:pt x="8603" y="23931"/>
                    <a:pt x="5897" y="19858"/>
                  </a:cubicBezTo>
                  <a:cubicBezTo>
                    <a:pt x="3162" y="15785"/>
                    <a:pt x="6445" y="13687"/>
                    <a:pt x="6961" y="9098"/>
                  </a:cubicBezTo>
                  <a:cubicBezTo>
                    <a:pt x="7581" y="3841"/>
                    <a:pt x="3064" y="1"/>
                    <a:pt x="23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50;p9">
              <a:extLst>
                <a:ext uri="{FF2B5EF4-FFF2-40B4-BE49-F238E27FC236}">
                  <a16:creationId xmlns:a16="http://schemas.microsoft.com/office/drawing/2014/main" id="{DC460183-BF3D-3458-E818-BDB34F5DF1F7}"/>
                </a:ext>
              </a:extLst>
            </p:cNvPr>
            <p:cNvSpPr/>
            <p:nvPr/>
          </p:nvSpPr>
          <p:spPr>
            <a:xfrm>
              <a:off x="238125" y="3885600"/>
              <a:ext cx="2857975" cy="1172550"/>
            </a:xfrm>
            <a:custGeom>
              <a:avLst/>
              <a:gdLst/>
              <a:ahLst/>
              <a:cxnLst/>
              <a:rect l="l" t="t" r="r" b="b"/>
              <a:pathLst>
                <a:path w="114319" h="46902" extrusionOk="0">
                  <a:moveTo>
                    <a:pt x="114105" y="23375"/>
                  </a:moveTo>
                  <a:cubicBezTo>
                    <a:pt x="113619" y="25989"/>
                    <a:pt x="109303" y="29211"/>
                    <a:pt x="104683" y="29636"/>
                  </a:cubicBezTo>
                  <a:cubicBezTo>
                    <a:pt x="98421" y="30214"/>
                    <a:pt x="101826" y="34013"/>
                    <a:pt x="97266" y="34956"/>
                  </a:cubicBezTo>
                  <a:cubicBezTo>
                    <a:pt x="92707" y="35898"/>
                    <a:pt x="81126" y="39637"/>
                    <a:pt x="79606" y="43284"/>
                  </a:cubicBezTo>
                  <a:cubicBezTo>
                    <a:pt x="78087" y="46901"/>
                    <a:pt x="34378" y="43284"/>
                    <a:pt x="34378" y="43284"/>
                  </a:cubicBezTo>
                  <a:lnTo>
                    <a:pt x="33618" y="43223"/>
                  </a:lnTo>
                  <a:lnTo>
                    <a:pt x="0" y="41217"/>
                  </a:lnTo>
                  <a:lnTo>
                    <a:pt x="0" y="578"/>
                  </a:lnTo>
                  <a:cubicBezTo>
                    <a:pt x="0" y="578"/>
                    <a:pt x="57934" y="1"/>
                    <a:pt x="63466" y="578"/>
                  </a:cubicBezTo>
                  <a:cubicBezTo>
                    <a:pt x="64287" y="609"/>
                    <a:pt x="65138" y="852"/>
                    <a:pt x="65898" y="1247"/>
                  </a:cubicBezTo>
                  <a:cubicBezTo>
                    <a:pt x="68299" y="2615"/>
                    <a:pt x="66627" y="5624"/>
                    <a:pt x="62311" y="7782"/>
                  </a:cubicBezTo>
                  <a:cubicBezTo>
                    <a:pt x="60609" y="8633"/>
                    <a:pt x="61278" y="8967"/>
                    <a:pt x="63162" y="9150"/>
                  </a:cubicBezTo>
                  <a:cubicBezTo>
                    <a:pt x="67205" y="9545"/>
                    <a:pt x="76749" y="9180"/>
                    <a:pt x="81126" y="11399"/>
                  </a:cubicBezTo>
                  <a:cubicBezTo>
                    <a:pt x="87570" y="14621"/>
                    <a:pt x="76172" y="18816"/>
                    <a:pt x="86445" y="19575"/>
                  </a:cubicBezTo>
                  <a:cubicBezTo>
                    <a:pt x="96689" y="20335"/>
                    <a:pt x="109425" y="18633"/>
                    <a:pt x="113042" y="21004"/>
                  </a:cubicBezTo>
                  <a:cubicBezTo>
                    <a:pt x="113893" y="21460"/>
                    <a:pt x="114318" y="22433"/>
                    <a:pt x="114105" y="233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51;p9">
              <a:extLst>
                <a:ext uri="{FF2B5EF4-FFF2-40B4-BE49-F238E27FC236}">
                  <a16:creationId xmlns:a16="http://schemas.microsoft.com/office/drawing/2014/main" id="{FD94513B-B420-31A9-29F9-55B681CE8A3C}"/>
                </a:ext>
              </a:extLst>
            </p:cNvPr>
            <p:cNvSpPr/>
            <p:nvPr/>
          </p:nvSpPr>
          <p:spPr>
            <a:xfrm>
              <a:off x="858950" y="4445650"/>
              <a:ext cx="2231825" cy="612500"/>
            </a:xfrm>
            <a:custGeom>
              <a:avLst/>
              <a:gdLst/>
              <a:ahLst/>
              <a:cxnLst/>
              <a:rect l="l" t="t" r="r" b="b"/>
              <a:pathLst>
                <a:path w="89273" h="24500" extrusionOk="0">
                  <a:moveTo>
                    <a:pt x="89272" y="973"/>
                  </a:moveTo>
                  <a:cubicBezTo>
                    <a:pt x="88786" y="3587"/>
                    <a:pt x="84470" y="6809"/>
                    <a:pt x="79850" y="7234"/>
                  </a:cubicBezTo>
                  <a:cubicBezTo>
                    <a:pt x="73588" y="7812"/>
                    <a:pt x="76993" y="11611"/>
                    <a:pt x="72433" y="12554"/>
                  </a:cubicBezTo>
                  <a:cubicBezTo>
                    <a:pt x="67874" y="13496"/>
                    <a:pt x="56293" y="17235"/>
                    <a:pt x="54773" y="20882"/>
                  </a:cubicBezTo>
                  <a:cubicBezTo>
                    <a:pt x="53254" y="24499"/>
                    <a:pt x="9545" y="20882"/>
                    <a:pt x="9545" y="20882"/>
                  </a:cubicBezTo>
                  <a:lnTo>
                    <a:pt x="8785" y="20821"/>
                  </a:lnTo>
                  <a:cubicBezTo>
                    <a:pt x="6900" y="20213"/>
                    <a:pt x="5380" y="19636"/>
                    <a:pt x="4833" y="19241"/>
                  </a:cubicBezTo>
                  <a:cubicBezTo>
                    <a:pt x="3374" y="18086"/>
                    <a:pt x="1976" y="16839"/>
                    <a:pt x="699" y="15502"/>
                  </a:cubicBezTo>
                  <a:lnTo>
                    <a:pt x="0" y="6292"/>
                  </a:lnTo>
                  <a:cubicBezTo>
                    <a:pt x="0" y="6292"/>
                    <a:pt x="6079" y="8815"/>
                    <a:pt x="17478" y="7660"/>
                  </a:cubicBezTo>
                  <a:cubicBezTo>
                    <a:pt x="28876" y="6535"/>
                    <a:pt x="30274" y="4377"/>
                    <a:pt x="32919" y="5137"/>
                  </a:cubicBezTo>
                  <a:cubicBezTo>
                    <a:pt x="35594" y="5897"/>
                    <a:pt x="28663" y="7265"/>
                    <a:pt x="32250" y="7964"/>
                  </a:cubicBezTo>
                  <a:cubicBezTo>
                    <a:pt x="35837" y="8693"/>
                    <a:pt x="40001" y="5137"/>
                    <a:pt x="47114" y="5137"/>
                  </a:cubicBezTo>
                  <a:cubicBezTo>
                    <a:pt x="54196" y="5137"/>
                    <a:pt x="53831" y="6383"/>
                    <a:pt x="56232" y="6535"/>
                  </a:cubicBezTo>
                  <a:cubicBezTo>
                    <a:pt x="58634" y="6657"/>
                    <a:pt x="60640" y="6535"/>
                    <a:pt x="61552" y="5654"/>
                  </a:cubicBezTo>
                  <a:cubicBezTo>
                    <a:pt x="62433" y="4772"/>
                    <a:pt x="56172" y="4377"/>
                    <a:pt x="58786" y="3131"/>
                  </a:cubicBezTo>
                  <a:cubicBezTo>
                    <a:pt x="61430" y="1854"/>
                    <a:pt x="65594" y="5319"/>
                    <a:pt x="72312" y="4864"/>
                  </a:cubicBezTo>
                  <a:cubicBezTo>
                    <a:pt x="79029" y="4377"/>
                    <a:pt x="87631" y="0"/>
                    <a:pt x="89272" y="97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52;p9">
              <a:extLst>
                <a:ext uri="{FF2B5EF4-FFF2-40B4-BE49-F238E27FC236}">
                  <a16:creationId xmlns:a16="http://schemas.microsoft.com/office/drawing/2014/main" id="{BB9D0C7E-3BF7-4AE9-52C8-90B4342285C6}"/>
                </a:ext>
              </a:extLst>
            </p:cNvPr>
            <p:cNvSpPr/>
            <p:nvPr/>
          </p:nvSpPr>
          <p:spPr>
            <a:xfrm>
              <a:off x="238125" y="3916750"/>
              <a:ext cx="1707500" cy="527400"/>
            </a:xfrm>
            <a:custGeom>
              <a:avLst/>
              <a:gdLst/>
              <a:ahLst/>
              <a:cxnLst/>
              <a:rect l="l" t="t" r="r" b="b"/>
              <a:pathLst>
                <a:path w="68300" h="21096" extrusionOk="0">
                  <a:moveTo>
                    <a:pt x="63162" y="7904"/>
                  </a:moveTo>
                  <a:cubicBezTo>
                    <a:pt x="62463" y="8299"/>
                    <a:pt x="61703" y="8542"/>
                    <a:pt x="60913" y="8633"/>
                  </a:cubicBezTo>
                  <a:cubicBezTo>
                    <a:pt x="56992" y="8998"/>
                    <a:pt x="43557" y="10883"/>
                    <a:pt x="38511" y="12919"/>
                  </a:cubicBezTo>
                  <a:cubicBezTo>
                    <a:pt x="33466" y="14925"/>
                    <a:pt x="22797" y="14895"/>
                    <a:pt x="17660" y="15472"/>
                  </a:cubicBezTo>
                  <a:cubicBezTo>
                    <a:pt x="12553" y="16050"/>
                    <a:pt x="0" y="21095"/>
                    <a:pt x="0" y="21095"/>
                  </a:cubicBezTo>
                  <a:lnTo>
                    <a:pt x="0" y="14317"/>
                  </a:lnTo>
                  <a:cubicBezTo>
                    <a:pt x="0" y="14317"/>
                    <a:pt x="7599" y="14287"/>
                    <a:pt x="12918" y="12311"/>
                  </a:cubicBezTo>
                  <a:cubicBezTo>
                    <a:pt x="18237" y="10335"/>
                    <a:pt x="18237" y="9393"/>
                    <a:pt x="30031" y="8451"/>
                  </a:cubicBezTo>
                  <a:cubicBezTo>
                    <a:pt x="41794" y="7478"/>
                    <a:pt x="50335" y="7114"/>
                    <a:pt x="53375" y="5411"/>
                  </a:cubicBezTo>
                  <a:cubicBezTo>
                    <a:pt x="56414" y="3679"/>
                    <a:pt x="49971" y="2281"/>
                    <a:pt x="54348" y="1855"/>
                  </a:cubicBezTo>
                  <a:cubicBezTo>
                    <a:pt x="58694" y="1399"/>
                    <a:pt x="63436" y="3496"/>
                    <a:pt x="65442" y="548"/>
                  </a:cubicBezTo>
                  <a:cubicBezTo>
                    <a:pt x="65564" y="335"/>
                    <a:pt x="65716" y="153"/>
                    <a:pt x="65898" y="1"/>
                  </a:cubicBezTo>
                  <a:cubicBezTo>
                    <a:pt x="68299" y="1369"/>
                    <a:pt x="66627" y="4378"/>
                    <a:pt x="62311" y="6536"/>
                  </a:cubicBezTo>
                  <a:cubicBezTo>
                    <a:pt x="60609" y="7387"/>
                    <a:pt x="61278" y="7721"/>
                    <a:pt x="63162" y="790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53;p9">
              <a:extLst>
                <a:ext uri="{FF2B5EF4-FFF2-40B4-BE49-F238E27FC236}">
                  <a16:creationId xmlns:a16="http://schemas.microsoft.com/office/drawing/2014/main" id="{D8A3C0E3-A1FE-FD02-6FC1-D76F607F0708}"/>
                </a:ext>
              </a:extLst>
            </p:cNvPr>
            <p:cNvSpPr/>
            <p:nvPr/>
          </p:nvSpPr>
          <p:spPr>
            <a:xfrm>
              <a:off x="241150" y="3707025"/>
              <a:ext cx="671775" cy="759925"/>
            </a:xfrm>
            <a:custGeom>
              <a:avLst/>
              <a:gdLst/>
              <a:ahLst/>
              <a:cxnLst/>
              <a:rect l="l" t="t" r="r" b="b"/>
              <a:pathLst>
                <a:path w="26871" h="30397" extrusionOk="0">
                  <a:moveTo>
                    <a:pt x="10396" y="30396"/>
                  </a:moveTo>
                  <a:cubicBezTo>
                    <a:pt x="10396" y="30396"/>
                    <a:pt x="10214" y="25959"/>
                    <a:pt x="16718" y="25442"/>
                  </a:cubicBezTo>
                  <a:cubicBezTo>
                    <a:pt x="23193" y="24956"/>
                    <a:pt x="24834" y="23679"/>
                    <a:pt x="25411" y="22281"/>
                  </a:cubicBezTo>
                  <a:cubicBezTo>
                    <a:pt x="25959" y="20883"/>
                    <a:pt x="22554" y="21278"/>
                    <a:pt x="18633" y="22281"/>
                  </a:cubicBezTo>
                  <a:cubicBezTo>
                    <a:pt x="14712" y="23284"/>
                    <a:pt x="22189" y="19393"/>
                    <a:pt x="20396" y="18937"/>
                  </a:cubicBezTo>
                  <a:cubicBezTo>
                    <a:pt x="18603" y="18481"/>
                    <a:pt x="16019" y="20579"/>
                    <a:pt x="14530" y="20031"/>
                  </a:cubicBezTo>
                  <a:cubicBezTo>
                    <a:pt x="13040" y="19484"/>
                    <a:pt x="13435" y="15442"/>
                    <a:pt x="17934" y="13922"/>
                  </a:cubicBezTo>
                  <a:cubicBezTo>
                    <a:pt x="22433" y="12402"/>
                    <a:pt x="26870" y="5806"/>
                    <a:pt x="23831" y="2888"/>
                  </a:cubicBezTo>
                  <a:cubicBezTo>
                    <a:pt x="20791" y="1"/>
                    <a:pt x="20518" y="7265"/>
                    <a:pt x="17934" y="8481"/>
                  </a:cubicBezTo>
                  <a:cubicBezTo>
                    <a:pt x="15320" y="9727"/>
                    <a:pt x="12280" y="10366"/>
                    <a:pt x="10396" y="12767"/>
                  </a:cubicBezTo>
                  <a:cubicBezTo>
                    <a:pt x="8511" y="15168"/>
                    <a:pt x="7721" y="17235"/>
                    <a:pt x="8055" y="18937"/>
                  </a:cubicBezTo>
                  <a:cubicBezTo>
                    <a:pt x="8359" y="20609"/>
                    <a:pt x="5593" y="22828"/>
                    <a:pt x="4955" y="18937"/>
                  </a:cubicBezTo>
                  <a:cubicBezTo>
                    <a:pt x="4317" y="15047"/>
                    <a:pt x="4043" y="12888"/>
                    <a:pt x="2675" y="14408"/>
                  </a:cubicBezTo>
                  <a:cubicBezTo>
                    <a:pt x="1308" y="15928"/>
                    <a:pt x="1" y="21065"/>
                    <a:pt x="3557" y="24560"/>
                  </a:cubicBezTo>
                  <a:cubicBezTo>
                    <a:pt x="7113" y="28025"/>
                    <a:pt x="5715" y="29758"/>
                    <a:pt x="5715" y="297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54;p9">
              <a:extLst>
                <a:ext uri="{FF2B5EF4-FFF2-40B4-BE49-F238E27FC236}">
                  <a16:creationId xmlns:a16="http://schemas.microsoft.com/office/drawing/2014/main" id="{C285C2BF-53F7-B669-6D88-EB643A60D004}"/>
                </a:ext>
              </a:extLst>
            </p:cNvPr>
            <p:cNvSpPr/>
            <p:nvPr/>
          </p:nvSpPr>
          <p:spPr>
            <a:xfrm>
              <a:off x="2181150" y="4011750"/>
              <a:ext cx="378450" cy="1022825"/>
            </a:xfrm>
            <a:custGeom>
              <a:avLst/>
              <a:gdLst/>
              <a:ahLst/>
              <a:cxnLst/>
              <a:rect l="l" t="t" r="r" b="b"/>
              <a:pathLst>
                <a:path w="15138" h="40913" extrusionOk="0">
                  <a:moveTo>
                    <a:pt x="2250" y="3070"/>
                  </a:moveTo>
                  <a:cubicBezTo>
                    <a:pt x="1429" y="4286"/>
                    <a:pt x="7053" y="8329"/>
                    <a:pt x="6232" y="20639"/>
                  </a:cubicBezTo>
                  <a:cubicBezTo>
                    <a:pt x="5594" y="30153"/>
                    <a:pt x="1" y="30639"/>
                    <a:pt x="3192" y="39180"/>
                  </a:cubicBezTo>
                  <a:lnTo>
                    <a:pt x="13375" y="40913"/>
                  </a:lnTo>
                  <a:cubicBezTo>
                    <a:pt x="13375" y="40913"/>
                    <a:pt x="8329" y="30518"/>
                    <a:pt x="11734" y="24165"/>
                  </a:cubicBezTo>
                  <a:cubicBezTo>
                    <a:pt x="15138" y="17812"/>
                    <a:pt x="4226" y="0"/>
                    <a:pt x="2250" y="307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55;p9">
              <a:extLst>
                <a:ext uri="{FF2B5EF4-FFF2-40B4-BE49-F238E27FC236}">
                  <a16:creationId xmlns:a16="http://schemas.microsoft.com/office/drawing/2014/main" id="{8175C1AC-4948-BCAD-BBFC-CA2D98FECC74}"/>
                </a:ext>
              </a:extLst>
            </p:cNvPr>
            <p:cNvSpPr/>
            <p:nvPr/>
          </p:nvSpPr>
          <p:spPr>
            <a:xfrm>
              <a:off x="1975975" y="4133325"/>
              <a:ext cx="276650" cy="821475"/>
            </a:xfrm>
            <a:custGeom>
              <a:avLst/>
              <a:gdLst/>
              <a:ahLst/>
              <a:cxnLst/>
              <a:rect l="l" t="t" r="r" b="b"/>
              <a:pathLst>
                <a:path w="11066" h="32859" extrusionOk="0">
                  <a:moveTo>
                    <a:pt x="9241" y="11673"/>
                  </a:moveTo>
                  <a:cubicBezTo>
                    <a:pt x="7934" y="16080"/>
                    <a:pt x="4348" y="17600"/>
                    <a:pt x="6354" y="22068"/>
                  </a:cubicBezTo>
                  <a:cubicBezTo>
                    <a:pt x="8360" y="26536"/>
                    <a:pt x="6141" y="32858"/>
                    <a:pt x="6141" y="32858"/>
                  </a:cubicBezTo>
                  <a:lnTo>
                    <a:pt x="1" y="31794"/>
                  </a:lnTo>
                  <a:cubicBezTo>
                    <a:pt x="1" y="31794"/>
                    <a:pt x="2037" y="27266"/>
                    <a:pt x="1460" y="23314"/>
                  </a:cubicBezTo>
                  <a:cubicBezTo>
                    <a:pt x="852" y="19363"/>
                    <a:pt x="1460" y="17387"/>
                    <a:pt x="4104" y="13861"/>
                  </a:cubicBezTo>
                  <a:cubicBezTo>
                    <a:pt x="6779" y="10335"/>
                    <a:pt x="7661" y="5107"/>
                    <a:pt x="6293" y="2554"/>
                  </a:cubicBezTo>
                  <a:cubicBezTo>
                    <a:pt x="4925" y="1"/>
                    <a:pt x="11065" y="5441"/>
                    <a:pt x="9241" y="1167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5" name="Google Shape;156;p9">
              <a:extLst>
                <a:ext uri="{FF2B5EF4-FFF2-40B4-BE49-F238E27FC236}">
                  <a16:creationId xmlns:a16="http://schemas.microsoft.com/office/drawing/2014/main" id="{1B5AFC23-2E2C-5DB0-DC25-523FE332EDAB}"/>
                </a:ext>
              </a:extLst>
            </p:cNvPr>
            <p:cNvGrpSpPr/>
            <p:nvPr/>
          </p:nvGrpSpPr>
          <p:grpSpPr>
            <a:xfrm>
              <a:off x="238125" y="4369650"/>
              <a:ext cx="993950" cy="850350"/>
              <a:chOff x="238125" y="4369650"/>
              <a:chExt cx="993950" cy="850350"/>
            </a:xfrm>
          </p:grpSpPr>
          <p:sp>
            <p:nvSpPr>
              <p:cNvPr id="59" name="Google Shape;157;p9">
                <a:extLst>
                  <a:ext uri="{FF2B5EF4-FFF2-40B4-BE49-F238E27FC236}">
                    <a16:creationId xmlns:a16="http://schemas.microsoft.com/office/drawing/2014/main" id="{40D10E3E-173E-FF31-88A4-824EB80D855D}"/>
                  </a:ext>
                </a:extLst>
              </p:cNvPr>
              <p:cNvSpPr/>
              <p:nvPr/>
            </p:nvSpPr>
            <p:spPr>
              <a:xfrm>
                <a:off x="238125" y="4369650"/>
                <a:ext cx="993950" cy="850350"/>
              </a:xfrm>
              <a:custGeom>
                <a:avLst/>
                <a:gdLst/>
                <a:ahLst/>
                <a:cxnLst/>
                <a:rect l="l" t="t" r="r" b="b"/>
                <a:pathLst>
                  <a:path w="39758" h="34014" extrusionOk="0">
                    <a:moveTo>
                      <a:pt x="17721" y="1"/>
                    </a:moveTo>
                    <a:cubicBezTo>
                      <a:pt x="13040" y="1"/>
                      <a:pt x="2766" y="2189"/>
                      <a:pt x="456" y="2676"/>
                    </a:cubicBezTo>
                    <a:lnTo>
                      <a:pt x="0" y="2797"/>
                    </a:lnTo>
                    <a:lnTo>
                      <a:pt x="0" y="34013"/>
                    </a:lnTo>
                    <a:lnTo>
                      <a:pt x="37478" y="34013"/>
                    </a:lnTo>
                    <a:cubicBezTo>
                      <a:pt x="37478" y="34013"/>
                      <a:pt x="39758" y="14955"/>
                      <a:pt x="37478" y="12402"/>
                    </a:cubicBezTo>
                    <a:cubicBezTo>
                      <a:pt x="35897" y="10822"/>
                      <a:pt x="34226" y="9332"/>
                      <a:pt x="32432" y="7964"/>
                    </a:cubicBezTo>
                    <a:cubicBezTo>
                      <a:pt x="27751" y="4317"/>
                      <a:pt x="21247" y="1"/>
                      <a:pt x="1772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158;p9">
                <a:extLst>
                  <a:ext uri="{FF2B5EF4-FFF2-40B4-BE49-F238E27FC236}">
                    <a16:creationId xmlns:a16="http://schemas.microsoft.com/office/drawing/2014/main" id="{C40ECB31-9E7B-2E81-A8A8-9E2FEED2FB5A}"/>
                  </a:ext>
                </a:extLst>
              </p:cNvPr>
              <p:cNvSpPr/>
              <p:nvPr/>
            </p:nvSpPr>
            <p:spPr>
              <a:xfrm>
                <a:off x="238125" y="4369650"/>
                <a:ext cx="936950" cy="385300"/>
              </a:xfrm>
              <a:custGeom>
                <a:avLst/>
                <a:gdLst/>
                <a:ahLst/>
                <a:cxnLst/>
                <a:rect l="l" t="t" r="r" b="b"/>
                <a:pathLst>
                  <a:path w="37478" h="15412" extrusionOk="0">
                    <a:moveTo>
                      <a:pt x="17721" y="1"/>
                    </a:moveTo>
                    <a:cubicBezTo>
                      <a:pt x="13040" y="1"/>
                      <a:pt x="2766" y="2189"/>
                      <a:pt x="456" y="2706"/>
                    </a:cubicBezTo>
                    <a:cubicBezTo>
                      <a:pt x="274" y="2979"/>
                      <a:pt x="122" y="3283"/>
                      <a:pt x="0" y="3618"/>
                    </a:cubicBezTo>
                    <a:lnTo>
                      <a:pt x="16353" y="15411"/>
                    </a:lnTo>
                    <a:lnTo>
                      <a:pt x="37478" y="12402"/>
                    </a:lnTo>
                    <a:lnTo>
                      <a:pt x="32432" y="7995"/>
                    </a:lnTo>
                    <a:cubicBezTo>
                      <a:pt x="27751" y="4347"/>
                      <a:pt x="21247" y="1"/>
                      <a:pt x="1772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159;p9">
                <a:extLst>
                  <a:ext uri="{FF2B5EF4-FFF2-40B4-BE49-F238E27FC236}">
                    <a16:creationId xmlns:a16="http://schemas.microsoft.com/office/drawing/2014/main" id="{98332571-2657-D520-45DC-FB5025B2BE5E}"/>
                  </a:ext>
                </a:extLst>
              </p:cNvPr>
              <p:cNvSpPr/>
              <p:nvPr/>
            </p:nvSpPr>
            <p:spPr>
              <a:xfrm>
                <a:off x="238125" y="4460075"/>
                <a:ext cx="408825" cy="759925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30397" extrusionOk="0">
                    <a:moveTo>
                      <a:pt x="0" y="1"/>
                    </a:moveTo>
                    <a:lnTo>
                      <a:pt x="0" y="30396"/>
                    </a:lnTo>
                    <a:lnTo>
                      <a:pt x="12918" y="30396"/>
                    </a:lnTo>
                    <a:lnTo>
                      <a:pt x="16353" y="1176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6" name="Google Shape;160;p9">
              <a:extLst>
                <a:ext uri="{FF2B5EF4-FFF2-40B4-BE49-F238E27FC236}">
                  <a16:creationId xmlns:a16="http://schemas.microsoft.com/office/drawing/2014/main" id="{1DDE409F-8957-C202-6D0C-23D1222FAFD3}"/>
                </a:ext>
              </a:extLst>
            </p:cNvPr>
            <p:cNvGrpSpPr/>
            <p:nvPr/>
          </p:nvGrpSpPr>
          <p:grpSpPr>
            <a:xfrm>
              <a:off x="1084800" y="4727600"/>
              <a:ext cx="1718900" cy="515300"/>
              <a:chOff x="1064875" y="4710025"/>
              <a:chExt cx="1718900" cy="515300"/>
            </a:xfrm>
          </p:grpSpPr>
          <p:sp>
            <p:nvSpPr>
              <p:cNvPr id="57" name="Google Shape;161;p9">
                <a:extLst>
                  <a:ext uri="{FF2B5EF4-FFF2-40B4-BE49-F238E27FC236}">
                    <a16:creationId xmlns:a16="http://schemas.microsoft.com/office/drawing/2014/main" id="{E06ACE48-0339-3A8E-0C0C-44C35A252BBA}"/>
                  </a:ext>
                </a:extLst>
              </p:cNvPr>
              <p:cNvSpPr/>
              <p:nvPr/>
            </p:nvSpPr>
            <p:spPr>
              <a:xfrm>
                <a:off x="1064875" y="4710025"/>
                <a:ext cx="1718900" cy="515300"/>
              </a:xfrm>
              <a:custGeom>
                <a:avLst/>
                <a:gdLst/>
                <a:ahLst/>
                <a:cxnLst/>
                <a:rect l="l" t="t" r="r" b="b"/>
                <a:pathLst>
                  <a:path w="68756" h="20612" extrusionOk="0">
                    <a:moveTo>
                      <a:pt x="31859" y="0"/>
                    </a:moveTo>
                    <a:cubicBezTo>
                      <a:pt x="31486" y="0"/>
                      <a:pt x="31118" y="26"/>
                      <a:pt x="30761" y="64"/>
                    </a:cubicBezTo>
                    <a:cubicBezTo>
                      <a:pt x="21825" y="1219"/>
                      <a:pt x="4408" y="7389"/>
                      <a:pt x="4408" y="7389"/>
                    </a:cubicBezTo>
                    <a:lnTo>
                      <a:pt x="1" y="20216"/>
                    </a:lnTo>
                    <a:lnTo>
                      <a:pt x="48239" y="20490"/>
                    </a:lnTo>
                    <a:lnTo>
                      <a:pt x="68756" y="20611"/>
                    </a:lnTo>
                    <a:lnTo>
                      <a:pt x="68756" y="20550"/>
                    </a:lnTo>
                    <a:cubicBezTo>
                      <a:pt x="68634" y="20186"/>
                      <a:pt x="67570" y="17207"/>
                      <a:pt x="64014" y="14714"/>
                    </a:cubicBezTo>
                    <a:cubicBezTo>
                      <a:pt x="60427" y="12192"/>
                      <a:pt x="42159" y="520"/>
                      <a:pt x="32554" y="33"/>
                    </a:cubicBezTo>
                    <a:cubicBezTo>
                      <a:pt x="32322" y="10"/>
                      <a:pt x="32090" y="0"/>
                      <a:pt x="318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162;p9">
                <a:extLst>
                  <a:ext uri="{FF2B5EF4-FFF2-40B4-BE49-F238E27FC236}">
                    <a16:creationId xmlns:a16="http://schemas.microsoft.com/office/drawing/2014/main" id="{1452963F-6EC2-FF3B-E215-E3675FF14B07}"/>
                  </a:ext>
                </a:extLst>
              </p:cNvPr>
              <p:cNvSpPr/>
              <p:nvPr/>
            </p:nvSpPr>
            <p:spPr>
              <a:xfrm>
                <a:off x="1843000" y="4710850"/>
                <a:ext cx="940775" cy="514475"/>
              </a:xfrm>
              <a:custGeom>
                <a:avLst/>
                <a:gdLst/>
                <a:ahLst/>
                <a:cxnLst/>
                <a:rect l="l" t="t" r="r" b="b"/>
                <a:pathLst>
                  <a:path w="37631" h="20579" extrusionOk="0">
                    <a:moveTo>
                      <a:pt x="1399" y="0"/>
                    </a:moveTo>
                    <a:cubicBezTo>
                      <a:pt x="1399" y="0"/>
                      <a:pt x="1" y="8724"/>
                      <a:pt x="5077" y="11247"/>
                    </a:cubicBezTo>
                    <a:cubicBezTo>
                      <a:pt x="10153" y="13770"/>
                      <a:pt x="15077" y="16566"/>
                      <a:pt x="15989" y="17843"/>
                    </a:cubicBezTo>
                    <a:cubicBezTo>
                      <a:pt x="16506" y="18633"/>
                      <a:pt x="16901" y="19514"/>
                      <a:pt x="17114" y="20457"/>
                    </a:cubicBezTo>
                    <a:lnTo>
                      <a:pt x="37631" y="20578"/>
                    </a:lnTo>
                    <a:lnTo>
                      <a:pt x="37631" y="20517"/>
                    </a:lnTo>
                    <a:cubicBezTo>
                      <a:pt x="37509" y="20153"/>
                      <a:pt x="36445" y="17174"/>
                      <a:pt x="32889" y="14681"/>
                    </a:cubicBezTo>
                    <a:cubicBezTo>
                      <a:pt x="29302" y="12159"/>
                      <a:pt x="11034" y="487"/>
                      <a:pt x="139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71" name="Accolade fermante 970">
            <a:extLst>
              <a:ext uri="{FF2B5EF4-FFF2-40B4-BE49-F238E27FC236}">
                <a16:creationId xmlns:a16="http://schemas.microsoft.com/office/drawing/2014/main" id="{433B8C5B-9CB9-22D5-BB75-7223338EA277}"/>
              </a:ext>
            </a:extLst>
          </p:cNvPr>
          <p:cNvSpPr/>
          <p:nvPr/>
        </p:nvSpPr>
        <p:spPr>
          <a:xfrm>
            <a:off x="8860068" y="2987039"/>
            <a:ext cx="386976" cy="3149486"/>
          </a:xfrm>
          <a:prstGeom prst="rightBrace">
            <a:avLst/>
          </a:prstGeom>
          <a:ln w="38100">
            <a:solidFill>
              <a:schemeClr val="tx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sz="1400"/>
          </a:p>
        </p:txBody>
      </p:sp>
      <p:sp>
        <p:nvSpPr>
          <p:cNvPr id="973" name="ZoneTexte 972">
            <a:extLst>
              <a:ext uri="{FF2B5EF4-FFF2-40B4-BE49-F238E27FC236}">
                <a16:creationId xmlns:a16="http://schemas.microsoft.com/office/drawing/2014/main" id="{417D9758-E486-F88C-3853-50FB5F326CB0}"/>
              </a:ext>
            </a:extLst>
          </p:cNvPr>
          <p:cNvSpPr txBox="1"/>
          <p:nvPr/>
        </p:nvSpPr>
        <p:spPr>
          <a:xfrm>
            <a:off x="9386104" y="4079072"/>
            <a:ext cx="19704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sz="12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Microsoft YaHei (En-têtes)"/>
                <a:cs typeface="Segoe UI" panose="020B0502040204020203" pitchFamily="34" charset="0"/>
              </a:rPr>
              <a:t>TARGETED </a:t>
            </a:r>
          </a:p>
          <a:p>
            <a:pPr algn="l"/>
            <a:r>
              <a:rPr lang="fr-FR" sz="12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Microsoft YaHei (En-têtes)"/>
                <a:cs typeface="Segoe UI" panose="020B0502040204020203" pitchFamily="34" charset="0"/>
              </a:rPr>
              <a:t>INTERVENTION </a:t>
            </a:r>
          </a:p>
          <a:p>
            <a:pPr algn="l"/>
            <a:r>
              <a:rPr lang="fr-FR" sz="12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Microsoft YaHei (En-têtes)"/>
                <a:cs typeface="Segoe UI" panose="020B0502040204020203" pitchFamily="34" charset="0"/>
              </a:rPr>
              <a:t>REQUIRED</a:t>
            </a:r>
            <a:endParaRPr lang="en-CH" sz="1200" b="1" dirty="0">
              <a:solidFill>
                <a:schemeClr val="tx2">
                  <a:lumMod val="90000"/>
                  <a:lumOff val="10000"/>
                </a:schemeClr>
              </a:solidFill>
              <a:latin typeface="Microsoft YaHei (En-têtes)"/>
              <a:cs typeface="Segoe UI" panose="020B0502040204020203" pitchFamily="34" charset="0"/>
            </a:endParaRPr>
          </a:p>
        </p:txBody>
      </p:sp>
      <p:sp>
        <p:nvSpPr>
          <p:cNvPr id="974" name="Accolade fermante 973">
            <a:extLst>
              <a:ext uri="{FF2B5EF4-FFF2-40B4-BE49-F238E27FC236}">
                <a16:creationId xmlns:a16="http://schemas.microsoft.com/office/drawing/2014/main" id="{421D7413-65B8-0739-7E4A-FEC86D1DA3F7}"/>
              </a:ext>
            </a:extLst>
          </p:cNvPr>
          <p:cNvSpPr/>
          <p:nvPr/>
        </p:nvSpPr>
        <p:spPr>
          <a:xfrm>
            <a:off x="8860068" y="1680564"/>
            <a:ext cx="386976" cy="1300058"/>
          </a:xfrm>
          <a:prstGeom prst="rightBrace">
            <a:avLst/>
          </a:prstGeom>
          <a:ln w="38100">
            <a:solidFill>
              <a:schemeClr val="accent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sz="1400" dirty="0">
              <a:solidFill>
                <a:schemeClr val="accent1"/>
              </a:solidFill>
            </a:endParaRPr>
          </a:p>
        </p:txBody>
      </p:sp>
      <p:sp>
        <p:nvSpPr>
          <p:cNvPr id="975" name="ZoneTexte 974">
            <a:extLst>
              <a:ext uri="{FF2B5EF4-FFF2-40B4-BE49-F238E27FC236}">
                <a16:creationId xmlns:a16="http://schemas.microsoft.com/office/drawing/2014/main" id="{D874E7ED-FD5F-3C0D-240F-4E971FE60DEB}"/>
              </a:ext>
            </a:extLst>
          </p:cNvPr>
          <p:cNvSpPr txBox="1"/>
          <p:nvPr/>
        </p:nvSpPr>
        <p:spPr>
          <a:xfrm>
            <a:off x="9363392" y="2045221"/>
            <a:ext cx="14561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sz="1200" b="1" dirty="0">
                <a:solidFill>
                  <a:schemeClr val="accent1"/>
                </a:solidFill>
                <a:latin typeface="Microsoft YaHei (En-têtes)"/>
                <a:cs typeface="Segoe UI" panose="020B0502040204020203" pitchFamily="34" charset="0"/>
              </a:rPr>
              <a:t>RECOGNIZED BY THE MARKET</a:t>
            </a:r>
            <a:endParaRPr lang="en-CH" sz="1200" b="1" dirty="0">
              <a:solidFill>
                <a:schemeClr val="accent1"/>
              </a:solidFill>
              <a:latin typeface="Microsoft YaHei (En-têtes)"/>
              <a:cs typeface="Segoe UI" panose="020B0502040204020203" pitchFamily="34" charset="0"/>
            </a:endParaRPr>
          </a:p>
        </p:txBody>
      </p:sp>
      <p:sp>
        <p:nvSpPr>
          <p:cNvPr id="976" name="Accolade fermante 975">
            <a:extLst>
              <a:ext uri="{FF2B5EF4-FFF2-40B4-BE49-F238E27FC236}">
                <a16:creationId xmlns:a16="http://schemas.microsoft.com/office/drawing/2014/main" id="{4C7431C0-F937-47D7-5825-4FC276E24C9C}"/>
              </a:ext>
            </a:extLst>
          </p:cNvPr>
          <p:cNvSpPr/>
          <p:nvPr/>
        </p:nvSpPr>
        <p:spPr>
          <a:xfrm>
            <a:off x="10640653" y="1634353"/>
            <a:ext cx="386976" cy="4502172"/>
          </a:xfrm>
          <a:prstGeom prst="rightBrace">
            <a:avLst>
              <a:gd name="adj1" fmla="val 8333"/>
              <a:gd name="adj2" fmla="val 36706"/>
            </a:avLst>
          </a:prstGeom>
          <a:ln w="38100">
            <a:solidFill>
              <a:srgbClr val="005B9E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977" name="ZoneTexte 976">
            <a:extLst>
              <a:ext uri="{FF2B5EF4-FFF2-40B4-BE49-F238E27FC236}">
                <a16:creationId xmlns:a16="http://schemas.microsoft.com/office/drawing/2014/main" id="{D232471C-B7A6-3DDC-8539-05756223F5A4}"/>
              </a:ext>
            </a:extLst>
          </p:cNvPr>
          <p:cNvSpPr txBox="1"/>
          <p:nvPr/>
        </p:nvSpPr>
        <p:spPr>
          <a:xfrm>
            <a:off x="11037542" y="3129793"/>
            <a:ext cx="12406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sz="1200" b="1" dirty="0">
                <a:solidFill>
                  <a:srgbClr val="0066B3"/>
                </a:solidFill>
                <a:latin typeface="Microsoft YaHei (En-têtes)"/>
                <a:cs typeface="Segoe UI" panose="020B0502040204020203" pitchFamily="34" charset="0"/>
              </a:rPr>
              <a:t>OPTIMAL VALUE OF STORAGE</a:t>
            </a:r>
            <a:endParaRPr lang="en-CH" sz="1200" b="1" dirty="0">
              <a:solidFill>
                <a:srgbClr val="0066B3"/>
              </a:solidFill>
              <a:latin typeface="Microsoft YaHei (En-têtes)"/>
              <a:cs typeface="Segoe UI" panose="020B0502040204020203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06" name="Encre 905">
                <a:extLst>
                  <a:ext uri="{FF2B5EF4-FFF2-40B4-BE49-F238E27FC236}">
                    <a16:creationId xmlns:a16="http://schemas.microsoft.com/office/drawing/2014/main" id="{F2CF8358-74F9-752F-628D-A6664B4D3A2A}"/>
                  </a:ext>
                </a:extLst>
              </p14:cNvPr>
              <p14:cNvContentPartPr/>
              <p14:nvPr/>
            </p14:nvContentPartPr>
            <p14:xfrm>
              <a:off x="6982495" y="3931625"/>
              <a:ext cx="1620360" cy="60120"/>
            </p14:xfrm>
          </p:contentPart>
        </mc:Choice>
        <mc:Fallback xmlns="">
          <p:pic>
            <p:nvPicPr>
              <p:cNvPr id="906" name="Encre 905">
                <a:extLst>
                  <a:ext uri="{FF2B5EF4-FFF2-40B4-BE49-F238E27FC236}">
                    <a16:creationId xmlns:a16="http://schemas.microsoft.com/office/drawing/2014/main" id="{F2CF8358-74F9-752F-628D-A6664B4D3A2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28495" y="3823625"/>
                <a:ext cx="1728000" cy="275760"/>
              </a:xfrm>
              <a:prstGeom prst="rect">
                <a:avLst/>
              </a:prstGeom>
            </p:spPr>
          </p:pic>
        </mc:Fallback>
      </mc:AlternateContent>
      <p:sp>
        <p:nvSpPr>
          <p:cNvPr id="907" name="Flèche : droite 906">
            <a:extLst>
              <a:ext uri="{FF2B5EF4-FFF2-40B4-BE49-F238E27FC236}">
                <a16:creationId xmlns:a16="http://schemas.microsoft.com/office/drawing/2014/main" id="{4D97367C-6ADA-5FD9-4C74-04ACDB91B650}"/>
              </a:ext>
            </a:extLst>
          </p:cNvPr>
          <p:cNvSpPr/>
          <p:nvPr/>
        </p:nvSpPr>
        <p:spPr>
          <a:xfrm rot="1613448">
            <a:off x="6745427" y="3628740"/>
            <a:ext cx="210278" cy="303147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84334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E4F153C-A92F-67E3-4E08-4CC266F56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11530" y="6413500"/>
            <a:ext cx="2172970" cy="31686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pPr/>
              <a:t>5</a:t>
            </a:fld>
            <a:endParaRPr lang="en-US" altLang="zh-CN" dirty="0"/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29FAEEE3-D936-EAFE-63A3-D21A0FD91A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20470"/>
              </p:ext>
            </p:extLst>
          </p:nvPr>
        </p:nvGraphicFramePr>
        <p:xfrm>
          <a:off x="414404" y="1460500"/>
          <a:ext cx="11201400" cy="2352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89733">
                  <a:extLst>
                    <a:ext uri="{9D8B030D-6E8A-4147-A177-3AD203B41FA5}">
                      <a16:colId xmlns:a16="http://schemas.microsoft.com/office/drawing/2014/main" val="457988281"/>
                    </a:ext>
                  </a:extLst>
                </a:gridCol>
                <a:gridCol w="211667">
                  <a:extLst>
                    <a:ext uri="{9D8B030D-6E8A-4147-A177-3AD203B41FA5}">
                      <a16:colId xmlns:a16="http://schemas.microsoft.com/office/drawing/2014/main" val="39950739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r-FR" sz="1400" u="none" dirty="0">
                        <a:solidFill>
                          <a:schemeClr val="tx2"/>
                        </a:solidFill>
                        <a:latin typeface="Microsoft YaHei (En-têtes)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400" u="none" dirty="0">
                        <a:solidFill>
                          <a:schemeClr val="tx2"/>
                        </a:solidFill>
                        <a:latin typeface="Microsoft YaHei (En-têtes)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10070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9400" algn="l"/>
                          <a:tab pos="5754688" algn="r"/>
                        </a:tabLst>
                      </a:pPr>
                      <a:r>
                        <a:rPr lang="fr-FR" sz="1600" b="1" u="none" strike="noStrike" kern="1200" cap="none" spc="0" normalizeH="0" baseline="0" dirty="0">
                          <a:solidFill>
                            <a:srgbClr val="0066B3"/>
                          </a:solidFill>
                          <a:uFillTx/>
                          <a:latin typeface="微软雅黑 (标题)"/>
                          <a:ea typeface="+mj-ea"/>
                          <a:cs typeface="+mj-cs"/>
                        </a:rPr>
                        <a:t>1. </a:t>
                      </a:r>
                      <a:r>
                        <a:rPr lang="hu-HU" sz="1600" b="1" u="none" strike="noStrike" kern="1200" cap="none" spc="0" normalizeH="0" baseline="0" dirty="0">
                          <a:solidFill>
                            <a:srgbClr val="0066B3"/>
                          </a:solidFill>
                          <a:uFillTx/>
                          <a:latin typeface="微软雅黑 (标题)"/>
                          <a:ea typeface="+mj-ea"/>
                          <a:cs typeface="+mj-cs"/>
                        </a:rPr>
                        <a:t>The underground storage stands out as the primary asset for alleviating the impacts of an energy crisis or prevent</a:t>
                      </a:r>
                      <a:r>
                        <a:rPr lang="fr-FR" sz="1600" b="1" u="none" strike="noStrike" kern="1200" cap="none" spc="0" normalizeH="0" baseline="0" dirty="0" err="1">
                          <a:solidFill>
                            <a:srgbClr val="0066B3"/>
                          </a:solidFill>
                          <a:uFillTx/>
                          <a:latin typeface="微软雅黑 (标题)"/>
                          <a:ea typeface="+mj-ea"/>
                          <a:cs typeface="+mj-cs"/>
                        </a:rPr>
                        <a:t>ing</a:t>
                      </a:r>
                      <a:r>
                        <a:rPr lang="hu-HU" sz="1600" b="1" u="none" strike="noStrike" kern="1200" cap="none" spc="0" normalizeH="0" baseline="0" dirty="0">
                          <a:solidFill>
                            <a:srgbClr val="0066B3"/>
                          </a:solidFill>
                          <a:uFillTx/>
                          <a:latin typeface="微软雅黑 (标题)"/>
                          <a:ea typeface="+mj-ea"/>
                          <a:cs typeface="+mj-cs"/>
                        </a:rPr>
                        <a:t> a new one</a:t>
                      </a:r>
                      <a:endParaRPr lang="fr-FR" sz="1600" b="1" u="none" strike="noStrike" kern="1200" cap="none" spc="0" normalizeH="0" baseline="0" dirty="0">
                        <a:solidFill>
                          <a:srgbClr val="0066B3"/>
                        </a:solidFill>
                        <a:uFillTx/>
                        <a:latin typeface="微软雅黑 (标题)"/>
                        <a:ea typeface="+mj-ea"/>
                        <a:cs typeface="+mj-cs"/>
                      </a:endParaRP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>
                          <a:tab pos="279400" algn="l"/>
                          <a:tab pos="5754688" algn="r"/>
                        </a:tabLst>
                      </a:pPr>
                      <a:endParaRPr lang="fr-FR" altLang="fr-FR" sz="1600" b="1" u="none" strike="noStrike" kern="1200" cap="none" spc="0" normalizeH="0" baseline="0" dirty="0">
                        <a:solidFill>
                          <a:srgbClr val="0066B3"/>
                        </a:solidFill>
                        <a:uFillTx/>
                        <a:latin typeface="微软雅黑 (标题)"/>
                        <a:ea typeface="+mj-ea"/>
                        <a:cs typeface="+mj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400" u="none" dirty="0">
                        <a:solidFill>
                          <a:schemeClr val="tx2"/>
                        </a:solidFill>
                        <a:latin typeface="Microsoft YaHei (En-têtes)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50732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altLang="fr-FR" sz="1600" b="1" u="none" strike="noStrike" kern="1200" cap="none" spc="0" normalizeH="0" baseline="0" dirty="0">
                          <a:solidFill>
                            <a:srgbClr val="0066B3"/>
                          </a:solidFill>
                          <a:uFillTx/>
                          <a:latin typeface="微软雅黑 (标题)"/>
                          <a:ea typeface="+mj-ea"/>
                          <a:cs typeface="+mj-cs"/>
                        </a:rPr>
                        <a:t>2. </a:t>
                      </a:r>
                      <a:r>
                        <a:rPr lang="hu-HU" altLang="fr-FR" sz="1600" b="1" u="none" strike="noStrike" kern="1200" cap="none" spc="0" normalizeH="0" baseline="0" dirty="0">
                          <a:solidFill>
                            <a:srgbClr val="0066B3"/>
                          </a:solidFill>
                          <a:uFillTx/>
                          <a:latin typeface="微软雅黑 (标题)"/>
                          <a:ea typeface="+mj-ea"/>
                          <a:cs typeface="+mj-cs"/>
                        </a:rPr>
                        <a:t>The unbreakable link between SoS and gas storage</a:t>
                      </a:r>
                      <a:endParaRPr lang="fr-FR" altLang="fr-FR" sz="1600" b="1" u="none" strike="noStrike" kern="1200" cap="none" spc="0" normalizeH="0" baseline="0" dirty="0">
                        <a:solidFill>
                          <a:srgbClr val="0066B3"/>
                        </a:solidFill>
                        <a:uFillTx/>
                        <a:latin typeface="微软雅黑 (标题)"/>
                        <a:ea typeface="+mj-ea"/>
                        <a:cs typeface="+mj-cs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9400" algn="l"/>
                          <a:tab pos="5754688" algn="r"/>
                        </a:tabLst>
                        <a:defRPr/>
                      </a:pPr>
                      <a:endParaRPr lang="fr-FR" altLang="fr-FR" sz="1600" b="1" u="none" strike="noStrike" kern="1200" cap="none" spc="0" normalizeH="0" baseline="0" dirty="0">
                        <a:solidFill>
                          <a:srgbClr val="0066B3"/>
                        </a:solidFill>
                        <a:uFillTx/>
                        <a:latin typeface="微软雅黑 (标题)"/>
                        <a:ea typeface="+mj-ea"/>
                        <a:cs typeface="+mj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400" u="none" dirty="0">
                        <a:solidFill>
                          <a:schemeClr val="tx2"/>
                        </a:solidFill>
                        <a:latin typeface="Microsoft YaHei (En-têtes)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07327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altLang="fr-FR" sz="1600" b="1" u="none" strike="noStrike" kern="1200" cap="none" spc="0" normalizeH="0" baseline="0" dirty="0">
                          <a:solidFill>
                            <a:srgbClr val="0066B3"/>
                          </a:solidFill>
                          <a:uFillTx/>
                          <a:latin typeface="微软雅黑 (标题)"/>
                          <a:ea typeface="+mj-ea"/>
                          <a:cs typeface="+mj-cs"/>
                        </a:rPr>
                        <a:t>3. </a:t>
                      </a:r>
                      <a:r>
                        <a:rPr lang="hu-HU" sz="1600" b="1" u="none" strike="noStrike" kern="1200" cap="none" spc="0" normalizeH="0" baseline="0" dirty="0">
                          <a:solidFill>
                            <a:srgbClr val="0066B3"/>
                          </a:solidFill>
                          <a:uFillTx/>
                          <a:latin typeface="微软雅黑 (标题)"/>
                          <a:ea typeface="+mj-ea"/>
                          <a:cs typeface="+mj-cs"/>
                        </a:rPr>
                        <a:t>The insurance value requires a comprehensive approach encompassing the entire energy system and involving a collective dimension</a:t>
                      </a:r>
                      <a:endParaRPr lang="fr-FR" altLang="fr-FR" sz="1600" b="1" u="none" strike="noStrike" kern="1200" cap="none" spc="0" normalizeH="0" baseline="0" dirty="0">
                        <a:solidFill>
                          <a:srgbClr val="0066B3"/>
                        </a:solidFill>
                        <a:uFillTx/>
                        <a:latin typeface="微软雅黑 (标题)"/>
                        <a:ea typeface="+mj-ea"/>
                        <a:cs typeface="+mj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400" u="none" dirty="0">
                        <a:solidFill>
                          <a:schemeClr val="tx2"/>
                        </a:solidFill>
                        <a:latin typeface="Microsoft YaHei (En-têtes)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12019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8569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8895F3B2-C8ED-1797-1361-5EC89B20E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3729" y="2501266"/>
            <a:ext cx="9764576" cy="429714"/>
          </a:xfrm>
        </p:spPr>
        <p:txBody>
          <a:bodyPr>
            <a:normAutofit fontScale="90000"/>
          </a:bodyPr>
          <a:lstStyle/>
          <a:p>
            <a:r>
              <a:rPr lang="hu-HU" dirty="0"/>
              <a:t>The underground storage stands out as the primary asset for alleviating the impacts of an energy crisis or prevent</a:t>
            </a:r>
            <a:r>
              <a:rPr lang="fr-FR" dirty="0" err="1"/>
              <a:t>ing</a:t>
            </a:r>
            <a:r>
              <a:rPr lang="hu-HU" dirty="0"/>
              <a:t> a new one</a:t>
            </a:r>
            <a:br>
              <a:rPr lang="fr-FR" dirty="0"/>
            </a:b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878836B-E073-7ED2-9A62-8596DA1BF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11530" y="6413500"/>
            <a:ext cx="2172970" cy="31686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pPr/>
              <a:t>6</a:t>
            </a:fld>
            <a:endParaRPr lang="en-US" altLang="zh-CN" dirty="0"/>
          </a:p>
        </p:txBody>
      </p:sp>
      <p:sp>
        <p:nvSpPr>
          <p:cNvPr id="28" name="Espace réservé du texte 27">
            <a:extLst>
              <a:ext uri="{FF2B5EF4-FFF2-40B4-BE49-F238E27FC236}">
                <a16:creationId xmlns:a16="http://schemas.microsoft.com/office/drawing/2014/main" id="{2B7AD559-DCD3-3272-BBFD-0BE3A0A0F3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73729" y="2995090"/>
            <a:ext cx="9764576" cy="1038524"/>
          </a:xfrm>
        </p:spPr>
        <p:txBody>
          <a:bodyPr/>
          <a:lstStyle/>
          <a:p>
            <a:r>
              <a:rPr lang="hu-HU" altLang="fr-FR" dirty="0"/>
              <a:t>The most reliable option for providing a secure physical supply source close to demand centers</a:t>
            </a:r>
            <a:endParaRPr lang="fr-FR" altLang="fr-FR" dirty="0"/>
          </a:p>
          <a:p>
            <a:r>
              <a:rPr lang="hu-HU" altLang="fr-FR" dirty="0"/>
              <a:t>The sizing of storage capacities has been carried out by optimizing the entire gas system</a:t>
            </a:r>
            <a:endParaRPr lang="fr-FR" altLang="fr-FR" dirty="0"/>
          </a:p>
          <a:p>
            <a:r>
              <a:rPr lang="hu-HU" altLang="fr-FR" dirty="0"/>
              <a:t>Underground storage offering a notable advantage in addressing and mitigating the stress on the system</a:t>
            </a:r>
            <a:endParaRPr lang="fr-FR" altLang="fr-FR" dirty="0"/>
          </a:p>
          <a:p>
            <a:r>
              <a:rPr lang="hu-HU" altLang="fr-FR" dirty="0"/>
              <a:t>Underground storage characterized by its large capacities and long-term duration, compared to alternative storage technologies</a:t>
            </a:r>
            <a:endParaRPr lang="fr-FR" dirty="0"/>
          </a:p>
        </p:txBody>
      </p:sp>
      <p:sp>
        <p:nvSpPr>
          <p:cNvPr id="19" name="Google Shape;456;p32">
            <a:extLst>
              <a:ext uri="{FF2B5EF4-FFF2-40B4-BE49-F238E27FC236}">
                <a16:creationId xmlns:a16="http://schemas.microsoft.com/office/drawing/2014/main" id="{B6BF677E-1F71-CE84-4968-D0A87E56030F}"/>
              </a:ext>
            </a:extLst>
          </p:cNvPr>
          <p:cNvSpPr/>
          <p:nvPr/>
        </p:nvSpPr>
        <p:spPr>
          <a:xfrm>
            <a:off x="180511" y="1541975"/>
            <a:ext cx="277222" cy="126016"/>
          </a:xfrm>
          <a:custGeom>
            <a:avLst/>
            <a:gdLst/>
            <a:ahLst/>
            <a:cxnLst/>
            <a:rect l="l" t="t" r="r" b="b"/>
            <a:pathLst>
              <a:path w="8507" h="3867" extrusionOk="0">
                <a:moveTo>
                  <a:pt x="1" y="1"/>
                </a:moveTo>
                <a:lnTo>
                  <a:pt x="1" y="1"/>
                </a:lnTo>
                <a:cubicBezTo>
                  <a:pt x="401" y="901"/>
                  <a:pt x="1568" y="1302"/>
                  <a:pt x="2102" y="1602"/>
                </a:cubicBezTo>
                <a:cubicBezTo>
                  <a:pt x="2369" y="1769"/>
                  <a:pt x="2936" y="2169"/>
                  <a:pt x="2936" y="2636"/>
                </a:cubicBezTo>
                <a:lnTo>
                  <a:pt x="1502" y="3103"/>
                </a:lnTo>
                <a:cubicBezTo>
                  <a:pt x="1702" y="3446"/>
                  <a:pt x="2172" y="3470"/>
                  <a:pt x="2554" y="3470"/>
                </a:cubicBezTo>
                <a:cubicBezTo>
                  <a:pt x="2617" y="3470"/>
                  <a:pt x="2679" y="3470"/>
                  <a:pt x="2736" y="3470"/>
                </a:cubicBezTo>
                <a:cubicBezTo>
                  <a:pt x="3069" y="3470"/>
                  <a:pt x="3103" y="3637"/>
                  <a:pt x="3370" y="3737"/>
                </a:cubicBezTo>
                <a:cubicBezTo>
                  <a:pt x="3633" y="3824"/>
                  <a:pt x="3901" y="3866"/>
                  <a:pt x="4165" y="3866"/>
                </a:cubicBezTo>
                <a:cubicBezTo>
                  <a:pt x="4807" y="3866"/>
                  <a:pt x="5423" y="3618"/>
                  <a:pt x="5871" y="3170"/>
                </a:cubicBezTo>
                <a:cubicBezTo>
                  <a:pt x="6072" y="3103"/>
                  <a:pt x="6272" y="3070"/>
                  <a:pt x="6472" y="3070"/>
                </a:cubicBezTo>
                <a:lnTo>
                  <a:pt x="5738" y="2736"/>
                </a:lnTo>
                <a:cubicBezTo>
                  <a:pt x="5954" y="2578"/>
                  <a:pt x="6269" y="2537"/>
                  <a:pt x="6609" y="2537"/>
                </a:cubicBezTo>
                <a:cubicBezTo>
                  <a:pt x="6961" y="2537"/>
                  <a:pt x="7339" y="2580"/>
                  <a:pt x="7659" y="2580"/>
                </a:cubicBezTo>
                <a:cubicBezTo>
                  <a:pt x="7747" y="2580"/>
                  <a:pt x="7829" y="2577"/>
                  <a:pt x="7906" y="2569"/>
                </a:cubicBezTo>
                <a:lnTo>
                  <a:pt x="8273" y="2436"/>
                </a:lnTo>
                <a:lnTo>
                  <a:pt x="8373" y="2302"/>
                </a:lnTo>
                <a:lnTo>
                  <a:pt x="8407" y="2269"/>
                </a:lnTo>
                <a:cubicBezTo>
                  <a:pt x="8473" y="2136"/>
                  <a:pt x="8440" y="2269"/>
                  <a:pt x="8507" y="2069"/>
                </a:cubicBezTo>
                <a:lnTo>
                  <a:pt x="8507" y="2069"/>
                </a:lnTo>
                <a:cubicBezTo>
                  <a:pt x="8123" y="2169"/>
                  <a:pt x="7739" y="2219"/>
                  <a:pt x="7360" y="2219"/>
                </a:cubicBezTo>
                <a:cubicBezTo>
                  <a:pt x="6981" y="2219"/>
                  <a:pt x="6605" y="2169"/>
                  <a:pt x="6238" y="2069"/>
                </a:cubicBezTo>
                <a:cubicBezTo>
                  <a:pt x="6122" y="2057"/>
                  <a:pt x="6022" y="2051"/>
                  <a:pt x="5935" y="2051"/>
                </a:cubicBezTo>
                <a:cubicBezTo>
                  <a:pt x="5134" y="2051"/>
                  <a:pt x="5416" y="2513"/>
                  <a:pt x="4679" y="2513"/>
                </a:cubicBezTo>
                <a:cubicBezTo>
                  <a:pt x="4617" y="2513"/>
                  <a:pt x="4548" y="2509"/>
                  <a:pt x="4470" y="2502"/>
                </a:cubicBezTo>
                <a:lnTo>
                  <a:pt x="4204" y="2069"/>
                </a:lnTo>
                <a:cubicBezTo>
                  <a:pt x="4187" y="2060"/>
                  <a:pt x="4179" y="2058"/>
                  <a:pt x="4173" y="2058"/>
                </a:cubicBezTo>
                <a:cubicBezTo>
                  <a:pt x="4168" y="2058"/>
                  <a:pt x="4166" y="2060"/>
                  <a:pt x="4162" y="2060"/>
                </a:cubicBezTo>
                <a:cubicBezTo>
                  <a:pt x="4154" y="2060"/>
                  <a:pt x="4137" y="2052"/>
                  <a:pt x="4070" y="2002"/>
                </a:cubicBezTo>
                <a:cubicBezTo>
                  <a:pt x="4020" y="1935"/>
                  <a:pt x="4020" y="1935"/>
                  <a:pt x="4024" y="1935"/>
                </a:cubicBezTo>
                <a:cubicBezTo>
                  <a:pt x="4028" y="1935"/>
                  <a:pt x="4037" y="1935"/>
                  <a:pt x="4003" y="1869"/>
                </a:cubicBezTo>
                <a:cubicBezTo>
                  <a:pt x="3803" y="1769"/>
                  <a:pt x="3703" y="1635"/>
                  <a:pt x="3470" y="1502"/>
                </a:cubicBezTo>
                <a:cubicBezTo>
                  <a:pt x="2602" y="1035"/>
                  <a:pt x="1235" y="668"/>
                  <a:pt x="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457;p32">
            <a:extLst>
              <a:ext uri="{FF2B5EF4-FFF2-40B4-BE49-F238E27FC236}">
                <a16:creationId xmlns:a16="http://schemas.microsoft.com/office/drawing/2014/main" id="{E121A9BD-D73D-EA2C-4FFA-5BD96C4322A7}"/>
              </a:ext>
            </a:extLst>
          </p:cNvPr>
          <p:cNvSpPr/>
          <p:nvPr/>
        </p:nvSpPr>
        <p:spPr>
          <a:xfrm flipH="1">
            <a:off x="1129311" y="1973712"/>
            <a:ext cx="277222" cy="126016"/>
          </a:xfrm>
          <a:custGeom>
            <a:avLst/>
            <a:gdLst/>
            <a:ahLst/>
            <a:cxnLst/>
            <a:rect l="l" t="t" r="r" b="b"/>
            <a:pathLst>
              <a:path w="8507" h="3867" extrusionOk="0">
                <a:moveTo>
                  <a:pt x="1" y="1"/>
                </a:moveTo>
                <a:lnTo>
                  <a:pt x="1" y="1"/>
                </a:lnTo>
                <a:cubicBezTo>
                  <a:pt x="401" y="901"/>
                  <a:pt x="1568" y="1302"/>
                  <a:pt x="2102" y="1602"/>
                </a:cubicBezTo>
                <a:cubicBezTo>
                  <a:pt x="2369" y="1769"/>
                  <a:pt x="2936" y="2169"/>
                  <a:pt x="2936" y="2636"/>
                </a:cubicBezTo>
                <a:lnTo>
                  <a:pt x="1502" y="3103"/>
                </a:lnTo>
                <a:cubicBezTo>
                  <a:pt x="1702" y="3446"/>
                  <a:pt x="2172" y="3470"/>
                  <a:pt x="2554" y="3470"/>
                </a:cubicBezTo>
                <a:cubicBezTo>
                  <a:pt x="2617" y="3470"/>
                  <a:pt x="2679" y="3470"/>
                  <a:pt x="2736" y="3470"/>
                </a:cubicBezTo>
                <a:cubicBezTo>
                  <a:pt x="3069" y="3470"/>
                  <a:pt x="3103" y="3637"/>
                  <a:pt x="3370" y="3737"/>
                </a:cubicBezTo>
                <a:cubicBezTo>
                  <a:pt x="3633" y="3824"/>
                  <a:pt x="3901" y="3866"/>
                  <a:pt x="4165" y="3866"/>
                </a:cubicBezTo>
                <a:cubicBezTo>
                  <a:pt x="4807" y="3866"/>
                  <a:pt x="5423" y="3618"/>
                  <a:pt x="5871" y="3170"/>
                </a:cubicBezTo>
                <a:cubicBezTo>
                  <a:pt x="6072" y="3103"/>
                  <a:pt x="6272" y="3070"/>
                  <a:pt x="6472" y="3070"/>
                </a:cubicBezTo>
                <a:lnTo>
                  <a:pt x="5738" y="2736"/>
                </a:lnTo>
                <a:cubicBezTo>
                  <a:pt x="5954" y="2578"/>
                  <a:pt x="6269" y="2537"/>
                  <a:pt x="6609" y="2537"/>
                </a:cubicBezTo>
                <a:cubicBezTo>
                  <a:pt x="6961" y="2537"/>
                  <a:pt x="7339" y="2580"/>
                  <a:pt x="7659" y="2580"/>
                </a:cubicBezTo>
                <a:cubicBezTo>
                  <a:pt x="7747" y="2580"/>
                  <a:pt x="7829" y="2577"/>
                  <a:pt x="7906" y="2569"/>
                </a:cubicBezTo>
                <a:lnTo>
                  <a:pt x="8273" y="2436"/>
                </a:lnTo>
                <a:lnTo>
                  <a:pt x="8373" y="2302"/>
                </a:lnTo>
                <a:lnTo>
                  <a:pt x="8407" y="2269"/>
                </a:lnTo>
                <a:cubicBezTo>
                  <a:pt x="8473" y="2136"/>
                  <a:pt x="8440" y="2269"/>
                  <a:pt x="8507" y="2069"/>
                </a:cubicBezTo>
                <a:lnTo>
                  <a:pt x="8507" y="2069"/>
                </a:lnTo>
                <a:cubicBezTo>
                  <a:pt x="8123" y="2169"/>
                  <a:pt x="7739" y="2219"/>
                  <a:pt x="7360" y="2219"/>
                </a:cubicBezTo>
                <a:cubicBezTo>
                  <a:pt x="6981" y="2219"/>
                  <a:pt x="6605" y="2169"/>
                  <a:pt x="6238" y="2069"/>
                </a:cubicBezTo>
                <a:cubicBezTo>
                  <a:pt x="6122" y="2057"/>
                  <a:pt x="6022" y="2051"/>
                  <a:pt x="5935" y="2051"/>
                </a:cubicBezTo>
                <a:cubicBezTo>
                  <a:pt x="5134" y="2051"/>
                  <a:pt x="5416" y="2513"/>
                  <a:pt x="4679" y="2513"/>
                </a:cubicBezTo>
                <a:cubicBezTo>
                  <a:pt x="4617" y="2513"/>
                  <a:pt x="4548" y="2509"/>
                  <a:pt x="4470" y="2502"/>
                </a:cubicBezTo>
                <a:lnTo>
                  <a:pt x="4204" y="2069"/>
                </a:lnTo>
                <a:cubicBezTo>
                  <a:pt x="4187" y="2060"/>
                  <a:pt x="4179" y="2058"/>
                  <a:pt x="4173" y="2058"/>
                </a:cubicBezTo>
                <a:cubicBezTo>
                  <a:pt x="4168" y="2058"/>
                  <a:pt x="4166" y="2060"/>
                  <a:pt x="4162" y="2060"/>
                </a:cubicBezTo>
                <a:cubicBezTo>
                  <a:pt x="4154" y="2060"/>
                  <a:pt x="4137" y="2052"/>
                  <a:pt x="4070" y="2002"/>
                </a:cubicBezTo>
                <a:cubicBezTo>
                  <a:pt x="4020" y="1935"/>
                  <a:pt x="4020" y="1935"/>
                  <a:pt x="4024" y="1935"/>
                </a:cubicBezTo>
                <a:cubicBezTo>
                  <a:pt x="4028" y="1935"/>
                  <a:pt x="4037" y="1935"/>
                  <a:pt x="4003" y="1869"/>
                </a:cubicBezTo>
                <a:cubicBezTo>
                  <a:pt x="3803" y="1769"/>
                  <a:pt x="3703" y="1635"/>
                  <a:pt x="3470" y="1502"/>
                </a:cubicBezTo>
                <a:cubicBezTo>
                  <a:pt x="2602" y="1035"/>
                  <a:pt x="1235" y="668"/>
                  <a:pt x="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Losange 40">
            <a:extLst>
              <a:ext uri="{FF2B5EF4-FFF2-40B4-BE49-F238E27FC236}">
                <a16:creationId xmlns:a16="http://schemas.microsoft.com/office/drawing/2014/main" id="{167B6AE7-E951-2705-CE3E-988C4ACC82A4}"/>
              </a:ext>
            </a:extLst>
          </p:cNvPr>
          <p:cNvSpPr/>
          <p:nvPr/>
        </p:nvSpPr>
        <p:spPr>
          <a:xfrm>
            <a:off x="240549" y="187000"/>
            <a:ext cx="1463559" cy="1242789"/>
          </a:xfrm>
          <a:prstGeom prst="diamon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b="1" dirty="0">
                <a:solidFill>
                  <a:schemeClr val="bg2"/>
                </a:solidFill>
                <a:latin typeface="微软雅黑 (标题)"/>
                <a:ea typeface="+mj-ea"/>
                <a:cs typeface="+mj-cs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17168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23E1623-CDAF-E822-2FDF-FD67F2EF1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7</a:t>
            </a:fld>
            <a:endParaRPr lang="en-US" altLang="zh-CN" dirty="0"/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9560A6DF-6A2E-276A-31FF-04ECAB06C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Underground </a:t>
            </a:r>
            <a:r>
              <a:rPr lang="fr-FR" dirty="0" err="1"/>
              <a:t>storage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t</a:t>
            </a:r>
            <a:r>
              <a:rPr lang="hu-HU" dirty="0"/>
              <a:t>he </a:t>
            </a:r>
            <a:r>
              <a:rPr lang="hu-HU" b="1" dirty="0"/>
              <a:t>most reliable option</a:t>
            </a:r>
            <a:endParaRPr lang="fr-FR" dirty="0"/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C30ADD6A-6DEA-1A40-3882-61DFEAB5D9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1"/>
            <a:endParaRPr lang="en-US" dirty="0"/>
          </a:p>
          <a:p>
            <a:pPr lvl="1"/>
            <a:endParaRPr lang="fr-FR" dirty="0"/>
          </a:p>
          <a:p>
            <a:endParaRPr lang="fr-FR" dirty="0"/>
          </a:p>
        </p:txBody>
      </p:sp>
      <p:graphicFrame>
        <p:nvGraphicFramePr>
          <p:cNvPr id="2" name="Diagramme 1">
            <a:extLst>
              <a:ext uri="{FF2B5EF4-FFF2-40B4-BE49-F238E27FC236}">
                <a16:creationId xmlns:a16="http://schemas.microsoft.com/office/drawing/2014/main" id="{958BF10B-452A-80C5-9186-CFFFE09174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63496888"/>
              </p:ext>
            </p:extLst>
          </p:nvPr>
        </p:nvGraphicFramePr>
        <p:xfrm>
          <a:off x="1000663" y="1837427"/>
          <a:ext cx="10041147" cy="24757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105536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78667573-BF41-A92D-341E-789672A02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8</a:t>
            </a:fld>
            <a:endParaRPr lang="en-US" altLang="zh-CN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F091BE30-EA13-38B5-6622-73AD3D48E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The sizing of storage capacities carried out by optimizing the entire gas system</a:t>
            </a:r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780319F5-EEDE-E90C-136C-DA7F3DEF30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sz="1800" dirty="0"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Gas storage lowers the cost of transmission pipelines</a:t>
            </a:r>
            <a:endParaRPr lang="fr-FR" sz="1800" dirty="0">
              <a:effectLst/>
              <a:latin typeface="Segoe UI" panose="020B0502040204020203" pitchFamily="34" charset="0"/>
              <a:ea typeface="Calibri" panose="020F0502020204030204" pitchFamily="34" charset="0"/>
            </a:endParaRPr>
          </a:p>
          <a:p>
            <a:endParaRPr lang="fr-FR" sz="1800" dirty="0">
              <a:latin typeface="Segoe UI" panose="020B0502040204020203" pitchFamily="34" charset="0"/>
            </a:endParaRPr>
          </a:p>
          <a:p>
            <a:endParaRPr lang="fr-FR" sz="1800" dirty="0">
              <a:latin typeface="Segoe UI" panose="020B0502040204020203" pitchFamily="34" charset="0"/>
            </a:endParaRPr>
          </a:p>
          <a:p>
            <a:endParaRPr lang="fr-FR" sz="1800" dirty="0">
              <a:latin typeface="Segoe UI" panose="020B0502040204020203" pitchFamily="34" charset="0"/>
            </a:endParaRPr>
          </a:p>
          <a:p>
            <a:endParaRPr lang="fr-FR" sz="1800" dirty="0">
              <a:latin typeface="Segoe UI" panose="020B0502040204020203" pitchFamily="34" charset="0"/>
            </a:endParaRPr>
          </a:p>
          <a:p>
            <a:endParaRPr lang="fr-FR" sz="1800" dirty="0">
              <a:latin typeface="Segoe UI" panose="020B0502040204020203" pitchFamily="34" charset="0"/>
            </a:endParaRPr>
          </a:p>
          <a:p>
            <a:endParaRPr lang="fr-FR" sz="1800" dirty="0">
              <a:latin typeface="Segoe UI" panose="020B0502040204020203" pitchFamily="34" charset="0"/>
            </a:endParaRPr>
          </a:p>
          <a:p>
            <a:endParaRPr lang="fr-FR" sz="1800" dirty="0">
              <a:latin typeface="Segoe UI" panose="020B0502040204020203" pitchFamily="34" charset="0"/>
            </a:endParaRPr>
          </a:p>
          <a:p>
            <a:endParaRPr lang="fr-FR" sz="1800" dirty="0">
              <a:latin typeface="Segoe UI" panose="020B0502040204020203" pitchFamily="34" charset="0"/>
            </a:endParaRPr>
          </a:p>
          <a:p>
            <a:r>
              <a:rPr lang="en-US" sz="1800" b="1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There is no substitute for underground storage</a:t>
            </a:r>
            <a:r>
              <a:rPr lang="en-US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 to meet these extreme events. </a:t>
            </a:r>
            <a:endParaRPr lang="fr-FR" sz="1800" dirty="0">
              <a:solidFill>
                <a:srgbClr val="374151"/>
              </a:solidFill>
              <a:effectLst/>
              <a:latin typeface="Segoe UI" panose="020B0502040204020203" pitchFamily="34" charset="0"/>
              <a:ea typeface="Calibri" panose="020F0502020204030204" pitchFamily="34" charset="0"/>
            </a:endParaRPr>
          </a:p>
          <a:p>
            <a:endParaRPr lang="fr-FR" dirty="0"/>
          </a:p>
        </p:txBody>
      </p:sp>
      <p:pic>
        <p:nvPicPr>
          <p:cNvPr id="12" name="Image 11" descr="Une image contenant texte, capture d’écran, Police, logiciel&#10;&#10;Description générée automatiquement">
            <a:extLst>
              <a:ext uri="{FF2B5EF4-FFF2-40B4-BE49-F238E27FC236}">
                <a16:creationId xmlns:a16="http://schemas.microsoft.com/office/drawing/2014/main" id="{FE78D9E2-1226-9A3B-7EDB-02A520B8896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29"/>
          <a:stretch/>
        </p:blipFill>
        <p:spPr bwMode="auto">
          <a:xfrm>
            <a:off x="2397228" y="2092027"/>
            <a:ext cx="7893401" cy="33791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423986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A74E71B0-AB2C-260C-0109-8E7E1BDE0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9</a:t>
            </a:fld>
            <a:endParaRPr lang="en-US" altLang="zh-CN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11C974DF-4939-82AE-2831-5263D6ABF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Comparison of UHS types in terms of capacity and discharge time (flexibility type)</a:t>
            </a:r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9C532B0-DF32-68F3-F2E3-D40627C4E4C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7" name="Picture 8" descr="A screenshot of a computer&#10;&#10;Description automatically generated">
            <a:extLst>
              <a:ext uri="{FF2B5EF4-FFF2-40B4-BE49-F238E27FC236}">
                <a16:creationId xmlns:a16="http://schemas.microsoft.com/office/drawing/2014/main" id="{A6D2D87A-3F65-97B8-076C-33B1E2ED091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343" y="1075995"/>
            <a:ext cx="8795657" cy="5024133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95E94403-D274-A651-A906-DDF9BE5F86B4}"/>
              </a:ext>
            </a:extLst>
          </p:cNvPr>
          <p:cNvSpPr txBox="1"/>
          <p:nvPr/>
        </p:nvSpPr>
        <p:spPr>
          <a:xfrm>
            <a:off x="522514" y="1669480"/>
            <a:ext cx="3265715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1800" dirty="0">
                <a:effectLst/>
                <a:latin typeface="微软雅黑 (标题)"/>
                <a:ea typeface="Calibri" panose="020F0502020204030204" pitchFamily="34" charset="0"/>
              </a:rPr>
              <a:t>M</a:t>
            </a:r>
            <a:r>
              <a:rPr lang="hu-HU" sz="1800" dirty="0">
                <a:effectLst/>
                <a:latin typeface="微软雅黑 (标题)"/>
                <a:ea typeface="Calibri" panose="020F0502020204030204" pitchFamily="34" charset="0"/>
              </a:rPr>
              <a:t>arkets relying on this asset have a </a:t>
            </a:r>
            <a:r>
              <a:rPr lang="hu-HU" sz="1800" b="1" dirty="0">
                <a:effectLst/>
                <a:latin typeface="微软雅黑 (标题)"/>
                <a:ea typeface="Calibri" panose="020F0502020204030204" pitchFamily="34" charset="0"/>
              </a:rPr>
              <a:t>significant advantage in addressing and mitigating the stress on the system, </a:t>
            </a:r>
            <a:endParaRPr lang="fr-FR" sz="1800" b="1" dirty="0">
              <a:effectLst/>
              <a:latin typeface="微软雅黑 (标题)"/>
              <a:ea typeface="Calibri" panose="020F0502020204030204" pitchFamily="34" charset="0"/>
            </a:endParaRPr>
          </a:p>
          <a:p>
            <a:pPr algn="just"/>
            <a:endParaRPr lang="fr-FR" sz="1800" b="1" dirty="0">
              <a:latin typeface="微软雅黑 (标题)"/>
              <a:ea typeface="Calibri" panose="020F0502020204030204" pitchFamily="34" charset="0"/>
            </a:endParaRPr>
          </a:p>
          <a:p>
            <a:pPr algn="just"/>
            <a:r>
              <a:rPr lang="hu-HU" sz="1800" b="1" dirty="0">
                <a:effectLst/>
                <a:latin typeface="微软雅黑 (标题)"/>
                <a:ea typeface="Calibri" panose="020F0502020204030204" pitchFamily="34" charset="0"/>
              </a:rPr>
              <a:t>becoming as such </a:t>
            </a:r>
            <a:r>
              <a:rPr lang="hu-HU" sz="1800" dirty="0">
                <a:effectLst/>
                <a:latin typeface="微软雅黑 (标题)"/>
                <a:ea typeface="Calibri" panose="020F0502020204030204" pitchFamily="34" charset="0"/>
              </a:rPr>
              <a:t>the guardian of a balanced market, ensuring their citizens continuity of supply and price stability</a:t>
            </a:r>
            <a:endParaRPr lang="fr-FR" sz="1800" dirty="0">
              <a:latin typeface="微软雅黑 (标题)"/>
            </a:endParaRP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EF9EC263-A36C-51B9-3001-415A130A2540}"/>
              </a:ext>
            </a:extLst>
          </p:cNvPr>
          <p:cNvSpPr txBox="1"/>
          <p:nvPr/>
        </p:nvSpPr>
        <p:spPr>
          <a:xfrm>
            <a:off x="5909095" y="5950821"/>
            <a:ext cx="592730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1400" i="1" dirty="0">
                <a:effectLst/>
                <a:latin typeface="微软雅黑 (标题)"/>
                <a:ea typeface="Calibri" panose="020F0502020204030204" pitchFamily="34" charset="0"/>
              </a:rPr>
              <a:t>Source: </a:t>
            </a:r>
            <a:r>
              <a:rPr lang="hu-HU" sz="1400" i="1" u="sng" dirty="0">
                <a:solidFill>
                  <a:srgbClr val="44546A"/>
                </a:solidFill>
                <a:effectLst/>
                <a:latin typeface="微软雅黑 (标题)"/>
                <a:ea typeface="Calibri" panose="020F0502020204030204" pitchFamily="34" charset="0"/>
                <a:hlinkClick r:id="rId3"/>
              </a:rPr>
              <a:t>Guidehouse (2024)</a:t>
            </a:r>
            <a:r>
              <a:rPr lang="fr-FR" sz="1400" i="1" u="sng" dirty="0">
                <a:solidFill>
                  <a:srgbClr val="44546A"/>
                </a:solidFill>
                <a:effectLst/>
                <a:latin typeface="微软雅黑 (标题)"/>
                <a:ea typeface="Calibri" panose="020F0502020204030204" pitchFamily="34" charset="0"/>
              </a:rPr>
              <a:t> ON BEHALF OF HEART FOR EUROPE</a:t>
            </a:r>
            <a:endParaRPr lang="fr-FR" sz="1400" i="1" dirty="0">
              <a:latin typeface="微软雅黑 (标题)"/>
            </a:endParaRPr>
          </a:p>
        </p:txBody>
      </p:sp>
      <p:pic>
        <p:nvPicPr>
          <p:cNvPr id="1026" name="Picture 8">
            <a:extLst>
              <a:ext uri="{FF2B5EF4-FFF2-40B4-BE49-F238E27FC236}">
                <a16:creationId xmlns:a16="http://schemas.microsoft.com/office/drawing/2014/main" id="{6977A904-65FD-848A-F92D-490B3E4730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899" y="4808801"/>
            <a:ext cx="6921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322555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RiYzkwMTIzOTA2YTkxZWZjZjY0NDdkODYyYzJlMTI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itanic Remembrance Day by Slidesgo">
  <a:themeElements>
    <a:clrScheme name="Simple Light">
      <a:dk1>
        <a:srgbClr val="000000"/>
      </a:dk1>
      <a:lt1>
        <a:srgbClr val="FFFFFF"/>
      </a:lt1>
      <a:dk2>
        <a:srgbClr val="93BFCE"/>
      </a:dk2>
      <a:lt2>
        <a:srgbClr val="E0E8EA"/>
      </a:lt2>
      <a:accent1>
        <a:srgbClr val="D0F3FF"/>
      </a:accent1>
      <a:accent2>
        <a:srgbClr val="A5D5E5"/>
      </a:accent2>
      <a:accent3>
        <a:srgbClr val="6B919E"/>
      </a:accent3>
      <a:accent4>
        <a:srgbClr val="567682"/>
      </a:accent4>
      <a:accent5>
        <a:srgbClr val="354A50"/>
      </a:accent5>
      <a:accent6>
        <a:srgbClr val="263236"/>
      </a:accent6>
      <a:hlink>
        <a:srgbClr val="26323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haredContentType xmlns="Microsoft.SharePoint.Taxonomy.ContentTypeSync" SourceId="3bf472f7-a010-4b5a-bb99-a26ed4c99680" ContentTypeId="0x0101" PreviousValue="false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DE1D2023FA44142B5E23BBAF9583B6F" ma:contentTypeVersion="17" ma:contentTypeDescription="Crée un document." ma:contentTypeScope="" ma:versionID="0f69f6b1eab0f57bfdd7af9d0dab8cb1">
  <xsd:schema xmlns:xsd="http://www.w3.org/2001/XMLSchema" xmlns:xs="http://www.w3.org/2001/XMLSchema" xmlns:p="http://schemas.microsoft.com/office/2006/metadata/properties" xmlns:ns2="87037488-ec5d-4aba-84c2-9b1d22638e8e" xmlns:ns3="161dcbfa-c904-4e5e-9aae-c3a2fb77cf0a" xmlns:ns4="531e3727-d50d-4e78-b64f-3c422abfbb9f" targetNamespace="http://schemas.microsoft.com/office/2006/metadata/properties" ma:root="true" ma:fieldsID="e633dd81d71323f070fe843cc2b26858" ns2:_="" ns3:_="" ns4:_="">
    <xsd:import namespace="87037488-ec5d-4aba-84c2-9b1d22638e8e"/>
    <xsd:import namespace="161dcbfa-c904-4e5e-9aae-c3a2fb77cf0a"/>
    <xsd:import namespace="531e3727-d50d-4e78-b64f-3c422abfbb9f"/>
    <xsd:element name="properties">
      <xsd:complexType>
        <xsd:sequence>
          <xsd:element name="documentManagement">
            <xsd:complexType>
              <xsd:all>
                <xsd:element ref="ns2:b1b820adfd3e4a078472514c1a5cb5ff" minOccurs="0"/>
                <xsd:element ref="ns2:TaxCatchAll" minOccurs="0"/>
                <xsd:element ref="ns2:TaxCatchAllLabel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4:SharedWithUsers" minOccurs="0"/>
                <xsd:element ref="ns4:SharedWithDetails" minOccurs="0"/>
                <xsd:element ref="ns3:MediaServiceDateTaken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037488-ec5d-4aba-84c2-9b1d22638e8e" elementFormDefault="qualified">
    <xsd:import namespace="http://schemas.microsoft.com/office/2006/documentManagement/types"/>
    <xsd:import namespace="http://schemas.microsoft.com/office/infopath/2007/PartnerControls"/>
    <xsd:element name="b1b820adfd3e4a078472514c1a5cb5ff" ma:index="8" nillable="true" ma:taxonomy="true" ma:internalName="b1b820adfd3e4a078472514c1a5cb5ff" ma:taxonomyFieldName="Security_x0020_Classification" ma:displayName="Security Classification" ma:default="" ma:fieldId="{b1b820ad-fd3e-4a07-8472-514c1a5cb5ff}" ma:sspId="3bf472f7-a010-4b5a-bb99-a26ed4c99680" ma:termSetId="0c0ba91f-ee81-4a79-83f6-c19eebf2f16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cae2f0da-c091-422c-9c00-47b287a21efb}" ma:internalName="TaxCatchAll" ma:showField="CatchAllData" ma:web="531e3727-d50d-4e78-b64f-3c422abfbb9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cae2f0da-c091-422c-9c00-47b287a21efb}" ma:internalName="TaxCatchAllLabel" ma:readOnly="true" ma:showField="CatchAllDataLabel" ma:web="531e3727-d50d-4e78-b64f-3c422abfbb9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1dcbfa-c904-4e5e-9aae-c3a2fb77cf0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2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LengthInSeconds" ma:index="24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6" nillable="true" ma:taxonomy="true" ma:internalName="lcf76f155ced4ddcb4097134ff3c332f" ma:taxonomyFieldName="MediaServiceImageTags" ma:displayName="Balises d’images" ma:readOnly="false" ma:fieldId="{5cf76f15-5ced-4ddc-b409-7134ff3c332f}" ma:taxonomyMulti="true" ma:sspId="3bf472f7-a010-4b5a-bb99-a26ed4c996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1e3727-d50d-4e78-b64f-3c422abfbb9f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BB0E8DB-CC82-4466-B02A-57DAA696F69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59BA5DD-7B6A-4B9A-AC78-1B20118CF75F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B2364A48-FCE3-4EEB-8C02-3E2C3CDEA37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7037488-ec5d-4aba-84c2-9b1d22638e8e"/>
    <ds:schemaRef ds:uri="161dcbfa-c904-4e5e-9aae-c3a2fb77cf0a"/>
    <ds:schemaRef ds:uri="531e3727-d50d-4e78-b64f-3c422abfbb9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c135c4ba-2280-41f8-be7d-6f21d368baa3}" enabled="1" method="Standard" siteId="{24139d14-c62c-4c47-8bdd-ce71ea1d50cf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852</Words>
  <Application>Microsoft Office PowerPoint</Application>
  <PresentationFormat>Grand écran</PresentationFormat>
  <Paragraphs>116</Paragraphs>
  <Slides>16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13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16</vt:i4>
      </vt:variant>
    </vt:vector>
  </HeadingPairs>
  <TitlesOfParts>
    <vt:vector size="31" baseType="lpstr">
      <vt:lpstr>微软雅黑</vt:lpstr>
      <vt:lpstr>Abel</vt:lpstr>
      <vt:lpstr>Arial</vt:lpstr>
      <vt:lpstr>Calibri</vt:lpstr>
      <vt:lpstr>Didact Gothic</vt:lpstr>
      <vt:lpstr>Microsoft YaHei (En-têtes)</vt:lpstr>
      <vt:lpstr>Open Sans</vt:lpstr>
      <vt:lpstr>Poppins</vt:lpstr>
      <vt:lpstr>Segoe UI</vt:lpstr>
      <vt:lpstr>Verdana</vt:lpstr>
      <vt:lpstr>Wingdings</vt:lpstr>
      <vt:lpstr>微软雅黑 (标题)</vt:lpstr>
      <vt:lpstr>微软雅黑（标题）</vt:lpstr>
      <vt:lpstr>Office 主题​​</vt:lpstr>
      <vt:lpstr>Titanic Remembrance Day by Slidesgo</vt:lpstr>
      <vt:lpstr> The fundamental role of underground storage  in ensuring security of supply</vt:lpstr>
      <vt:lpstr>Where do we stand?  Is underground storage recognized for all the values it generates for society?  Is there an awareness of its key role in contribution to supply of security?</vt:lpstr>
      <vt:lpstr>— Underground storage generates a number of values, of which only the arbitrage value is recognized by the market —</vt:lpstr>
      <vt:lpstr>— Underground storage generates a number of values, of which only the arbitrage value is recognized by the market —</vt:lpstr>
      <vt:lpstr>Présentation PowerPoint</vt:lpstr>
      <vt:lpstr>The underground storage stands out as the primary asset for alleviating the impacts of an energy crisis or preventing a new one </vt:lpstr>
      <vt:lpstr>Underground storage is the most reliable option</vt:lpstr>
      <vt:lpstr>The sizing of storage capacities carried out by optimizing the entire gas system</vt:lpstr>
      <vt:lpstr>Comparison of UHS types in terms of capacity and discharge time (flexibility type)</vt:lpstr>
      <vt:lpstr>The unbreakable link between SoS and gas storage</vt:lpstr>
      <vt:lpstr>This link becoming apparent during times of crisis</vt:lpstr>
      <vt:lpstr>The gas storage paradox </vt:lpstr>
      <vt:lpstr> The insurance value requires a comprehensive approach encompassing the entire energy system and involving a collective dimension</vt:lpstr>
      <vt:lpstr>The low probability of events happening may result in minimizing their impact </vt:lpstr>
      <vt:lpstr>Society as a whole aims to protect itself against risk, especially within the field of energy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Administrator</dc:creator>
  <cp:lastModifiedBy>CHAPELOTTE Carole (Storengy)</cp:lastModifiedBy>
  <cp:revision>732</cp:revision>
  <dcterms:created xsi:type="dcterms:W3CDTF">2019-06-19T02:08:00Z</dcterms:created>
  <dcterms:modified xsi:type="dcterms:W3CDTF">2024-04-10T07:04:14Z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2052-11.1.0.11875</vt:lpwstr>
  </property>
  <property fmtid="{D5CDD505-2E9C-101B-9397-08002B2CF9AE}" pid="3" name="ICV">
    <vt:lpwstr>4CCBAA3747634532BDE9C8C56A3C92DE</vt:lpwstr>
  </property>
</Properties>
</file>