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sldIdLst>
    <p:sldId id="405" r:id="rId2"/>
  </p:sldIdLst>
  <p:sldSz cx="12192000" cy="6858000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B3"/>
    <a:srgbClr val="FFFFFF"/>
    <a:srgbClr val="445469"/>
    <a:srgbClr val="4088C3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28" y="58"/>
      </p:cViewPr>
      <p:guideLst>
        <p:guide orient="horz" pos="201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2023/10/11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530" y="1143000"/>
            <a:ext cx="54869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7487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4.jpg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4.jpg"/><Relationship Id="rId5" Type="http://schemas.openxmlformats.org/officeDocument/2006/relationships/image" Target="../media/image5.jpeg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tags" Target="../tags/tag19.xml"/><Relationship Id="rId7" Type="http://schemas.openxmlformats.org/officeDocument/2006/relationships/image" Target="../media/image5.jpe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image" Target="../media/image4.jpg"/><Relationship Id="rId4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Relationship Id="rId4" Type="http://schemas.openxmlformats.org/officeDocument/2006/relationships/image" Target="../media/image4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3203575" y="2117090"/>
            <a:ext cx="5772150" cy="1314450"/>
          </a:xfrm>
        </p:spPr>
        <p:txBody>
          <a:bodyPr lIns="90000" tIns="46800" rIns="90000" bIns="46800" anchor="b" anchorCtr="0">
            <a:normAutofit/>
          </a:bodyPr>
          <a:lstStyle>
            <a:lvl1pPr algn="dist" eaLnBrk="1" fontAlgn="auto" latinLnBrk="0" hangingPunct="1">
              <a:lnSpc>
                <a:spcPts val="5000"/>
              </a:lnSpc>
              <a:defRPr sz="4000" u="none" strike="noStrike" kern="1200" cap="none" spc="0" normalizeH="0">
                <a:solidFill>
                  <a:srgbClr val="0066B3"/>
                </a:solidFill>
                <a:uFillTx/>
                <a:latin typeface="+mj-ea"/>
                <a:ea typeface="+mj-ea"/>
              </a:defRPr>
            </a:lvl1pPr>
          </a:lstStyle>
          <a:p>
            <a:r>
              <a:rPr lang="zh-CN" altLang="en-US" dirty="0">
                <a:sym typeface="+mn-ea"/>
              </a:rPr>
              <a:t>Add Title</a:t>
            </a:r>
            <a:r>
              <a:rPr lang="en-US" altLang="zh-CN" dirty="0">
                <a:sym typeface="+mn-ea"/>
              </a:rPr>
              <a:t> </a:t>
            </a:r>
            <a:r>
              <a:rPr lang="zh-CN" altLang="en-US" dirty="0">
                <a:sym typeface="+mn-ea"/>
              </a:rPr>
              <a:t>Add Title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5086985" y="4832350"/>
            <a:ext cx="2005330" cy="421005"/>
          </a:xfrm>
        </p:spPr>
        <p:txBody>
          <a:bodyPr lIns="90000" tIns="46800" rIns="90000" bIns="46800">
            <a:noAutofit/>
          </a:bodyPr>
          <a:lstStyle>
            <a:lvl1pPr marL="0" indent="0" algn="dist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200" b="1" u="none" strike="noStrike" kern="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202X.XX.XX</a:t>
            </a:r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71" t="861" r="-356" b="84154"/>
          <a:stretch/>
        </p:blipFill>
        <p:spPr>
          <a:xfrm>
            <a:off x="7959633" y="156752"/>
            <a:ext cx="4232367" cy="1341121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15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ransi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2738120" y="2401570"/>
            <a:ext cx="8381365" cy="611505"/>
          </a:xfrm>
        </p:spPr>
        <p:txBody>
          <a:bodyPr lIns="90000" tIns="46800" rIns="90000" bIns="46800" anchor="b" anchorCtr="0">
            <a:noAutofit/>
          </a:bodyPr>
          <a:lstStyle>
            <a:lvl1pPr algn="l" eaLnBrk="1" fontAlgn="auto" latinLnBrk="0" hangingPunct="1">
              <a:lnSpc>
                <a:spcPct val="100000"/>
              </a:lnSpc>
              <a:defRPr sz="3200" u="none" strike="noStrike" kern="1200" cap="none" spc="0" normalizeH="0">
                <a:solidFill>
                  <a:srgbClr val="0066B3"/>
                </a:solidFill>
                <a:uFillTx/>
                <a:latin typeface="微软雅黑" panose="020B0503020204020204" charset="-122"/>
              </a:defRPr>
            </a:lvl1pPr>
          </a:lstStyle>
          <a:p>
            <a:r>
              <a:rPr lang="zh-CN" altLang="en-US" dirty="0">
                <a:sym typeface="+mn-ea"/>
              </a:rPr>
              <a:t>Add Title</a:t>
            </a:r>
          </a:p>
        </p:txBody>
      </p:sp>
      <p:sp>
        <p:nvSpPr>
          <p:cNvPr id="5" name="流程图: 联系 4"/>
          <p:cNvSpPr/>
          <p:nvPr userDrawn="1"/>
        </p:nvSpPr>
        <p:spPr>
          <a:xfrm>
            <a:off x="1783906" y="2356485"/>
            <a:ext cx="701273" cy="701040"/>
          </a:xfrm>
          <a:prstGeom prst="flowChartConnector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951345" y="2496503"/>
            <a:ext cx="366395" cy="421005"/>
          </a:xfrm>
        </p:spPr>
        <p:txBody>
          <a:bodyPr lIns="90000" tIns="46800" rIns="90000" bIns="468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400" b="1" u="none" strike="noStrike" kern="0" cap="none" spc="0" normalizeH="0">
                <a:solidFill>
                  <a:schemeClr val="bg1"/>
                </a:solidFill>
                <a:uFillTx/>
                <a:latin typeface="+mj-ea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dist"/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1">
    <p:bg>
      <p:bgPr>
        <a:blipFill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8BE474DF-02CB-2C67-C2FA-83D4D7012A9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1"/>
            </p:custDataLst>
          </p:nvPr>
        </p:nvSpPr>
        <p:spPr>
          <a:xfrm>
            <a:off x="355600" y="1270000"/>
            <a:ext cx="11484610" cy="4670425"/>
          </a:xfrm>
        </p:spPr>
        <p:txBody>
          <a:bodyPr vert="horz" lIns="90000" tIns="46800" rIns="90000" bIns="46800" rtlCol="0">
            <a:normAutofit/>
          </a:bodyPr>
          <a:lstStyle>
            <a:lvl1pPr marL="0" indent="0" algn="just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1200"/>
              </a:spcAft>
              <a:buNone/>
              <a:defRPr sz="2000" b="0" u="none" strike="noStrike" kern="1200" cap="none" spc="50" normalizeH="0">
                <a:solidFill>
                  <a:schemeClr val="tx1"/>
                </a:solidFill>
                <a:uFillTx/>
                <a:latin typeface="微软雅黑 (标题)"/>
              </a:defRPr>
            </a:lvl1pPr>
          </a:lstStyle>
          <a:p>
            <a:pPr lvl="0"/>
            <a:r>
              <a:rPr lang="zh-CN" altLang="en-US" dirty="0"/>
              <a:t>Add your words here，according to your need to draw the text box size.Please read the instructions and more work at the end of the manual template.</a:t>
            </a:r>
          </a:p>
          <a:p>
            <a:pPr lvl="0"/>
            <a:r>
              <a:rPr lang="zh-CN" altLang="en-US" dirty="0">
                <a:sym typeface="+mn-ea"/>
              </a:rPr>
              <a:t>Add your words here，according to your need to draw the text box size.Please read the instructions and more work at the end of the manual template.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Add your words here，according to your need to draw the text box size.Please read the instructions and more work at the end of the manual template.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Add your words here，according to your need to draw the text box size.Please read the instructions and more work at the end of the manual template.</a:t>
            </a:r>
            <a:endParaRPr lang="zh-CN" altLang="en-US" dirty="0"/>
          </a:p>
          <a:p>
            <a:pPr lvl="0"/>
            <a:endParaRPr lang="zh-CN" altLang="en-US" dirty="0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55600" y="386080"/>
            <a:ext cx="11484610" cy="705485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</a:lstStyle>
          <a:p>
            <a:r>
              <a:rPr lang="zh-CN" altLang="en-US" dirty="0">
                <a:sym typeface="+mn-ea"/>
              </a:rPr>
              <a:t>Add Title </a:t>
            </a:r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en-US" altLang="zh-CN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2">
    <p:bg>
      <p:bgPr>
        <a:blipFill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327755F0-480C-2EBA-C491-97ECAFA06AC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 hasCustomPrompt="1"/>
            <p:custDataLst>
              <p:tags r:id="rId1"/>
            </p:custDataLst>
          </p:nvPr>
        </p:nvSpPr>
        <p:spPr>
          <a:xfrm>
            <a:off x="356870" y="1271270"/>
            <a:ext cx="11456035" cy="4759325"/>
          </a:xfrm>
        </p:spPr>
        <p:txBody>
          <a:bodyPr vert="horz" lIns="90000" tIns="46800" rIns="90000" bIns="46800" rtlCol="0">
            <a:normAutofit/>
          </a:bodyPr>
          <a:lstStyle>
            <a:lvl1pPr eaLnBrk="1" fontAlgn="auto" latinLnBrk="0" hangingPunct="1">
              <a:spcAft>
                <a:spcPts val="1200"/>
              </a:spcAft>
              <a:defRPr sz="2400" b="0" u="none" strike="noStrike" kern="1200" cap="none" spc="50" normalizeH="0">
                <a:solidFill>
                  <a:schemeClr val="tx1"/>
                </a:solidFill>
                <a:uFillTx/>
                <a:latin typeface="微软雅黑 (标题)"/>
              </a:defRPr>
            </a:lvl1pPr>
            <a:lvl2pPr marL="457200" indent="0" eaLnBrk="1" fontAlgn="auto" latinLnBrk="0" hangingPunct="1">
              <a:lnSpc>
                <a:spcPct val="150000"/>
              </a:lnSpc>
              <a:spcAft>
                <a:spcPts val="1200"/>
              </a:spcAft>
              <a:buNone/>
              <a:defRPr sz="2000" u="none" strike="noStrike" kern="1200" cap="none" spc="50" normalizeH="0">
                <a:solidFill>
                  <a:srgbClr val="445469"/>
                </a:solidFill>
                <a:uFillTx/>
              </a:defRPr>
            </a:lvl2pPr>
            <a:lvl3pPr eaLnBrk="1" fontAlgn="auto" latinLnBrk="0" hangingPunct="1">
              <a:lnSpc>
                <a:spcPct val="150000"/>
              </a:lnSpc>
              <a:spcAft>
                <a:spcPts val="1200"/>
              </a:spcAft>
              <a:defRPr sz="2000">
                <a:solidFill>
                  <a:srgbClr val="445469"/>
                </a:solidFill>
              </a:defRPr>
            </a:lvl3pPr>
            <a:lvl4pPr eaLnBrk="1" fontAlgn="auto" latinLnBrk="0" hangingPunct="1">
              <a:lnSpc>
                <a:spcPct val="150000"/>
              </a:lnSpc>
              <a:spcAft>
                <a:spcPts val="1200"/>
              </a:spcAft>
              <a:defRPr sz="2000">
                <a:solidFill>
                  <a:srgbClr val="445469"/>
                </a:solidFill>
              </a:defRPr>
            </a:lvl4pPr>
            <a:lvl5pPr eaLnBrk="1" fontAlgn="auto" latinLnBrk="0" hangingPunct="1">
              <a:lnSpc>
                <a:spcPct val="150000"/>
              </a:lnSpc>
              <a:spcAft>
                <a:spcPts val="1200"/>
              </a:spcAft>
              <a:defRPr sz="2000">
                <a:solidFill>
                  <a:srgbClr val="445469"/>
                </a:solidFill>
              </a:defRPr>
            </a:lvl5pPr>
          </a:lstStyle>
          <a:p>
            <a:pPr lvl="0"/>
            <a:r>
              <a:rPr lang="zh-CN" altLang="en-US" dirty="0"/>
              <a:t>Add your words here，according to your need to draw the text box size.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4" name="标题 3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55600" y="386080"/>
            <a:ext cx="11484610" cy="705485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</a:lstStyle>
          <a:p>
            <a:r>
              <a:rPr lang="zh-CN" altLang="en-US" dirty="0">
                <a:sym typeface="+mn-ea"/>
              </a:rPr>
              <a:t>Add Title</a:t>
            </a:r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3">
    <p:bg>
      <p:bgPr>
        <a:blipFill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D07CDA9F-048D-DF32-C66F-6F109585CD4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图片占位符 2"/>
          <p:cNvSpPr>
            <a:spLocks noGrp="1"/>
          </p:cNvSpPr>
          <p:nvPr>
            <p:ph type="pic" idx="1" hasCustomPrompt="1"/>
            <p:custDataLst>
              <p:tags r:id="rId1"/>
            </p:custDataLst>
          </p:nvPr>
        </p:nvSpPr>
        <p:spPr>
          <a:xfrm>
            <a:off x="1157953" y="1555115"/>
            <a:ext cx="3947795" cy="277812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 u="none" strike="noStrike" kern="1200" cap="none" spc="50" normalizeH="0">
                <a:solidFill>
                  <a:srgbClr val="0066B3"/>
                </a:solidFill>
                <a:uFillTx/>
                <a:latin typeface="微软雅黑（标题）"/>
                <a:ea typeface="+mj-ea"/>
              </a:defRPr>
            </a:lvl1pPr>
          </a:lstStyle>
          <a:p>
            <a:pPr lvl="0"/>
            <a:r>
              <a:rPr lang="en-US" altLang="zh-CN" dirty="0">
                <a:sym typeface="+mn-ea"/>
              </a:rPr>
              <a:t>P</a:t>
            </a:r>
            <a:r>
              <a:rPr lang="zh-CN" altLang="en-US" dirty="0">
                <a:sym typeface="+mn-ea"/>
              </a:rPr>
              <a:t>icture</a:t>
            </a:r>
            <a:endParaRPr lang="en-US" altLang="zh-CN"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2"/>
            </p:custDataLst>
          </p:nvPr>
        </p:nvSpPr>
        <p:spPr>
          <a:xfrm>
            <a:off x="5285453" y="1555115"/>
            <a:ext cx="5765926" cy="2778125"/>
          </a:xfrm>
        </p:spPr>
        <p:txBody>
          <a:bodyPr vert="horz" lIns="90000" tIns="46800" rIns="90000" bIns="46800" rtlCol="0">
            <a:normAutofit/>
          </a:bodyPr>
          <a:lstStyle>
            <a:lvl1pPr marL="0" indent="0" algn="l" eaLnBrk="1" fontAlgn="auto" latinLnBrk="0" hangingPunct="1">
              <a:lnSpc>
                <a:spcPct val="100000"/>
              </a:lnSpc>
              <a:spcAft>
                <a:spcPts val="1200"/>
              </a:spcAft>
              <a:buNone/>
              <a:defRPr sz="2000" b="0" u="none" strike="noStrike" kern="1200" cap="none" spc="50" normalizeH="0">
                <a:solidFill>
                  <a:schemeClr val="tx1"/>
                </a:solidFill>
                <a:uFillTx/>
                <a:latin typeface="微软雅黑 (标题)"/>
              </a:defRPr>
            </a:lvl1pPr>
          </a:lstStyle>
          <a:p>
            <a:pPr lvl="0"/>
            <a:r>
              <a:rPr lang="zh-CN" altLang="en-US" dirty="0">
                <a:sym typeface="+mn-ea"/>
              </a:rPr>
              <a:t>Add Title</a:t>
            </a:r>
            <a:endParaRPr lang="zh-CN" altLang="en-US" dirty="0"/>
          </a:p>
          <a:p>
            <a:pPr lvl="0"/>
            <a:r>
              <a:rPr lang="zh-CN" altLang="en-US" dirty="0"/>
              <a:t>Add your words here，according to your need to draw the text box size.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half" idx="13" hasCustomPrompt="1"/>
            <p:custDataLst>
              <p:tags r:id="rId3"/>
            </p:custDataLst>
          </p:nvPr>
        </p:nvSpPr>
        <p:spPr>
          <a:xfrm>
            <a:off x="1157952" y="4501515"/>
            <a:ext cx="9893427" cy="1467485"/>
          </a:xfrm>
        </p:spPr>
        <p:txBody>
          <a:bodyPr vert="horz" lIns="90000" tIns="46800" rIns="90000" bIns="46800" rtlCol="0">
            <a:normAutofit/>
          </a:bodyPr>
          <a:lstStyle>
            <a:lvl1pPr marL="0" indent="0" algn="just" eaLnBrk="1" fontAlgn="auto" latinLnBrk="0" hangingPunct="1">
              <a:lnSpc>
                <a:spcPts val="2400"/>
              </a:lnSpc>
              <a:spcAft>
                <a:spcPts val="0"/>
              </a:spcAft>
              <a:buNone/>
              <a:defRPr sz="2000" b="0" u="none" strike="noStrike" kern="1200" cap="none" spc="50" normalizeH="0">
                <a:solidFill>
                  <a:schemeClr val="tx1"/>
                </a:solidFill>
                <a:uFillTx/>
                <a:latin typeface="微软雅黑 (标题)"/>
              </a:defRPr>
            </a:lvl1pPr>
          </a:lstStyle>
          <a:p>
            <a:pPr lvl="0"/>
            <a:r>
              <a:rPr lang="zh-CN" altLang="en-US" dirty="0"/>
              <a:t>Add your words here，according to your need to draw the text box size.</a:t>
            </a:r>
            <a:r>
              <a:rPr lang="zh-CN" altLang="en-US" dirty="0">
                <a:sym typeface="+mn-ea"/>
              </a:rPr>
              <a:t>Add your words here，according to your need to draw the text box size.</a:t>
            </a:r>
            <a:endParaRPr lang="zh-CN" altLang="en-US" dirty="0"/>
          </a:p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6" name="标题 5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355600" y="386080"/>
            <a:ext cx="11484610" cy="705485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</a:lstStyle>
          <a:p>
            <a:r>
              <a:rPr lang="zh-CN" altLang="en-US" dirty="0">
                <a:sym typeface="+mn-ea"/>
              </a:rPr>
              <a:t>Add Title</a:t>
            </a:r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Content4"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DFDA1B62-0FAD-B405-50A9-F6E4132D72D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55600" y="386080"/>
            <a:ext cx="11484610" cy="705485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</a:lstStyle>
          <a:p>
            <a:r>
              <a:rPr lang="zh-CN" altLang="en-US" dirty="0">
                <a:sym typeface="+mn-ea"/>
              </a:rPr>
              <a:t>Add Title </a:t>
            </a:r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Page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DEC0BE2B-D38C-65DE-B602-DD27FD7B7A9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367221" y="384245"/>
            <a:ext cx="10972825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Add Title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366395" y="1490345"/>
            <a:ext cx="11214735" cy="475932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Add Title</a:t>
            </a:r>
          </a:p>
        </p:txBody>
      </p:sp>
    </p:spTree>
    <p:custDataLst>
      <p:tags r:id="rId12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200" b="1" u="none" strike="noStrike" kern="1200" cap="none" spc="50" normalizeH="0" baseline="0">
          <a:solidFill>
            <a:srgbClr val="0066B3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2000" b="1" u="none" strike="noStrike" kern="1200" cap="none" spc="50" normalizeH="0" baseline="0">
          <a:solidFill>
            <a:srgbClr val="0066B3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2000" u="none" strike="noStrike" kern="1200" cap="none" spc="50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2000" u="none" strike="noStrike" kern="1200" cap="none" spc="50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2000" u="none" strike="noStrike" kern="1200" cap="none" spc="50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2000" u="none" strike="noStrike" kern="1200" cap="none" spc="50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91939" y="906920"/>
            <a:ext cx="7281160" cy="191334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100"/>
              </a:lnSpc>
              <a:spcBef>
                <a:spcPct val="0"/>
              </a:spcBef>
            </a:pPr>
            <a:r>
              <a:rPr lang="zh-CN" altLang="en-US" sz="6000" b="1" dirty="0">
                <a:solidFill>
                  <a:srgbClr val="0066B3"/>
                </a:solidFill>
                <a:ea typeface="+mj-ea"/>
                <a:cs typeface="+mj-cs"/>
              </a:rPr>
              <a:t>IGU Storage </a:t>
            </a:r>
            <a:endParaRPr lang="en-US" altLang="zh-CN" sz="6000" b="1" dirty="0">
              <a:solidFill>
                <a:srgbClr val="0066B3"/>
              </a:solidFill>
              <a:ea typeface="+mj-ea"/>
              <a:cs typeface="+mj-cs"/>
            </a:endParaRPr>
          </a:p>
          <a:p>
            <a:pPr algn="ctr">
              <a:lnSpc>
                <a:spcPts val="7100"/>
              </a:lnSpc>
              <a:spcBef>
                <a:spcPct val="0"/>
              </a:spcBef>
            </a:pPr>
            <a:r>
              <a:rPr lang="zh-CN" altLang="en-US" sz="6000" b="1" dirty="0">
                <a:solidFill>
                  <a:srgbClr val="0066B3"/>
                </a:solidFill>
                <a:ea typeface="+mj-ea"/>
                <a:cs typeface="+mj-cs"/>
              </a:rPr>
              <a:t>Committee Meeting</a:t>
            </a:r>
            <a:endParaRPr lang="en-US" altLang="zh-CN" sz="6000" b="1" dirty="0">
              <a:solidFill>
                <a:srgbClr val="0066B3"/>
              </a:solidFill>
              <a:ea typeface="+mj-ea"/>
              <a:cs typeface="+mj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637270" y="2886973"/>
            <a:ext cx="4990497" cy="1150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3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rgbClr val="92D050"/>
                </a:solidFill>
                <a:ea typeface="+mj-ea"/>
                <a:cs typeface="+mj-cs"/>
              </a:rPr>
              <a:t>Chongqing, China</a:t>
            </a:r>
            <a:endParaRPr lang="zh-CN" altLang="en-US" sz="3200" b="1" dirty="0">
              <a:solidFill>
                <a:srgbClr val="92D050"/>
              </a:solidFill>
              <a:ea typeface="+mj-ea"/>
              <a:cs typeface="+mj-cs"/>
            </a:endParaRPr>
          </a:p>
          <a:p>
            <a:pPr algn="ctr">
              <a:lnSpc>
                <a:spcPts val="43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rgbClr val="92D050"/>
                </a:solidFill>
                <a:ea typeface="+mj-ea"/>
                <a:cs typeface="+mj-cs"/>
              </a:rPr>
              <a:t>10-13 Oct. 2023   </a:t>
            </a:r>
            <a:r>
              <a:rPr lang="en-US" altLang="zh-CN" sz="2400" b="1" dirty="0">
                <a:solidFill>
                  <a:srgbClr val="92D050"/>
                </a:solidFill>
                <a:ea typeface="+mj-ea"/>
                <a:cs typeface="+mj-cs"/>
              </a:rPr>
              <a:t> </a:t>
            </a:r>
            <a:endParaRPr lang="zh-CN" altLang="en-US" sz="2400" b="1" dirty="0">
              <a:solidFill>
                <a:srgbClr val="92D05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980889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RiYzkwMTIzOTA2YTkxZWZjZjY0NDdkODYyYzJlMTI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3156</TotalTime>
  <Words>33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微软雅黑</vt:lpstr>
      <vt:lpstr>Arial</vt:lpstr>
      <vt:lpstr>Calibri</vt:lpstr>
      <vt:lpstr>Wingdings</vt:lpstr>
      <vt:lpstr>微软雅黑 (标题)</vt:lpstr>
      <vt:lpstr>微软雅黑（标题）</vt:lpstr>
      <vt:lpstr>Office 主题​​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Administrator</dc:creator>
  <cp:lastModifiedBy>Barkoci Ladislav</cp:lastModifiedBy>
  <cp:revision>922</cp:revision>
  <dcterms:created xsi:type="dcterms:W3CDTF">2019-06-19T02:08:00Z</dcterms:created>
  <dcterms:modified xsi:type="dcterms:W3CDTF">2023-10-11T00:24:47Z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2052-11.1.0.11875</vt:lpwstr>
  </property>
  <property fmtid="{D5CDD505-2E9C-101B-9397-08002B2CF9AE}" pid="3" name="ICV">
    <vt:lpwstr>4CCBAA3747634532BDE9C8C56A3C92DE</vt:lpwstr>
  </property>
</Properties>
</file>